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7"/>
  </p:notesMasterIdLst>
  <p:sldIdLst>
    <p:sldId id="561" r:id="rId3"/>
    <p:sldId id="536"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569"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708A4E2F-B8D6-4BEC-B42B-CA092601F7ED}"/>
    <pc:docChg chg="delSld delMainMaster">
      <pc:chgData name="Eilidh McGregor (Green Ink)" userId="9cba41ee-7d70-4c23-afba-c2290bddaa61" providerId="ADAL" clId="{708A4E2F-B8D6-4BEC-B42B-CA092601F7ED}" dt="2025-01-22T17:50:51.582" v="1" actId="2696"/>
      <pc:docMkLst>
        <pc:docMk/>
      </pc:docMkLst>
      <pc:sldChg chg="del">
        <pc:chgData name="Eilidh McGregor (Green Ink)" userId="9cba41ee-7d70-4c23-afba-c2290bddaa61" providerId="ADAL" clId="{708A4E2F-B8D6-4BEC-B42B-CA092601F7ED}" dt="2025-01-22T17:50:31.472" v="0" actId="2696"/>
        <pc:sldMkLst>
          <pc:docMk/>
          <pc:sldMk cId="0" sldId="257"/>
        </pc:sldMkLst>
      </pc:sldChg>
      <pc:sldChg chg="del">
        <pc:chgData name="Eilidh McGregor (Green Ink)" userId="9cba41ee-7d70-4c23-afba-c2290bddaa61" providerId="ADAL" clId="{708A4E2F-B8D6-4BEC-B42B-CA092601F7ED}" dt="2025-01-22T17:50:31.472" v="0" actId="2696"/>
        <pc:sldMkLst>
          <pc:docMk/>
          <pc:sldMk cId="0" sldId="258"/>
        </pc:sldMkLst>
      </pc:sldChg>
      <pc:sldChg chg="del">
        <pc:chgData name="Eilidh McGregor (Green Ink)" userId="9cba41ee-7d70-4c23-afba-c2290bddaa61" providerId="ADAL" clId="{708A4E2F-B8D6-4BEC-B42B-CA092601F7ED}" dt="2025-01-22T17:50:31.472" v="0" actId="2696"/>
        <pc:sldMkLst>
          <pc:docMk/>
          <pc:sldMk cId="0" sldId="259"/>
        </pc:sldMkLst>
      </pc:sldChg>
      <pc:sldChg chg="del">
        <pc:chgData name="Eilidh McGregor (Green Ink)" userId="9cba41ee-7d70-4c23-afba-c2290bddaa61" providerId="ADAL" clId="{708A4E2F-B8D6-4BEC-B42B-CA092601F7ED}" dt="2025-01-22T17:50:31.472" v="0" actId="2696"/>
        <pc:sldMkLst>
          <pc:docMk/>
          <pc:sldMk cId="0" sldId="260"/>
        </pc:sldMkLst>
      </pc:sldChg>
      <pc:sldChg chg="del">
        <pc:chgData name="Eilidh McGregor (Green Ink)" userId="9cba41ee-7d70-4c23-afba-c2290bddaa61" providerId="ADAL" clId="{708A4E2F-B8D6-4BEC-B42B-CA092601F7ED}" dt="2025-01-22T17:50:31.472" v="0" actId="2696"/>
        <pc:sldMkLst>
          <pc:docMk/>
          <pc:sldMk cId="0" sldId="261"/>
        </pc:sldMkLst>
      </pc:sldChg>
      <pc:sldChg chg="del">
        <pc:chgData name="Eilidh McGregor (Green Ink)" userId="9cba41ee-7d70-4c23-afba-c2290bddaa61" providerId="ADAL" clId="{708A4E2F-B8D6-4BEC-B42B-CA092601F7ED}" dt="2025-01-22T17:50:31.472" v="0" actId="2696"/>
        <pc:sldMkLst>
          <pc:docMk/>
          <pc:sldMk cId="0" sldId="262"/>
        </pc:sldMkLst>
      </pc:sldChg>
      <pc:sldChg chg="del">
        <pc:chgData name="Eilidh McGregor (Green Ink)" userId="9cba41ee-7d70-4c23-afba-c2290bddaa61" providerId="ADAL" clId="{708A4E2F-B8D6-4BEC-B42B-CA092601F7ED}" dt="2025-01-22T17:50:31.472" v="0" actId="2696"/>
        <pc:sldMkLst>
          <pc:docMk/>
          <pc:sldMk cId="0" sldId="263"/>
        </pc:sldMkLst>
      </pc:sldChg>
      <pc:sldChg chg="del">
        <pc:chgData name="Eilidh McGregor (Green Ink)" userId="9cba41ee-7d70-4c23-afba-c2290bddaa61" providerId="ADAL" clId="{708A4E2F-B8D6-4BEC-B42B-CA092601F7ED}" dt="2025-01-22T17:50:31.472" v="0" actId="2696"/>
        <pc:sldMkLst>
          <pc:docMk/>
          <pc:sldMk cId="0" sldId="264"/>
        </pc:sldMkLst>
      </pc:sldChg>
      <pc:sldChg chg="del">
        <pc:chgData name="Eilidh McGregor (Green Ink)" userId="9cba41ee-7d70-4c23-afba-c2290bddaa61" providerId="ADAL" clId="{708A4E2F-B8D6-4BEC-B42B-CA092601F7ED}" dt="2025-01-22T17:50:31.472" v="0" actId="2696"/>
        <pc:sldMkLst>
          <pc:docMk/>
          <pc:sldMk cId="0" sldId="265"/>
        </pc:sldMkLst>
      </pc:sldChg>
      <pc:sldChg chg="del">
        <pc:chgData name="Eilidh McGregor (Green Ink)" userId="9cba41ee-7d70-4c23-afba-c2290bddaa61" providerId="ADAL" clId="{708A4E2F-B8D6-4BEC-B42B-CA092601F7ED}" dt="2025-01-22T17:50:31.472" v="0" actId="2696"/>
        <pc:sldMkLst>
          <pc:docMk/>
          <pc:sldMk cId="0" sldId="268"/>
        </pc:sldMkLst>
      </pc:sldChg>
      <pc:sldChg chg="del">
        <pc:chgData name="Eilidh McGregor (Green Ink)" userId="9cba41ee-7d70-4c23-afba-c2290bddaa61" providerId="ADAL" clId="{708A4E2F-B8D6-4BEC-B42B-CA092601F7ED}" dt="2025-01-22T17:50:31.472" v="0" actId="2696"/>
        <pc:sldMkLst>
          <pc:docMk/>
          <pc:sldMk cId="0" sldId="269"/>
        </pc:sldMkLst>
      </pc:sldChg>
      <pc:sldChg chg="del">
        <pc:chgData name="Eilidh McGregor (Green Ink)" userId="9cba41ee-7d70-4c23-afba-c2290bddaa61" providerId="ADAL" clId="{708A4E2F-B8D6-4BEC-B42B-CA092601F7ED}" dt="2025-01-22T17:50:31.472" v="0" actId="2696"/>
        <pc:sldMkLst>
          <pc:docMk/>
          <pc:sldMk cId="0" sldId="270"/>
        </pc:sldMkLst>
      </pc:sldChg>
      <pc:sldChg chg="del">
        <pc:chgData name="Eilidh McGregor (Green Ink)" userId="9cba41ee-7d70-4c23-afba-c2290bddaa61" providerId="ADAL" clId="{708A4E2F-B8D6-4BEC-B42B-CA092601F7ED}" dt="2025-01-22T17:50:31.472" v="0" actId="2696"/>
        <pc:sldMkLst>
          <pc:docMk/>
          <pc:sldMk cId="0" sldId="271"/>
        </pc:sldMkLst>
      </pc:sldChg>
      <pc:sldChg chg="del">
        <pc:chgData name="Eilidh McGregor (Green Ink)" userId="9cba41ee-7d70-4c23-afba-c2290bddaa61" providerId="ADAL" clId="{708A4E2F-B8D6-4BEC-B42B-CA092601F7ED}" dt="2025-01-22T17:50:31.472" v="0" actId="2696"/>
        <pc:sldMkLst>
          <pc:docMk/>
          <pc:sldMk cId="0" sldId="272"/>
        </pc:sldMkLst>
      </pc:sldChg>
      <pc:sldChg chg="del">
        <pc:chgData name="Eilidh McGregor (Green Ink)" userId="9cba41ee-7d70-4c23-afba-c2290bddaa61" providerId="ADAL" clId="{708A4E2F-B8D6-4BEC-B42B-CA092601F7ED}" dt="2025-01-22T17:50:31.472" v="0" actId="2696"/>
        <pc:sldMkLst>
          <pc:docMk/>
          <pc:sldMk cId="0" sldId="273"/>
        </pc:sldMkLst>
      </pc:sldChg>
      <pc:sldChg chg="del">
        <pc:chgData name="Eilidh McGregor (Green Ink)" userId="9cba41ee-7d70-4c23-afba-c2290bddaa61" providerId="ADAL" clId="{708A4E2F-B8D6-4BEC-B42B-CA092601F7ED}" dt="2025-01-22T17:50:31.472" v="0" actId="2696"/>
        <pc:sldMkLst>
          <pc:docMk/>
          <pc:sldMk cId="0" sldId="274"/>
        </pc:sldMkLst>
      </pc:sldChg>
      <pc:sldChg chg="del">
        <pc:chgData name="Eilidh McGregor (Green Ink)" userId="9cba41ee-7d70-4c23-afba-c2290bddaa61" providerId="ADAL" clId="{708A4E2F-B8D6-4BEC-B42B-CA092601F7ED}" dt="2025-01-22T17:50:31.472" v="0" actId="2696"/>
        <pc:sldMkLst>
          <pc:docMk/>
          <pc:sldMk cId="2325324675" sldId="276"/>
        </pc:sldMkLst>
      </pc:sldChg>
      <pc:sldChg chg="del">
        <pc:chgData name="Eilidh McGregor (Green Ink)" userId="9cba41ee-7d70-4c23-afba-c2290bddaa61" providerId="ADAL" clId="{708A4E2F-B8D6-4BEC-B42B-CA092601F7ED}" dt="2025-01-22T17:50:31.472" v="0" actId="2696"/>
        <pc:sldMkLst>
          <pc:docMk/>
          <pc:sldMk cId="1137728767" sldId="277"/>
        </pc:sldMkLst>
      </pc:sldChg>
      <pc:sldChg chg="del">
        <pc:chgData name="Eilidh McGregor (Green Ink)" userId="9cba41ee-7d70-4c23-afba-c2290bddaa61" providerId="ADAL" clId="{708A4E2F-B8D6-4BEC-B42B-CA092601F7ED}" dt="2025-01-22T17:50:31.472" v="0" actId="2696"/>
        <pc:sldMkLst>
          <pc:docMk/>
          <pc:sldMk cId="156287223" sldId="278"/>
        </pc:sldMkLst>
      </pc:sldChg>
      <pc:sldChg chg="del">
        <pc:chgData name="Eilidh McGregor (Green Ink)" userId="9cba41ee-7d70-4c23-afba-c2290bddaa61" providerId="ADAL" clId="{708A4E2F-B8D6-4BEC-B42B-CA092601F7ED}" dt="2025-01-22T17:50:31.472" v="0" actId="2696"/>
        <pc:sldMkLst>
          <pc:docMk/>
          <pc:sldMk cId="487998334" sldId="279"/>
        </pc:sldMkLst>
      </pc:sldChg>
      <pc:sldChg chg="del">
        <pc:chgData name="Eilidh McGregor (Green Ink)" userId="9cba41ee-7d70-4c23-afba-c2290bddaa61" providerId="ADAL" clId="{708A4E2F-B8D6-4BEC-B42B-CA092601F7ED}" dt="2025-01-22T17:50:31.472" v="0" actId="2696"/>
        <pc:sldMkLst>
          <pc:docMk/>
          <pc:sldMk cId="2105561284" sldId="280"/>
        </pc:sldMkLst>
      </pc:sldChg>
      <pc:sldChg chg="del">
        <pc:chgData name="Eilidh McGregor (Green Ink)" userId="9cba41ee-7d70-4c23-afba-c2290bddaa61" providerId="ADAL" clId="{708A4E2F-B8D6-4BEC-B42B-CA092601F7ED}" dt="2025-01-22T17:50:31.472" v="0" actId="2696"/>
        <pc:sldMkLst>
          <pc:docMk/>
          <pc:sldMk cId="44598553" sldId="281"/>
        </pc:sldMkLst>
      </pc:sldChg>
      <pc:sldChg chg="del">
        <pc:chgData name="Eilidh McGregor (Green Ink)" userId="9cba41ee-7d70-4c23-afba-c2290bddaa61" providerId="ADAL" clId="{708A4E2F-B8D6-4BEC-B42B-CA092601F7ED}" dt="2025-01-22T17:50:31.472" v="0" actId="2696"/>
        <pc:sldMkLst>
          <pc:docMk/>
          <pc:sldMk cId="1578025308" sldId="282"/>
        </pc:sldMkLst>
      </pc:sldChg>
      <pc:sldChg chg="del">
        <pc:chgData name="Eilidh McGregor (Green Ink)" userId="9cba41ee-7d70-4c23-afba-c2290bddaa61" providerId="ADAL" clId="{708A4E2F-B8D6-4BEC-B42B-CA092601F7ED}" dt="2025-01-22T17:50:31.472" v="0" actId="2696"/>
        <pc:sldMkLst>
          <pc:docMk/>
          <pc:sldMk cId="2402466503" sldId="283"/>
        </pc:sldMkLst>
      </pc:sldChg>
      <pc:sldChg chg="del">
        <pc:chgData name="Eilidh McGregor (Green Ink)" userId="9cba41ee-7d70-4c23-afba-c2290bddaa61" providerId="ADAL" clId="{708A4E2F-B8D6-4BEC-B42B-CA092601F7ED}" dt="2025-01-22T17:50:31.472" v="0" actId="2696"/>
        <pc:sldMkLst>
          <pc:docMk/>
          <pc:sldMk cId="2856298819" sldId="284"/>
        </pc:sldMkLst>
      </pc:sldChg>
      <pc:sldChg chg="del">
        <pc:chgData name="Eilidh McGregor (Green Ink)" userId="9cba41ee-7d70-4c23-afba-c2290bddaa61" providerId="ADAL" clId="{708A4E2F-B8D6-4BEC-B42B-CA092601F7ED}" dt="2025-01-22T17:50:31.472" v="0" actId="2696"/>
        <pc:sldMkLst>
          <pc:docMk/>
          <pc:sldMk cId="3595759619" sldId="285"/>
        </pc:sldMkLst>
      </pc:sldChg>
      <pc:sldChg chg="del">
        <pc:chgData name="Eilidh McGregor (Green Ink)" userId="9cba41ee-7d70-4c23-afba-c2290bddaa61" providerId="ADAL" clId="{708A4E2F-B8D6-4BEC-B42B-CA092601F7ED}" dt="2025-01-22T17:50:31.472" v="0" actId="2696"/>
        <pc:sldMkLst>
          <pc:docMk/>
          <pc:sldMk cId="3483525006" sldId="286"/>
        </pc:sldMkLst>
      </pc:sldChg>
      <pc:sldChg chg="del">
        <pc:chgData name="Eilidh McGregor (Green Ink)" userId="9cba41ee-7d70-4c23-afba-c2290bddaa61" providerId="ADAL" clId="{708A4E2F-B8D6-4BEC-B42B-CA092601F7ED}" dt="2025-01-22T17:50:31.472" v="0" actId="2696"/>
        <pc:sldMkLst>
          <pc:docMk/>
          <pc:sldMk cId="1127691587" sldId="287"/>
        </pc:sldMkLst>
      </pc:sldChg>
      <pc:sldChg chg="del">
        <pc:chgData name="Eilidh McGregor (Green Ink)" userId="9cba41ee-7d70-4c23-afba-c2290bddaa61" providerId="ADAL" clId="{708A4E2F-B8D6-4BEC-B42B-CA092601F7ED}" dt="2025-01-22T17:50:31.472" v="0" actId="2696"/>
        <pc:sldMkLst>
          <pc:docMk/>
          <pc:sldMk cId="3760288944" sldId="288"/>
        </pc:sldMkLst>
      </pc:sldChg>
      <pc:sldChg chg="del">
        <pc:chgData name="Eilidh McGregor (Green Ink)" userId="9cba41ee-7d70-4c23-afba-c2290bddaa61" providerId="ADAL" clId="{708A4E2F-B8D6-4BEC-B42B-CA092601F7ED}" dt="2025-01-22T17:50:31.472" v="0" actId="2696"/>
        <pc:sldMkLst>
          <pc:docMk/>
          <pc:sldMk cId="2088804391" sldId="289"/>
        </pc:sldMkLst>
      </pc:sldChg>
      <pc:sldChg chg="del">
        <pc:chgData name="Eilidh McGregor (Green Ink)" userId="9cba41ee-7d70-4c23-afba-c2290bddaa61" providerId="ADAL" clId="{708A4E2F-B8D6-4BEC-B42B-CA092601F7ED}" dt="2025-01-22T17:50:31.472" v="0" actId="2696"/>
        <pc:sldMkLst>
          <pc:docMk/>
          <pc:sldMk cId="2536136086" sldId="290"/>
        </pc:sldMkLst>
      </pc:sldChg>
      <pc:sldChg chg="del">
        <pc:chgData name="Eilidh McGregor (Green Ink)" userId="9cba41ee-7d70-4c23-afba-c2290bddaa61" providerId="ADAL" clId="{708A4E2F-B8D6-4BEC-B42B-CA092601F7ED}" dt="2025-01-22T17:50:31.472" v="0" actId="2696"/>
        <pc:sldMkLst>
          <pc:docMk/>
          <pc:sldMk cId="2948403408" sldId="291"/>
        </pc:sldMkLst>
      </pc:sldChg>
      <pc:sldChg chg="del">
        <pc:chgData name="Eilidh McGregor (Green Ink)" userId="9cba41ee-7d70-4c23-afba-c2290bddaa61" providerId="ADAL" clId="{708A4E2F-B8D6-4BEC-B42B-CA092601F7ED}" dt="2025-01-22T17:50:31.472" v="0" actId="2696"/>
        <pc:sldMkLst>
          <pc:docMk/>
          <pc:sldMk cId="3190309418" sldId="292"/>
        </pc:sldMkLst>
      </pc:sldChg>
      <pc:sldChg chg="del">
        <pc:chgData name="Eilidh McGregor (Green Ink)" userId="9cba41ee-7d70-4c23-afba-c2290bddaa61" providerId="ADAL" clId="{708A4E2F-B8D6-4BEC-B42B-CA092601F7ED}" dt="2025-01-22T17:50:31.472" v="0" actId="2696"/>
        <pc:sldMkLst>
          <pc:docMk/>
          <pc:sldMk cId="4008065995" sldId="293"/>
        </pc:sldMkLst>
      </pc:sldChg>
      <pc:sldChg chg="del">
        <pc:chgData name="Eilidh McGregor (Green Ink)" userId="9cba41ee-7d70-4c23-afba-c2290bddaa61" providerId="ADAL" clId="{708A4E2F-B8D6-4BEC-B42B-CA092601F7ED}" dt="2025-01-22T17:50:31.472" v="0" actId="2696"/>
        <pc:sldMkLst>
          <pc:docMk/>
          <pc:sldMk cId="2273748839" sldId="294"/>
        </pc:sldMkLst>
      </pc:sldChg>
      <pc:sldChg chg="del">
        <pc:chgData name="Eilidh McGregor (Green Ink)" userId="9cba41ee-7d70-4c23-afba-c2290bddaa61" providerId="ADAL" clId="{708A4E2F-B8D6-4BEC-B42B-CA092601F7ED}" dt="2025-01-22T17:50:31.472" v="0" actId="2696"/>
        <pc:sldMkLst>
          <pc:docMk/>
          <pc:sldMk cId="506637727" sldId="295"/>
        </pc:sldMkLst>
      </pc:sldChg>
      <pc:sldChg chg="del">
        <pc:chgData name="Eilidh McGregor (Green Ink)" userId="9cba41ee-7d70-4c23-afba-c2290bddaa61" providerId="ADAL" clId="{708A4E2F-B8D6-4BEC-B42B-CA092601F7ED}" dt="2025-01-22T17:50:31.472" v="0" actId="2696"/>
        <pc:sldMkLst>
          <pc:docMk/>
          <pc:sldMk cId="2167027896" sldId="296"/>
        </pc:sldMkLst>
      </pc:sldChg>
      <pc:sldChg chg="del">
        <pc:chgData name="Eilidh McGregor (Green Ink)" userId="9cba41ee-7d70-4c23-afba-c2290bddaa61" providerId="ADAL" clId="{708A4E2F-B8D6-4BEC-B42B-CA092601F7ED}" dt="2025-01-22T17:50:31.472" v="0" actId="2696"/>
        <pc:sldMkLst>
          <pc:docMk/>
          <pc:sldMk cId="638909572" sldId="297"/>
        </pc:sldMkLst>
      </pc:sldChg>
      <pc:sldChg chg="del">
        <pc:chgData name="Eilidh McGregor (Green Ink)" userId="9cba41ee-7d70-4c23-afba-c2290bddaa61" providerId="ADAL" clId="{708A4E2F-B8D6-4BEC-B42B-CA092601F7ED}" dt="2025-01-22T17:50:31.472" v="0" actId="2696"/>
        <pc:sldMkLst>
          <pc:docMk/>
          <pc:sldMk cId="2532305775" sldId="298"/>
        </pc:sldMkLst>
      </pc:sldChg>
      <pc:sldChg chg="del">
        <pc:chgData name="Eilidh McGregor (Green Ink)" userId="9cba41ee-7d70-4c23-afba-c2290bddaa61" providerId="ADAL" clId="{708A4E2F-B8D6-4BEC-B42B-CA092601F7ED}" dt="2025-01-22T17:50:31.472" v="0" actId="2696"/>
        <pc:sldMkLst>
          <pc:docMk/>
          <pc:sldMk cId="2589981433" sldId="299"/>
        </pc:sldMkLst>
      </pc:sldChg>
      <pc:sldChg chg="del">
        <pc:chgData name="Eilidh McGregor (Green Ink)" userId="9cba41ee-7d70-4c23-afba-c2290bddaa61" providerId="ADAL" clId="{708A4E2F-B8D6-4BEC-B42B-CA092601F7ED}" dt="2025-01-22T17:50:31.472" v="0" actId="2696"/>
        <pc:sldMkLst>
          <pc:docMk/>
          <pc:sldMk cId="3062596167" sldId="300"/>
        </pc:sldMkLst>
      </pc:sldChg>
      <pc:sldChg chg="del">
        <pc:chgData name="Eilidh McGregor (Green Ink)" userId="9cba41ee-7d70-4c23-afba-c2290bddaa61" providerId="ADAL" clId="{708A4E2F-B8D6-4BEC-B42B-CA092601F7ED}" dt="2025-01-22T17:50:31.472" v="0" actId="2696"/>
        <pc:sldMkLst>
          <pc:docMk/>
          <pc:sldMk cId="1692043370" sldId="301"/>
        </pc:sldMkLst>
      </pc:sldChg>
      <pc:sldChg chg="del">
        <pc:chgData name="Eilidh McGregor (Green Ink)" userId="9cba41ee-7d70-4c23-afba-c2290bddaa61" providerId="ADAL" clId="{708A4E2F-B8D6-4BEC-B42B-CA092601F7ED}" dt="2025-01-22T17:50:31.472" v="0" actId="2696"/>
        <pc:sldMkLst>
          <pc:docMk/>
          <pc:sldMk cId="4262841150" sldId="302"/>
        </pc:sldMkLst>
      </pc:sldChg>
      <pc:sldChg chg="del">
        <pc:chgData name="Eilidh McGregor (Green Ink)" userId="9cba41ee-7d70-4c23-afba-c2290bddaa61" providerId="ADAL" clId="{708A4E2F-B8D6-4BEC-B42B-CA092601F7ED}" dt="2025-01-22T17:50:31.472" v="0" actId="2696"/>
        <pc:sldMkLst>
          <pc:docMk/>
          <pc:sldMk cId="880424807" sldId="303"/>
        </pc:sldMkLst>
      </pc:sldChg>
      <pc:sldChg chg="del">
        <pc:chgData name="Eilidh McGregor (Green Ink)" userId="9cba41ee-7d70-4c23-afba-c2290bddaa61" providerId="ADAL" clId="{708A4E2F-B8D6-4BEC-B42B-CA092601F7ED}" dt="2025-01-22T17:50:31.472" v="0" actId="2696"/>
        <pc:sldMkLst>
          <pc:docMk/>
          <pc:sldMk cId="1227228117" sldId="304"/>
        </pc:sldMkLst>
      </pc:sldChg>
      <pc:sldChg chg="del">
        <pc:chgData name="Eilidh McGregor (Green Ink)" userId="9cba41ee-7d70-4c23-afba-c2290bddaa61" providerId="ADAL" clId="{708A4E2F-B8D6-4BEC-B42B-CA092601F7ED}" dt="2025-01-22T17:50:31.472" v="0" actId="2696"/>
        <pc:sldMkLst>
          <pc:docMk/>
          <pc:sldMk cId="3751994093" sldId="305"/>
        </pc:sldMkLst>
      </pc:sldChg>
      <pc:sldChg chg="del">
        <pc:chgData name="Eilidh McGregor (Green Ink)" userId="9cba41ee-7d70-4c23-afba-c2290bddaa61" providerId="ADAL" clId="{708A4E2F-B8D6-4BEC-B42B-CA092601F7ED}" dt="2025-01-22T17:50:31.472" v="0" actId="2696"/>
        <pc:sldMkLst>
          <pc:docMk/>
          <pc:sldMk cId="1617310243" sldId="306"/>
        </pc:sldMkLst>
      </pc:sldChg>
      <pc:sldChg chg="del">
        <pc:chgData name="Eilidh McGregor (Green Ink)" userId="9cba41ee-7d70-4c23-afba-c2290bddaa61" providerId="ADAL" clId="{708A4E2F-B8D6-4BEC-B42B-CA092601F7ED}" dt="2025-01-22T17:50:31.472" v="0" actId="2696"/>
        <pc:sldMkLst>
          <pc:docMk/>
          <pc:sldMk cId="941654747" sldId="307"/>
        </pc:sldMkLst>
      </pc:sldChg>
      <pc:sldChg chg="del">
        <pc:chgData name="Eilidh McGregor (Green Ink)" userId="9cba41ee-7d70-4c23-afba-c2290bddaa61" providerId="ADAL" clId="{708A4E2F-B8D6-4BEC-B42B-CA092601F7ED}" dt="2025-01-22T17:50:31.472" v="0" actId="2696"/>
        <pc:sldMkLst>
          <pc:docMk/>
          <pc:sldMk cId="2976818819" sldId="308"/>
        </pc:sldMkLst>
      </pc:sldChg>
      <pc:sldChg chg="del">
        <pc:chgData name="Eilidh McGregor (Green Ink)" userId="9cba41ee-7d70-4c23-afba-c2290bddaa61" providerId="ADAL" clId="{708A4E2F-B8D6-4BEC-B42B-CA092601F7ED}" dt="2025-01-22T17:50:31.472" v="0" actId="2696"/>
        <pc:sldMkLst>
          <pc:docMk/>
          <pc:sldMk cId="1702705720" sldId="309"/>
        </pc:sldMkLst>
      </pc:sldChg>
      <pc:sldChg chg="del">
        <pc:chgData name="Eilidh McGregor (Green Ink)" userId="9cba41ee-7d70-4c23-afba-c2290bddaa61" providerId="ADAL" clId="{708A4E2F-B8D6-4BEC-B42B-CA092601F7ED}" dt="2025-01-22T17:50:31.472" v="0" actId="2696"/>
        <pc:sldMkLst>
          <pc:docMk/>
          <pc:sldMk cId="3309654041" sldId="310"/>
        </pc:sldMkLst>
      </pc:sldChg>
      <pc:sldChg chg="del">
        <pc:chgData name="Eilidh McGregor (Green Ink)" userId="9cba41ee-7d70-4c23-afba-c2290bddaa61" providerId="ADAL" clId="{708A4E2F-B8D6-4BEC-B42B-CA092601F7ED}" dt="2025-01-22T17:50:31.472" v="0" actId="2696"/>
        <pc:sldMkLst>
          <pc:docMk/>
          <pc:sldMk cId="2425938701" sldId="311"/>
        </pc:sldMkLst>
      </pc:sldChg>
      <pc:sldChg chg="del">
        <pc:chgData name="Eilidh McGregor (Green Ink)" userId="9cba41ee-7d70-4c23-afba-c2290bddaa61" providerId="ADAL" clId="{708A4E2F-B8D6-4BEC-B42B-CA092601F7ED}" dt="2025-01-22T17:50:31.472" v="0" actId="2696"/>
        <pc:sldMkLst>
          <pc:docMk/>
          <pc:sldMk cId="2735761718" sldId="312"/>
        </pc:sldMkLst>
      </pc:sldChg>
      <pc:sldChg chg="del">
        <pc:chgData name="Eilidh McGregor (Green Ink)" userId="9cba41ee-7d70-4c23-afba-c2290bddaa61" providerId="ADAL" clId="{708A4E2F-B8D6-4BEC-B42B-CA092601F7ED}" dt="2025-01-22T17:50:31.472" v="0" actId="2696"/>
        <pc:sldMkLst>
          <pc:docMk/>
          <pc:sldMk cId="31742039" sldId="313"/>
        </pc:sldMkLst>
      </pc:sldChg>
      <pc:sldChg chg="del">
        <pc:chgData name="Eilidh McGregor (Green Ink)" userId="9cba41ee-7d70-4c23-afba-c2290bddaa61" providerId="ADAL" clId="{708A4E2F-B8D6-4BEC-B42B-CA092601F7ED}" dt="2025-01-22T17:50:31.472" v="0" actId="2696"/>
        <pc:sldMkLst>
          <pc:docMk/>
          <pc:sldMk cId="3703753277" sldId="314"/>
        </pc:sldMkLst>
      </pc:sldChg>
      <pc:sldChg chg="del">
        <pc:chgData name="Eilidh McGregor (Green Ink)" userId="9cba41ee-7d70-4c23-afba-c2290bddaa61" providerId="ADAL" clId="{708A4E2F-B8D6-4BEC-B42B-CA092601F7ED}" dt="2025-01-22T17:50:31.472" v="0" actId="2696"/>
        <pc:sldMkLst>
          <pc:docMk/>
          <pc:sldMk cId="3592705895" sldId="315"/>
        </pc:sldMkLst>
      </pc:sldChg>
      <pc:sldChg chg="del">
        <pc:chgData name="Eilidh McGregor (Green Ink)" userId="9cba41ee-7d70-4c23-afba-c2290bddaa61" providerId="ADAL" clId="{708A4E2F-B8D6-4BEC-B42B-CA092601F7ED}" dt="2025-01-22T17:50:31.472" v="0" actId="2696"/>
        <pc:sldMkLst>
          <pc:docMk/>
          <pc:sldMk cId="645047903" sldId="316"/>
        </pc:sldMkLst>
      </pc:sldChg>
      <pc:sldChg chg="del">
        <pc:chgData name="Eilidh McGregor (Green Ink)" userId="9cba41ee-7d70-4c23-afba-c2290bddaa61" providerId="ADAL" clId="{708A4E2F-B8D6-4BEC-B42B-CA092601F7ED}" dt="2025-01-22T17:50:31.472" v="0" actId="2696"/>
        <pc:sldMkLst>
          <pc:docMk/>
          <pc:sldMk cId="2459270932" sldId="317"/>
        </pc:sldMkLst>
      </pc:sldChg>
      <pc:sldChg chg="del">
        <pc:chgData name="Eilidh McGregor (Green Ink)" userId="9cba41ee-7d70-4c23-afba-c2290bddaa61" providerId="ADAL" clId="{708A4E2F-B8D6-4BEC-B42B-CA092601F7ED}" dt="2025-01-22T17:50:31.472" v="0" actId="2696"/>
        <pc:sldMkLst>
          <pc:docMk/>
          <pc:sldMk cId="405924900" sldId="318"/>
        </pc:sldMkLst>
      </pc:sldChg>
      <pc:sldChg chg="del">
        <pc:chgData name="Eilidh McGregor (Green Ink)" userId="9cba41ee-7d70-4c23-afba-c2290bddaa61" providerId="ADAL" clId="{708A4E2F-B8D6-4BEC-B42B-CA092601F7ED}" dt="2025-01-22T17:50:31.472" v="0" actId="2696"/>
        <pc:sldMkLst>
          <pc:docMk/>
          <pc:sldMk cId="215115266" sldId="319"/>
        </pc:sldMkLst>
      </pc:sldChg>
      <pc:sldChg chg="del">
        <pc:chgData name="Eilidh McGregor (Green Ink)" userId="9cba41ee-7d70-4c23-afba-c2290bddaa61" providerId="ADAL" clId="{708A4E2F-B8D6-4BEC-B42B-CA092601F7ED}" dt="2025-01-22T17:50:31.472" v="0" actId="2696"/>
        <pc:sldMkLst>
          <pc:docMk/>
          <pc:sldMk cId="300440845" sldId="320"/>
        </pc:sldMkLst>
      </pc:sldChg>
      <pc:sldChg chg="del">
        <pc:chgData name="Eilidh McGregor (Green Ink)" userId="9cba41ee-7d70-4c23-afba-c2290bddaa61" providerId="ADAL" clId="{708A4E2F-B8D6-4BEC-B42B-CA092601F7ED}" dt="2025-01-22T17:50:31.472" v="0" actId="2696"/>
        <pc:sldMkLst>
          <pc:docMk/>
          <pc:sldMk cId="4016960346" sldId="321"/>
        </pc:sldMkLst>
      </pc:sldChg>
      <pc:sldChg chg="del">
        <pc:chgData name="Eilidh McGregor (Green Ink)" userId="9cba41ee-7d70-4c23-afba-c2290bddaa61" providerId="ADAL" clId="{708A4E2F-B8D6-4BEC-B42B-CA092601F7ED}" dt="2025-01-22T17:50:31.472" v="0" actId="2696"/>
        <pc:sldMkLst>
          <pc:docMk/>
          <pc:sldMk cId="1819681962" sldId="322"/>
        </pc:sldMkLst>
      </pc:sldChg>
      <pc:sldChg chg="del">
        <pc:chgData name="Eilidh McGregor (Green Ink)" userId="9cba41ee-7d70-4c23-afba-c2290bddaa61" providerId="ADAL" clId="{708A4E2F-B8D6-4BEC-B42B-CA092601F7ED}" dt="2025-01-22T17:50:31.472" v="0" actId="2696"/>
        <pc:sldMkLst>
          <pc:docMk/>
          <pc:sldMk cId="1365899413" sldId="323"/>
        </pc:sldMkLst>
      </pc:sldChg>
      <pc:sldChg chg="del">
        <pc:chgData name="Eilidh McGregor (Green Ink)" userId="9cba41ee-7d70-4c23-afba-c2290bddaa61" providerId="ADAL" clId="{708A4E2F-B8D6-4BEC-B42B-CA092601F7ED}" dt="2025-01-22T17:50:31.472" v="0" actId="2696"/>
        <pc:sldMkLst>
          <pc:docMk/>
          <pc:sldMk cId="2638156766" sldId="324"/>
        </pc:sldMkLst>
      </pc:sldChg>
      <pc:sldChg chg="del">
        <pc:chgData name="Eilidh McGregor (Green Ink)" userId="9cba41ee-7d70-4c23-afba-c2290bddaa61" providerId="ADAL" clId="{708A4E2F-B8D6-4BEC-B42B-CA092601F7ED}" dt="2025-01-22T17:50:31.472" v="0" actId="2696"/>
        <pc:sldMkLst>
          <pc:docMk/>
          <pc:sldMk cId="1369234350" sldId="325"/>
        </pc:sldMkLst>
      </pc:sldChg>
      <pc:sldChg chg="del">
        <pc:chgData name="Eilidh McGregor (Green Ink)" userId="9cba41ee-7d70-4c23-afba-c2290bddaa61" providerId="ADAL" clId="{708A4E2F-B8D6-4BEC-B42B-CA092601F7ED}" dt="2025-01-22T17:50:31.472" v="0" actId="2696"/>
        <pc:sldMkLst>
          <pc:docMk/>
          <pc:sldMk cId="60754089" sldId="326"/>
        </pc:sldMkLst>
      </pc:sldChg>
      <pc:sldChg chg="del">
        <pc:chgData name="Eilidh McGregor (Green Ink)" userId="9cba41ee-7d70-4c23-afba-c2290bddaa61" providerId="ADAL" clId="{708A4E2F-B8D6-4BEC-B42B-CA092601F7ED}" dt="2025-01-22T17:50:31.472" v="0" actId="2696"/>
        <pc:sldMkLst>
          <pc:docMk/>
          <pc:sldMk cId="1645537383" sldId="327"/>
        </pc:sldMkLst>
      </pc:sldChg>
      <pc:sldChg chg="del">
        <pc:chgData name="Eilidh McGregor (Green Ink)" userId="9cba41ee-7d70-4c23-afba-c2290bddaa61" providerId="ADAL" clId="{708A4E2F-B8D6-4BEC-B42B-CA092601F7ED}" dt="2025-01-22T17:50:31.472" v="0" actId="2696"/>
        <pc:sldMkLst>
          <pc:docMk/>
          <pc:sldMk cId="2105024719" sldId="328"/>
        </pc:sldMkLst>
      </pc:sldChg>
      <pc:sldChg chg="del">
        <pc:chgData name="Eilidh McGregor (Green Ink)" userId="9cba41ee-7d70-4c23-afba-c2290bddaa61" providerId="ADAL" clId="{708A4E2F-B8D6-4BEC-B42B-CA092601F7ED}" dt="2025-01-22T17:50:31.472" v="0" actId="2696"/>
        <pc:sldMkLst>
          <pc:docMk/>
          <pc:sldMk cId="4287269881" sldId="329"/>
        </pc:sldMkLst>
      </pc:sldChg>
      <pc:sldChg chg="del">
        <pc:chgData name="Eilidh McGregor (Green Ink)" userId="9cba41ee-7d70-4c23-afba-c2290bddaa61" providerId="ADAL" clId="{708A4E2F-B8D6-4BEC-B42B-CA092601F7ED}" dt="2025-01-22T17:50:31.472" v="0" actId="2696"/>
        <pc:sldMkLst>
          <pc:docMk/>
          <pc:sldMk cId="2282169624" sldId="331"/>
        </pc:sldMkLst>
      </pc:sldChg>
      <pc:sldChg chg="del">
        <pc:chgData name="Eilidh McGregor (Green Ink)" userId="9cba41ee-7d70-4c23-afba-c2290bddaa61" providerId="ADAL" clId="{708A4E2F-B8D6-4BEC-B42B-CA092601F7ED}" dt="2025-01-22T17:50:31.472" v="0" actId="2696"/>
        <pc:sldMkLst>
          <pc:docMk/>
          <pc:sldMk cId="3640792935" sldId="332"/>
        </pc:sldMkLst>
      </pc:sldChg>
      <pc:sldChg chg="del">
        <pc:chgData name="Eilidh McGregor (Green Ink)" userId="9cba41ee-7d70-4c23-afba-c2290bddaa61" providerId="ADAL" clId="{708A4E2F-B8D6-4BEC-B42B-CA092601F7ED}" dt="2025-01-22T17:50:31.472" v="0" actId="2696"/>
        <pc:sldMkLst>
          <pc:docMk/>
          <pc:sldMk cId="3389520788" sldId="333"/>
        </pc:sldMkLst>
      </pc:sldChg>
      <pc:sldChg chg="del">
        <pc:chgData name="Eilidh McGregor (Green Ink)" userId="9cba41ee-7d70-4c23-afba-c2290bddaa61" providerId="ADAL" clId="{708A4E2F-B8D6-4BEC-B42B-CA092601F7ED}" dt="2025-01-22T17:50:31.472" v="0" actId="2696"/>
        <pc:sldMkLst>
          <pc:docMk/>
          <pc:sldMk cId="2260159668" sldId="334"/>
        </pc:sldMkLst>
      </pc:sldChg>
      <pc:sldChg chg="del">
        <pc:chgData name="Eilidh McGregor (Green Ink)" userId="9cba41ee-7d70-4c23-afba-c2290bddaa61" providerId="ADAL" clId="{708A4E2F-B8D6-4BEC-B42B-CA092601F7ED}" dt="2025-01-22T17:50:31.472" v="0" actId="2696"/>
        <pc:sldMkLst>
          <pc:docMk/>
          <pc:sldMk cId="503172891" sldId="335"/>
        </pc:sldMkLst>
      </pc:sldChg>
      <pc:sldChg chg="del">
        <pc:chgData name="Eilidh McGregor (Green Ink)" userId="9cba41ee-7d70-4c23-afba-c2290bddaa61" providerId="ADAL" clId="{708A4E2F-B8D6-4BEC-B42B-CA092601F7ED}" dt="2025-01-22T17:50:31.472" v="0" actId="2696"/>
        <pc:sldMkLst>
          <pc:docMk/>
          <pc:sldMk cId="189337088" sldId="336"/>
        </pc:sldMkLst>
      </pc:sldChg>
      <pc:sldChg chg="del">
        <pc:chgData name="Eilidh McGregor (Green Ink)" userId="9cba41ee-7d70-4c23-afba-c2290bddaa61" providerId="ADAL" clId="{708A4E2F-B8D6-4BEC-B42B-CA092601F7ED}" dt="2025-01-22T17:50:31.472" v="0" actId="2696"/>
        <pc:sldMkLst>
          <pc:docMk/>
          <pc:sldMk cId="2349944705" sldId="338"/>
        </pc:sldMkLst>
      </pc:sldChg>
      <pc:sldChg chg="del">
        <pc:chgData name="Eilidh McGregor (Green Ink)" userId="9cba41ee-7d70-4c23-afba-c2290bddaa61" providerId="ADAL" clId="{708A4E2F-B8D6-4BEC-B42B-CA092601F7ED}" dt="2025-01-22T17:50:31.472" v="0" actId="2696"/>
        <pc:sldMkLst>
          <pc:docMk/>
          <pc:sldMk cId="608429785" sldId="339"/>
        </pc:sldMkLst>
      </pc:sldChg>
      <pc:sldChg chg="del">
        <pc:chgData name="Eilidh McGregor (Green Ink)" userId="9cba41ee-7d70-4c23-afba-c2290bddaa61" providerId="ADAL" clId="{708A4E2F-B8D6-4BEC-B42B-CA092601F7ED}" dt="2025-01-22T17:50:31.472" v="0" actId="2696"/>
        <pc:sldMkLst>
          <pc:docMk/>
          <pc:sldMk cId="2610938113" sldId="340"/>
        </pc:sldMkLst>
      </pc:sldChg>
      <pc:sldChg chg="del">
        <pc:chgData name="Eilidh McGregor (Green Ink)" userId="9cba41ee-7d70-4c23-afba-c2290bddaa61" providerId="ADAL" clId="{708A4E2F-B8D6-4BEC-B42B-CA092601F7ED}" dt="2025-01-22T17:50:31.472" v="0" actId="2696"/>
        <pc:sldMkLst>
          <pc:docMk/>
          <pc:sldMk cId="2203998842" sldId="341"/>
        </pc:sldMkLst>
      </pc:sldChg>
      <pc:sldChg chg="del">
        <pc:chgData name="Eilidh McGregor (Green Ink)" userId="9cba41ee-7d70-4c23-afba-c2290bddaa61" providerId="ADAL" clId="{708A4E2F-B8D6-4BEC-B42B-CA092601F7ED}" dt="2025-01-22T17:50:31.472" v="0" actId="2696"/>
        <pc:sldMkLst>
          <pc:docMk/>
          <pc:sldMk cId="1858194508" sldId="342"/>
        </pc:sldMkLst>
      </pc:sldChg>
      <pc:sldChg chg="del">
        <pc:chgData name="Eilidh McGregor (Green Ink)" userId="9cba41ee-7d70-4c23-afba-c2290bddaa61" providerId="ADAL" clId="{708A4E2F-B8D6-4BEC-B42B-CA092601F7ED}" dt="2025-01-22T17:50:31.472" v="0" actId="2696"/>
        <pc:sldMkLst>
          <pc:docMk/>
          <pc:sldMk cId="3591334104" sldId="343"/>
        </pc:sldMkLst>
      </pc:sldChg>
      <pc:sldChg chg="del">
        <pc:chgData name="Eilidh McGregor (Green Ink)" userId="9cba41ee-7d70-4c23-afba-c2290bddaa61" providerId="ADAL" clId="{708A4E2F-B8D6-4BEC-B42B-CA092601F7ED}" dt="2025-01-22T17:50:31.472" v="0" actId="2696"/>
        <pc:sldMkLst>
          <pc:docMk/>
          <pc:sldMk cId="1685860822" sldId="344"/>
        </pc:sldMkLst>
      </pc:sldChg>
      <pc:sldChg chg="del">
        <pc:chgData name="Eilidh McGregor (Green Ink)" userId="9cba41ee-7d70-4c23-afba-c2290bddaa61" providerId="ADAL" clId="{708A4E2F-B8D6-4BEC-B42B-CA092601F7ED}" dt="2025-01-22T17:50:31.472" v="0" actId="2696"/>
        <pc:sldMkLst>
          <pc:docMk/>
          <pc:sldMk cId="1115174239" sldId="345"/>
        </pc:sldMkLst>
      </pc:sldChg>
      <pc:sldChg chg="del">
        <pc:chgData name="Eilidh McGregor (Green Ink)" userId="9cba41ee-7d70-4c23-afba-c2290bddaa61" providerId="ADAL" clId="{708A4E2F-B8D6-4BEC-B42B-CA092601F7ED}" dt="2025-01-22T17:50:31.472" v="0" actId="2696"/>
        <pc:sldMkLst>
          <pc:docMk/>
          <pc:sldMk cId="3520038041" sldId="346"/>
        </pc:sldMkLst>
      </pc:sldChg>
      <pc:sldChg chg="del">
        <pc:chgData name="Eilidh McGregor (Green Ink)" userId="9cba41ee-7d70-4c23-afba-c2290bddaa61" providerId="ADAL" clId="{708A4E2F-B8D6-4BEC-B42B-CA092601F7ED}" dt="2025-01-22T17:50:31.472" v="0" actId="2696"/>
        <pc:sldMkLst>
          <pc:docMk/>
          <pc:sldMk cId="2308235034" sldId="347"/>
        </pc:sldMkLst>
      </pc:sldChg>
      <pc:sldChg chg="del">
        <pc:chgData name="Eilidh McGregor (Green Ink)" userId="9cba41ee-7d70-4c23-afba-c2290bddaa61" providerId="ADAL" clId="{708A4E2F-B8D6-4BEC-B42B-CA092601F7ED}" dt="2025-01-22T17:50:31.472" v="0" actId="2696"/>
        <pc:sldMkLst>
          <pc:docMk/>
          <pc:sldMk cId="3936956838" sldId="348"/>
        </pc:sldMkLst>
      </pc:sldChg>
      <pc:sldChg chg="del">
        <pc:chgData name="Eilidh McGregor (Green Ink)" userId="9cba41ee-7d70-4c23-afba-c2290bddaa61" providerId="ADAL" clId="{708A4E2F-B8D6-4BEC-B42B-CA092601F7ED}" dt="2025-01-22T17:50:31.472" v="0" actId="2696"/>
        <pc:sldMkLst>
          <pc:docMk/>
          <pc:sldMk cId="3291694893" sldId="349"/>
        </pc:sldMkLst>
      </pc:sldChg>
      <pc:sldChg chg="del">
        <pc:chgData name="Eilidh McGregor (Green Ink)" userId="9cba41ee-7d70-4c23-afba-c2290bddaa61" providerId="ADAL" clId="{708A4E2F-B8D6-4BEC-B42B-CA092601F7ED}" dt="2025-01-22T17:50:31.472" v="0" actId="2696"/>
        <pc:sldMkLst>
          <pc:docMk/>
          <pc:sldMk cId="3624528765" sldId="350"/>
        </pc:sldMkLst>
      </pc:sldChg>
      <pc:sldChg chg="del">
        <pc:chgData name="Eilidh McGregor (Green Ink)" userId="9cba41ee-7d70-4c23-afba-c2290bddaa61" providerId="ADAL" clId="{708A4E2F-B8D6-4BEC-B42B-CA092601F7ED}" dt="2025-01-22T17:50:31.472" v="0" actId="2696"/>
        <pc:sldMkLst>
          <pc:docMk/>
          <pc:sldMk cId="2547595142" sldId="351"/>
        </pc:sldMkLst>
      </pc:sldChg>
      <pc:sldChg chg="del">
        <pc:chgData name="Eilidh McGregor (Green Ink)" userId="9cba41ee-7d70-4c23-afba-c2290bddaa61" providerId="ADAL" clId="{708A4E2F-B8D6-4BEC-B42B-CA092601F7ED}" dt="2025-01-22T17:50:31.472" v="0" actId="2696"/>
        <pc:sldMkLst>
          <pc:docMk/>
          <pc:sldMk cId="3035615297" sldId="352"/>
        </pc:sldMkLst>
      </pc:sldChg>
      <pc:sldChg chg="del">
        <pc:chgData name="Eilidh McGregor (Green Ink)" userId="9cba41ee-7d70-4c23-afba-c2290bddaa61" providerId="ADAL" clId="{708A4E2F-B8D6-4BEC-B42B-CA092601F7ED}" dt="2025-01-22T17:50:31.472" v="0" actId="2696"/>
        <pc:sldMkLst>
          <pc:docMk/>
          <pc:sldMk cId="3473095637" sldId="353"/>
        </pc:sldMkLst>
      </pc:sldChg>
      <pc:sldChg chg="del">
        <pc:chgData name="Eilidh McGregor (Green Ink)" userId="9cba41ee-7d70-4c23-afba-c2290bddaa61" providerId="ADAL" clId="{708A4E2F-B8D6-4BEC-B42B-CA092601F7ED}" dt="2025-01-22T17:50:31.472" v="0" actId="2696"/>
        <pc:sldMkLst>
          <pc:docMk/>
          <pc:sldMk cId="2944623996" sldId="354"/>
        </pc:sldMkLst>
      </pc:sldChg>
      <pc:sldChg chg="del">
        <pc:chgData name="Eilidh McGregor (Green Ink)" userId="9cba41ee-7d70-4c23-afba-c2290bddaa61" providerId="ADAL" clId="{708A4E2F-B8D6-4BEC-B42B-CA092601F7ED}" dt="2025-01-22T17:50:31.472" v="0" actId="2696"/>
        <pc:sldMkLst>
          <pc:docMk/>
          <pc:sldMk cId="2691747382" sldId="355"/>
        </pc:sldMkLst>
      </pc:sldChg>
      <pc:sldChg chg="del">
        <pc:chgData name="Eilidh McGregor (Green Ink)" userId="9cba41ee-7d70-4c23-afba-c2290bddaa61" providerId="ADAL" clId="{708A4E2F-B8D6-4BEC-B42B-CA092601F7ED}" dt="2025-01-22T17:50:31.472" v="0" actId="2696"/>
        <pc:sldMkLst>
          <pc:docMk/>
          <pc:sldMk cId="4185511180" sldId="356"/>
        </pc:sldMkLst>
      </pc:sldChg>
      <pc:sldChg chg="del">
        <pc:chgData name="Eilidh McGregor (Green Ink)" userId="9cba41ee-7d70-4c23-afba-c2290bddaa61" providerId="ADAL" clId="{708A4E2F-B8D6-4BEC-B42B-CA092601F7ED}" dt="2025-01-22T17:50:31.472" v="0" actId="2696"/>
        <pc:sldMkLst>
          <pc:docMk/>
          <pc:sldMk cId="1111653470" sldId="357"/>
        </pc:sldMkLst>
      </pc:sldChg>
      <pc:sldChg chg="del">
        <pc:chgData name="Eilidh McGregor (Green Ink)" userId="9cba41ee-7d70-4c23-afba-c2290bddaa61" providerId="ADAL" clId="{708A4E2F-B8D6-4BEC-B42B-CA092601F7ED}" dt="2025-01-22T17:50:31.472" v="0" actId="2696"/>
        <pc:sldMkLst>
          <pc:docMk/>
          <pc:sldMk cId="3487666049" sldId="358"/>
        </pc:sldMkLst>
      </pc:sldChg>
      <pc:sldChg chg="del">
        <pc:chgData name="Eilidh McGregor (Green Ink)" userId="9cba41ee-7d70-4c23-afba-c2290bddaa61" providerId="ADAL" clId="{708A4E2F-B8D6-4BEC-B42B-CA092601F7ED}" dt="2025-01-22T17:50:31.472" v="0" actId="2696"/>
        <pc:sldMkLst>
          <pc:docMk/>
          <pc:sldMk cId="2286267831" sldId="359"/>
        </pc:sldMkLst>
      </pc:sldChg>
      <pc:sldChg chg="del">
        <pc:chgData name="Eilidh McGregor (Green Ink)" userId="9cba41ee-7d70-4c23-afba-c2290bddaa61" providerId="ADAL" clId="{708A4E2F-B8D6-4BEC-B42B-CA092601F7ED}" dt="2025-01-22T17:50:31.472" v="0" actId="2696"/>
        <pc:sldMkLst>
          <pc:docMk/>
          <pc:sldMk cId="808584332" sldId="360"/>
        </pc:sldMkLst>
      </pc:sldChg>
      <pc:sldChg chg="del">
        <pc:chgData name="Eilidh McGregor (Green Ink)" userId="9cba41ee-7d70-4c23-afba-c2290bddaa61" providerId="ADAL" clId="{708A4E2F-B8D6-4BEC-B42B-CA092601F7ED}" dt="2025-01-22T17:50:31.472" v="0" actId="2696"/>
        <pc:sldMkLst>
          <pc:docMk/>
          <pc:sldMk cId="2053373606" sldId="361"/>
        </pc:sldMkLst>
      </pc:sldChg>
      <pc:sldChg chg="del">
        <pc:chgData name="Eilidh McGregor (Green Ink)" userId="9cba41ee-7d70-4c23-afba-c2290bddaa61" providerId="ADAL" clId="{708A4E2F-B8D6-4BEC-B42B-CA092601F7ED}" dt="2025-01-22T17:50:31.472" v="0" actId="2696"/>
        <pc:sldMkLst>
          <pc:docMk/>
          <pc:sldMk cId="381938884" sldId="362"/>
        </pc:sldMkLst>
      </pc:sldChg>
      <pc:sldChg chg="del">
        <pc:chgData name="Eilidh McGregor (Green Ink)" userId="9cba41ee-7d70-4c23-afba-c2290bddaa61" providerId="ADAL" clId="{708A4E2F-B8D6-4BEC-B42B-CA092601F7ED}" dt="2025-01-22T17:50:31.472" v="0" actId="2696"/>
        <pc:sldMkLst>
          <pc:docMk/>
          <pc:sldMk cId="2997695657" sldId="363"/>
        </pc:sldMkLst>
      </pc:sldChg>
      <pc:sldChg chg="del">
        <pc:chgData name="Eilidh McGregor (Green Ink)" userId="9cba41ee-7d70-4c23-afba-c2290bddaa61" providerId="ADAL" clId="{708A4E2F-B8D6-4BEC-B42B-CA092601F7ED}" dt="2025-01-22T17:50:31.472" v="0" actId="2696"/>
        <pc:sldMkLst>
          <pc:docMk/>
          <pc:sldMk cId="2502400184" sldId="364"/>
        </pc:sldMkLst>
      </pc:sldChg>
      <pc:sldChg chg="del">
        <pc:chgData name="Eilidh McGregor (Green Ink)" userId="9cba41ee-7d70-4c23-afba-c2290bddaa61" providerId="ADAL" clId="{708A4E2F-B8D6-4BEC-B42B-CA092601F7ED}" dt="2025-01-22T17:50:31.472" v="0" actId="2696"/>
        <pc:sldMkLst>
          <pc:docMk/>
          <pc:sldMk cId="450505083" sldId="365"/>
        </pc:sldMkLst>
      </pc:sldChg>
      <pc:sldChg chg="del">
        <pc:chgData name="Eilidh McGregor (Green Ink)" userId="9cba41ee-7d70-4c23-afba-c2290bddaa61" providerId="ADAL" clId="{708A4E2F-B8D6-4BEC-B42B-CA092601F7ED}" dt="2025-01-22T17:50:31.472" v="0" actId="2696"/>
        <pc:sldMkLst>
          <pc:docMk/>
          <pc:sldMk cId="2910822156" sldId="366"/>
        </pc:sldMkLst>
      </pc:sldChg>
      <pc:sldChg chg="del">
        <pc:chgData name="Eilidh McGregor (Green Ink)" userId="9cba41ee-7d70-4c23-afba-c2290bddaa61" providerId="ADAL" clId="{708A4E2F-B8D6-4BEC-B42B-CA092601F7ED}" dt="2025-01-22T17:50:31.472" v="0" actId="2696"/>
        <pc:sldMkLst>
          <pc:docMk/>
          <pc:sldMk cId="3930788228" sldId="367"/>
        </pc:sldMkLst>
      </pc:sldChg>
      <pc:sldChg chg="del">
        <pc:chgData name="Eilidh McGregor (Green Ink)" userId="9cba41ee-7d70-4c23-afba-c2290bddaa61" providerId="ADAL" clId="{708A4E2F-B8D6-4BEC-B42B-CA092601F7ED}" dt="2025-01-22T17:50:31.472" v="0" actId="2696"/>
        <pc:sldMkLst>
          <pc:docMk/>
          <pc:sldMk cId="3960158483" sldId="368"/>
        </pc:sldMkLst>
      </pc:sldChg>
      <pc:sldChg chg="del">
        <pc:chgData name="Eilidh McGregor (Green Ink)" userId="9cba41ee-7d70-4c23-afba-c2290bddaa61" providerId="ADAL" clId="{708A4E2F-B8D6-4BEC-B42B-CA092601F7ED}" dt="2025-01-22T17:50:31.472" v="0" actId="2696"/>
        <pc:sldMkLst>
          <pc:docMk/>
          <pc:sldMk cId="2664659621" sldId="369"/>
        </pc:sldMkLst>
      </pc:sldChg>
      <pc:sldChg chg="del">
        <pc:chgData name="Eilidh McGregor (Green Ink)" userId="9cba41ee-7d70-4c23-afba-c2290bddaa61" providerId="ADAL" clId="{708A4E2F-B8D6-4BEC-B42B-CA092601F7ED}" dt="2025-01-22T17:50:31.472" v="0" actId="2696"/>
        <pc:sldMkLst>
          <pc:docMk/>
          <pc:sldMk cId="3331365431" sldId="370"/>
        </pc:sldMkLst>
      </pc:sldChg>
      <pc:sldChg chg="del">
        <pc:chgData name="Eilidh McGregor (Green Ink)" userId="9cba41ee-7d70-4c23-afba-c2290bddaa61" providerId="ADAL" clId="{708A4E2F-B8D6-4BEC-B42B-CA092601F7ED}" dt="2025-01-22T17:50:31.472" v="0" actId="2696"/>
        <pc:sldMkLst>
          <pc:docMk/>
          <pc:sldMk cId="1380650648" sldId="371"/>
        </pc:sldMkLst>
      </pc:sldChg>
      <pc:sldChg chg="del">
        <pc:chgData name="Eilidh McGregor (Green Ink)" userId="9cba41ee-7d70-4c23-afba-c2290bddaa61" providerId="ADAL" clId="{708A4E2F-B8D6-4BEC-B42B-CA092601F7ED}" dt="2025-01-22T17:50:31.472" v="0" actId="2696"/>
        <pc:sldMkLst>
          <pc:docMk/>
          <pc:sldMk cId="1476635638" sldId="372"/>
        </pc:sldMkLst>
      </pc:sldChg>
      <pc:sldChg chg="del">
        <pc:chgData name="Eilidh McGregor (Green Ink)" userId="9cba41ee-7d70-4c23-afba-c2290bddaa61" providerId="ADAL" clId="{708A4E2F-B8D6-4BEC-B42B-CA092601F7ED}" dt="2025-01-22T17:50:31.472" v="0" actId="2696"/>
        <pc:sldMkLst>
          <pc:docMk/>
          <pc:sldMk cId="518623373" sldId="373"/>
        </pc:sldMkLst>
      </pc:sldChg>
      <pc:sldChg chg="del">
        <pc:chgData name="Eilidh McGregor (Green Ink)" userId="9cba41ee-7d70-4c23-afba-c2290bddaa61" providerId="ADAL" clId="{708A4E2F-B8D6-4BEC-B42B-CA092601F7ED}" dt="2025-01-22T17:50:31.472" v="0" actId="2696"/>
        <pc:sldMkLst>
          <pc:docMk/>
          <pc:sldMk cId="1337207779" sldId="374"/>
        </pc:sldMkLst>
      </pc:sldChg>
      <pc:sldChg chg="del">
        <pc:chgData name="Eilidh McGregor (Green Ink)" userId="9cba41ee-7d70-4c23-afba-c2290bddaa61" providerId="ADAL" clId="{708A4E2F-B8D6-4BEC-B42B-CA092601F7ED}" dt="2025-01-22T17:50:31.472" v="0" actId="2696"/>
        <pc:sldMkLst>
          <pc:docMk/>
          <pc:sldMk cId="903554842" sldId="375"/>
        </pc:sldMkLst>
      </pc:sldChg>
      <pc:sldChg chg="del">
        <pc:chgData name="Eilidh McGregor (Green Ink)" userId="9cba41ee-7d70-4c23-afba-c2290bddaa61" providerId="ADAL" clId="{708A4E2F-B8D6-4BEC-B42B-CA092601F7ED}" dt="2025-01-22T17:50:31.472" v="0" actId="2696"/>
        <pc:sldMkLst>
          <pc:docMk/>
          <pc:sldMk cId="3698560307" sldId="376"/>
        </pc:sldMkLst>
      </pc:sldChg>
      <pc:sldChg chg="del">
        <pc:chgData name="Eilidh McGregor (Green Ink)" userId="9cba41ee-7d70-4c23-afba-c2290bddaa61" providerId="ADAL" clId="{708A4E2F-B8D6-4BEC-B42B-CA092601F7ED}" dt="2025-01-22T17:50:31.472" v="0" actId="2696"/>
        <pc:sldMkLst>
          <pc:docMk/>
          <pc:sldMk cId="1354297752" sldId="377"/>
        </pc:sldMkLst>
      </pc:sldChg>
      <pc:sldChg chg="del">
        <pc:chgData name="Eilidh McGregor (Green Ink)" userId="9cba41ee-7d70-4c23-afba-c2290bddaa61" providerId="ADAL" clId="{708A4E2F-B8D6-4BEC-B42B-CA092601F7ED}" dt="2025-01-22T17:50:31.472" v="0" actId="2696"/>
        <pc:sldMkLst>
          <pc:docMk/>
          <pc:sldMk cId="2107535238" sldId="378"/>
        </pc:sldMkLst>
      </pc:sldChg>
      <pc:sldChg chg="del">
        <pc:chgData name="Eilidh McGregor (Green Ink)" userId="9cba41ee-7d70-4c23-afba-c2290bddaa61" providerId="ADAL" clId="{708A4E2F-B8D6-4BEC-B42B-CA092601F7ED}" dt="2025-01-22T17:50:31.472" v="0" actId="2696"/>
        <pc:sldMkLst>
          <pc:docMk/>
          <pc:sldMk cId="3009497168" sldId="379"/>
        </pc:sldMkLst>
      </pc:sldChg>
      <pc:sldChg chg="del">
        <pc:chgData name="Eilidh McGregor (Green Ink)" userId="9cba41ee-7d70-4c23-afba-c2290bddaa61" providerId="ADAL" clId="{708A4E2F-B8D6-4BEC-B42B-CA092601F7ED}" dt="2025-01-22T17:50:31.472" v="0" actId="2696"/>
        <pc:sldMkLst>
          <pc:docMk/>
          <pc:sldMk cId="931857856" sldId="380"/>
        </pc:sldMkLst>
      </pc:sldChg>
      <pc:sldChg chg="del">
        <pc:chgData name="Eilidh McGregor (Green Ink)" userId="9cba41ee-7d70-4c23-afba-c2290bddaa61" providerId="ADAL" clId="{708A4E2F-B8D6-4BEC-B42B-CA092601F7ED}" dt="2025-01-22T17:50:31.472" v="0" actId="2696"/>
        <pc:sldMkLst>
          <pc:docMk/>
          <pc:sldMk cId="3185709460" sldId="381"/>
        </pc:sldMkLst>
      </pc:sldChg>
      <pc:sldChg chg="del">
        <pc:chgData name="Eilidh McGregor (Green Ink)" userId="9cba41ee-7d70-4c23-afba-c2290bddaa61" providerId="ADAL" clId="{708A4E2F-B8D6-4BEC-B42B-CA092601F7ED}" dt="2025-01-22T17:50:31.472" v="0" actId="2696"/>
        <pc:sldMkLst>
          <pc:docMk/>
          <pc:sldMk cId="3589868293" sldId="382"/>
        </pc:sldMkLst>
      </pc:sldChg>
      <pc:sldChg chg="del">
        <pc:chgData name="Eilidh McGregor (Green Ink)" userId="9cba41ee-7d70-4c23-afba-c2290bddaa61" providerId="ADAL" clId="{708A4E2F-B8D6-4BEC-B42B-CA092601F7ED}" dt="2025-01-22T17:50:31.472" v="0" actId="2696"/>
        <pc:sldMkLst>
          <pc:docMk/>
          <pc:sldMk cId="4011445393" sldId="383"/>
        </pc:sldMkLst>
      </pc:sldChg>
      <pc:sldChg chg="del">
        <pc:chgData name="Eilidh McGregor (Green Ink)" userId="9cba41ee-7d70-4c23-afba-c2290bddaa61" providerId="ADAL" clId="{708A4E2F-B8D6-4BEC-B42B-CA092601F7ED}" dt="2025-01-22T17:50:31.472" v="0" actId="2696"/>
        <pc:sldMkLst>
          <pc:docMk/>
          <pc:sldMk cId="2336240412" sldId="385"/>
        </pc:sldMkLst>
      </pc:sldChg>
      <pc:sldChg chg="del">
        <pc:chgData name="Eilidh McGregor (Green Ink)" userId="9cba41ee-7d70-4c23-afba-c2290bddaa61" providerId="ADAL" clId="{708A4E2F-B8D6-4BEC-B42B-CA092601F7ED}" dt="2025-01-22T17:50:31.472" v="0" actId="2696"/>
        <pc:sldMkLst>
          <pc:docMk/>
          <pc:sldMk cId="1156690852" sldId="386"/>
        </pc:sldMkLst>
      </pc:sldChg>
      <pc:sldChg chg="del">
        <pc:chgData name="Eilidh McGregor (Green Ink)" userId="9cba41ee-7d70-4c23-afba-c2290bddaa61" providerId="ADAL" clId="{708A4E2F-B8D6-4BEC-B42B-CA092601F7ED}" dt="2025-01-22T17:50:31.472" v="0" actId="2696"/>
        <pc:sldMkLst>
          <pc:docMk/>
          <pc:sldMk cId="4218647465" sldId="387"/>
        </pc:sldMkLst>
      </pc:sldChg>
      <pc:sldChg chg="del">
        <pc:chgData name="Eilidh McGregor (Green Ink)" userId="9cba41ee-7d70-4c23-afba-c2290bddaa61" providerId="ADAL" clId="{708A4E2F-B8D6-4BEC-B42B-CA092601F7ED}" dt="2025-01-22T17:50:31.472" v="0" actId="2696"/>
        <pc:sldMkLst>
          <pc:docMk/>
          <pc:sldMk cId="1917435598" sldId="388"/>
        </pc:sldMkLst>
      </pc:sldChg>
      <pc:sldChg chg="del">
        <pc:chgData name="Eilidh McGregor (Green Ink)" userId="9cba41ee-7d70-4c23-afba-c2290bddaa61" providerId="ADAL" clId="{708A4E2F-B8D6-4BEC-B42B-CA092601F7ED}" dt="2025-01-22T17:50:31.472" v="0" actId="2696"/>
        <pc:sldMkLst>
          <pc:docMk/>
          <pc:sldMk cId="2015603308" sldId="389"/>
        </pc:sldMkLst>
      </pc:sldChg>
      <pc:sldChg chg="del">
        <pc:chgData name="Eilidh McGregor (Green Ink)" userId="9cba41ee-7d70-4c23-afba-c2290bddaa61" providerId="ADAL" clId="{708A4E2F-B8D6-4BEC-B42B-CA092601F7ED}" dt="2025-01-22T17:50:31.472" v="0" actId="2696"/>
        <pc:sldMkLst>
          <pc:docMk/>
          <pc:sldMk cId="1171939171" sldId="390"/>
        </pc:sldMkLst>
      </pc:sldChg>
      <pc:sldChg chg="del">
        <pc:chgData name="Eilidh McGregor (Green Ink)" userId="9cba41ee-7d70-4c23-afba-c2290bddaa61" providerId="ADAL" clId="{708A4E2F-B8D6-4BEC-B42B-CA092601F7ED}" dt="2025-01-22T17:50:31.472" v="0" actId="2696"/>
        <pc:sldMkLst>
          <pc:docMk/>
          <pc:sldMk cId="1028910217" sldId="391"/>
        </pc:sldMkLst>
      </pc:sldChg>
      <pc:sldChg chg="del">
        <pc:chgData name="Eilidh McGregor (Green Ink)" userId="9cba41ee-7d70-4c23-afba-c2290bddaa61" providerId="ADAL" clId="{708A4E2F-B8D6-4BEC-B42B-CA092601F7ED}" dt="2025-01-22T17:50:31.472" v="0" actId="2696"/>
        <pc:sldMkLst>
          <pc:docMk/>
          <pc:sldMk cId="1127343658" sldId="392"/>
        </pc:sldMkLst>
      </pc:sldChg>
      <pc:sldChg chg="del">
        <pc:chgData name="Eilidh McGregor (Green Ink)" userId="9cba41ee-7d70-4c23-afba-c2290bddaa61" providerId="ADAL" clId="{708A4E2F-B8D6-4BEC-B42B-CA092601F7ED}" dt="2025-01-22T17:50:31.472" v="0" actId="2696"/>
        <pc:sldMkLst>
          <pc:docMk/>
          <pc:sldMk cId="2988284812" sldId="393"/>
        </pc:sldMkLst>
      </pc:sldChg>
      <pc:sldChg chg="del">
        <pc:chgData name="Eilidh McGregor (Green Ink)" userId="9cba41ee-7d70-4c23-afba-c2290bddaa61" providerId="ADAL" clId="{708A4E2F-B8D6-4BEC-B42B-CA092601F7ED}" dt="2025-01-22T17:50:31.472" v="0" actId="2696"/>
        <pc:sldMkLst>
          <pc:docMk/>
          <pc:sldMk cId="1822650153" sldId="394"/>
        </pc:sldMkLst>
      </pc:sldChg>
      <pc:sldChg chg="del">
        <pc:chgData name="Eilidh McGregor (Green Ink)" userId="9cba41ee-7d70-4c23-afba-c2290bddaa61" providerId="ADAL" clId="{708A4E2F-B8D6-4BEC-B42B-CA092601F7ED}" dt="2025-01-22T17:50:31.472" v="0" actId="2696"/>
        <pc:sldMkLst>
          <pc:docMk/>
          <pc:sldMk cId="4194480999" sldId="395"/>
        </pc:sldMkLst>
      </pc:sldChg>
      <pc:sldChg chg="del">
        <pc:chgData name="Eilidh McGregor (Green Ink)" userId="9cba41ee-7d70-4c23-afba-c2290bddaa61" providerId="ADAL" clId="{708A4E2F-B8D6-4BEC-B42B-CA092601F7ED}" dt="2025-01-22T17:50:31.472" v="0" actId="2696"/>
        <pc:sldMkLst>
          <pc:docMk/>
          <pc:sldMk cId="3538176018" sldId="396"/>
        </pc:sldMkLst>
      </pc:sldChg>
      <pc:sldChg chg="del">
        <pc:chgData name="Eilidh McGregor (Green Ink)" userId="9cba41ee-7d70-4c23-afba-c2290bddaa61" providerId="ADAL" clId="{708A4E2F-B8D6-4BEC-B42B-CA092601F7ED}" dt="2025-01-22T17:50:31.472" v="0" actId="2696"/>
        <pc:sldMkLst>
          <pc:docMk/>
          <pc:sldMk cId="3561387362" sldId="397"/>
        </pc:sldMkLst>
      </pc:sldChg>
      <pc:sldChg chg="del">
        <pc:chgData name="Eilidh McGregor (Green Ink)" userId="9cba41ee-7d70-4c23-afba-c2290bddaa61" providerId="ADAL" clId="{708A4E2F-B8D6-4BEC-B42B-CA092601F7ED}" dt="2025-01-22T17:50:31.472" v="0" actId="2696"/>
        <pc:sldMkLst>
          <pc:docMk/>
          <pc:sldMk cId="1954711701" sldId="399"/>
        </pc:sldMkLst>
      </pc:sldChg>
      <pc:sldChg chg="del">
        <pc:chgData name="Eilidh McGregor (Green Ink)" userId="9cba41ee-7d70-4c23-afba-c2290bddaa61" providerId="ADAL" clId="{708A4E2F-B8D6-4BEC-B42B-CA092601F7ED}" dt="2025-01-22T17:50:31.472" v="0" actId="2696"/>
        <pc:sldMkLst>
          <pc:docMk/>
          <pc:sldMk cId="3059605623" sldId="400"/>
        </pc:sldMkLst>
      </pc:sldChg>
      <pc:sldChg chg="del">
        <pc:chgData name="Eilidh McGregor (Green Ink)" userId="9cba41ee-7d70-4c23-afba-c2290bddaa61" providerId="ADAL" clId="{708A4E2F-B8D6-4BEC-B42B-CA092601F7ED}" dt="2025-01-22T17:50:31.472" v="0" actId="2696"/>
        <pc:sldMkLst>
          <pc:docMk/>
          <pc:sldMk cId="808780701" sldId="401"/>
        </pc:sldMkLst>
      </pc:sldChg>
      <pc:sldChg chg="del">
        <pc:chgData name="Eilidh McGregor (Green Ink)" userId="9cba41ee-7d70-4c23-afba-c2290bddaa61" providerId="ADAL" clId="{708A4E2F-B8D6-4BEC-B42B-CA092601F7ED}" dt="2025-01-22T17:50:31.472" v="0" actId="2696"/>
        <pc:sldMkLst>
          <pc:docMk/>
          <pc:sldMk cId="3368542220" sldId="402"/>
        </pc:sldMkLst>
      </pc:sldChg>
      <pc:sldChg chg="del">
        <pc:chgData name="Eilidh McGregor (Green Ink)" userId="9cba41ee-7d70-4c23-afba-c2290bddaa61" providerId="ADAL" clId="{708A4E2F-B8D6-4BEC-B42B-CA092601F7ED}" dt="2025-01-22T17:50:31.472" v="0" actId="2696"/>
        <pc:sldMkLst>
          <pc:docMk/>
          <pc:sldMk cId="2692575180" sldId="403"/>
        </pc:sldMkLst>
      </pc:sldChg>
      <pc:sldChg chg="del">
        <pc:chgData name="Eilidh McGregor (Green Ink)" userId="9cba41ee-7d70-4c23-afba-c2290bddaa61" providerId="ADAL" clId="{708A4E2F-B8D6-4BEC-B42B-CA092601F7ED}" dt="2025-01-22T17:50:31.472" v="0" actId="2696"/>
        <pc:sldMkLst>
          <pc:docMk/>
          <pc:sldMk cId="2493692021" sldId="404"/>
        </pc:sldMkLst>
      </pc:sldChg>
      <pc:sldChg chg="del">
        <pc:chgData name="Eilidh McGregor (Green Ink)" userId="9cba41ee-7d70-4c23-afba-c2290bddaa61" providerId="ADAL" clId="{708A4E2F-B8D6-4BEC-B42B-CA092601F7ED}" dt="2025-01-22T17:50:31.472" v="0" actId="2696"/>
        <pc:sldMkLst>
          <pc:docMk/>
          <pc:sldMk cId="1331180470" sldId="405"/>
        </pc:sldMkLst>
      </pc:sldChg>
      <pc:sldChg chg="del">
        <pc:chgData name="Eilidh McGregor (Green Ink)" userId="9cba41ee-7d70-4c23-afba-c2290bddaa61" providerId="ADAL" clId="{708A4E2F-B8D6-4BEC-B42B-CA092601F7ED}" dt="2025-01-22T17:50:31.472" v="0" actId="2696"/>
        <pc:sldMkLst>
          <pc:docMk/>
          <pc:sldMk cId="1722598437" sldId="406"/>
        </pc:sldMkLst>
      </pc:sldChg>
      <pc:sldChg chg="del">
        <pc:chgData name="Eilidh McGregor (Green Ink)" userId="9cba41ee-7d70-4c23-afba-c2290bddaa61" providerId="ADAL" clId="{708A4E2F-B8D6-4BEC-B42B-CA092601F7ED}" dt="2025-01-22T17:50:31.472" v="0" actId="2696"/>
        <pc:sldMkLst>
          <pc:docMk/>
          <pc:sldMk cId="2688503039" sldId="407"/>
        </pc:sldMkLst>
      </pc:sldChg>
      <pc:sldChg chg="del">
        <pc:chgData name="Eilidh McGregor (Green Ink)" userId="9cba41ee-7d70-4c23-afba-c2290bddaa61" providerId="ADAL" clId="{708A4E2F-B8D6-4BEC-B42B-CA092601F7ED}" dt="2025-01-22T17:50:31.472" v="0" actId="2696"/>
        <pc:sldMkLst>
          <pc:docMk/>
          <pc:sldMk cId="2853284006" sldId="408"/>
        </pc:sldMkLst>
      </pc:sldChg>
      <pc:sldChg chg="del">
        <pc:chgData name="Eilidh McGregor (Green Ink)" userId="9cba41ee-7d70-4c23-afba-c2290bddaa61" providerId="ADAL" clId="{708A4E2F-B8D6-4BEC-B42B-CA092601F7ED}" dt="2025-01-22T17:50:31.472" v="0" actId="2696"/>
        <pc:sldMkLst>
          <pc:docMk/>
          <pc:sldMk cId="21310276" sldId="409"/>
        </pc:sldMkLst>
      </pc:sldChg>
      <pc:sldChg chg="del">
        <pc:chgData name="Eilidh McGregor (Green Ink)" userId="9cba41ee-7d70-4c23-afba-c2290bddaa61" providerId="ADAL" clId="{708A4E2F-B8D6-4BEC-B42B-CA092601F7ED}" dt="2025-01-22T17:50:31.472" v="0" actId="2696"/>
        <pc:sldMkLst>
          <pc:docMk/>
          <pc:sldMk cId="2888543304" sldId="410"/>
        </pc:sldMkLst>
      </pc:sldChg>
      <pc:sldChg chg="del">
        <pc:chgData name="Eilidh McGregor (Green Ink)" userId="9cba41ee-7d70-4c23-afba-c2290bddaa61" providerId="ADAL" clId="{708A4E2F-B8D6-4BEC-B42B-CA092601F7ED}" dt="2025-01-22T17:50:31.472" v="0" actId="2696"/>
        <pc:sldMkLst>
          <pc:docMk/>
          <pc:sldMk cId="441904790" sldId="411"/>
        </pc:sldMkLst>
      </pc:sldChg>
      <pc:sldChg chg="del">
        <pc:chgData name="Eilidh McGregor (Green Ink)" userId="9cba41ee-7d70-4c23-afba-c2290bddaa61" providerId="ADAL" clId="{708A4E2F-B8D6-4BEC-B42B-CA092601F7ED}" dt="2025-01-22T17:50:31.472" v="0" actId="2696"/>
        <pc:sldMkLst>
          <pc:docMk/>
          <pc:sldMk cId="2199830253" sldId="412"/>
        </pc:sldMkLst>
      </pc:sldChg>
      <pc:sldChg chg="del">
        <pc:chgData name="Eilidh McGregor (Green Ink)" userId="9cba41ee-7d70-4c23-afba-c2290bddaa61" providerId="ADAL" clId="{708A4E2F-B8D6-4BEC-B42B-CA092601F7ED}" dt="2025-01-22T17:50:31.472" v="0" actId="2696"/>
        <pc:sldMkLst>
          <pc:docMk/>
          <pc:sldMk cId="3711404045" sldId="413"/>
        </pc:sldMkLst>
      </pc:sldChg>
      <pc:sldChg chg="del">
        <pc:chgData name="Eilidh McGregor (Green Ink)" userId="9cba41ee-7d70-4c23-afba-c2290bddaa61" providerId="ADAL" clId="{708A4E2F-B8D6-4BEC-B42B-CA092601F7ED}" dt="2025-01-22T17:50:31.472" v="0" actId="2696"/>
        <pc:sldMkLst>
          <pc:docMk/>
          <pc:sldMk cId="1015598433" sldId="414"/>
        </pc:sldMkLst>
      </pc:sldChg>
      <pc:sldChg chg="del">
        <pc:chgData name="Eilidh McGregor (Green Ink)" userId="9cba41ee-7d70-4c23-afba-c2290bddaa61" providerId="ADAL" clId="{708A4E2F-B8D6-4BEC-B42B-CA092601F7ED}" dt="2025-01-22T17:50:31.472" v="0" actId="2696"/>
        <pc:sldMkLst>
          <pc:docMk/>
          <pc:sldMk cId="2020397534" sldId="415"/>
        </pc:sldMkLst>
      </pc:sldChg>
      <pc:sldChg chg="del">
        <pc:chgData name="Eilidh McGregor (Green Ink)" userId="9cba41ee-7d70-4c23-afba-c2290bddaa61" providerId="ADAL" clId="{708A4E2F-B8D6-4BEC-B42B-CA092601F7ED}" dt="2025-01-22T17:50:31.472" v="0" actId="2696"/>
        <pc:sldMkLst>
          <pc:docMk/>
          <pc:sldMk cId="1847478965" sldId="416"/>
        </pc:sldMkLst>
      </pc:sldChg>
      <pc:sldChg chg="del">
        <pc:chgData name="Eilidh McGregor (Green Ink)" userId="9cba41ee-7d70-4c23-afba-c2290bddaa61" providerId="ADAL" clId="{708A4E2F-B8D6-4BEC-B42B-CA092601F7ED}" dt="2025-01-22T17:50:31.472" v="0" actId="2696"/>
        <pc:sldMkLst>
          <pc:docMk/>
          <pc:sldMk cId="3265652103" sldId="418"/>
        </pc:sldMkLst>
      </pc:sldChg>
      <pc:sldChg chg="del">
        <pc:chgData name="Eilidh McGregor (Green Ink)" userId="9cba41ee-7d70-4c23-afba-c2290bddaa61" providerId="ADAL" clId="{708A4E2F-B8D6-4BEC-B42B-CA092601F7ED}" dt="2025-01-22T17:50:31.472" v="0" actId="2696"/>
        <pc:sldMkLst>
          <pc:docMk/>
          <pc:sldMk cId="2899680230" sldId="419"/>
        </pc:sldMkLst>
      </pc:sldChg>
      <pc:sldChg chg="del">
        <pc:chgData name="Eilidh McGregor (Green Ink)" userId="9cba41ee-7d70-4c23-afba-c2290bddaa61" providerId="ADAL" clId="{708A4E2F-B8D6-4BEC-B42B-CA092601F7ED}" dt="2025-01-22T17:50:31.472" v="0" actId="2696"/>
        <pc:sldMkLst>
          <pc:docMk/>
          <pc:sldMk cId="3084289961" sldId="420"/>
        </pc:sldMkLst>
      </pc:sldChg>
      <pc:sldChg chg="del">
        <pc:chgData name="Eilidh McGregor (Green Ink)" userId="9cba41ee-7d70-4c23-afba-c2290bddaa61" providerId="ADAL" clId="{708A4E2F-B8D6-4BEC-B42B-CA092601F7ED}" dt="2025-01-22T17:50:31.472" v="0" actId="2696"/>
        <pc:sldMkLst>
          <pc:docMk/>
          <pc:sldMk cId="2966736274" sldId="421"/>
        </pc:sldMkLst>
      </pc:sldChg>
      <pc:sldChg chg="del">
        <pc:chgData name="Eilidh McGregor (Green Ink)" userId="9cba41ee-7d70-4c23-afba-c2290bddaa61" providerId="ADAL" clId="{708A4E2F-B8D6-4BEC-B42B-CA092601F7ED}" dt="2025-01-22T17:50:31.472" v="0" actId="2696"/>
        <pc:sldMkLst>
          <pc:docMk/>
          <pc:sldMk cId="1972875164" sldId="422"/>
        </pc:sldMkLst>
      </pc:sldChg>
      <pc:sldChg chg="del">
        <pc:chgData name="Eilidh McGregor (Green Ink)" userId="9cba41ee-7d70-4c23-afba-c2290bddaa61" providerId="ADAL" clId="{708A4E2F-B8D6-4BEC-B42B-CA092601F7ED}" dt="2025-01-22T17:50:31.472" v="0" actId="2696"/>
        <pc:sldMkLst>
          <pc:docMk/>
          <pc:sldMk cId="1457438846" sldId="423"/>
        </pc:sldMkLst>
      </pc:sldChg>
      <pc:sldChg chg="del">
        <pc:chgData name="Eilidh McGregor (Green Ink)" userId="9cba41ee-7d70-4c23-afba-c2290bddaa61" providerId="ADAL" clId="{708A4E2F-B8D6-4BEC-B42B-CA092601F7ED}" dt="2025-01-22T17:50:31.472" v="0" actId="2696"/>
        <pc:sldMkLst>
          <pc:docMk/>
          <pc:sldMk cId="588918854" sldId="424"/>
        </pc:sldMkLst>
      </pc:sldChg>
      <pc:sldChg chg="del">
        <pc:chgData name="Eilidh McGregor (Green Ink)" userId="9cba41ee-7d70-4c23-afba-c2290bddaa61" providerId="ADAL" clId="{708A4E2F-B8D6-4BEC-B42B-CA092601F7ED}" dt="2025-01-22T17:50:31.472" v="0" actId="2696"/>
        <pc:sldMkLst>
          <pc:docMk/>
          <pc:sldMk cId="968710743" sldId="425"/>
        </pc:sldMkLst>
      </pc:sldChg>
      <pc:sldChg chg="del">
        <pc:chgData name="Eilidh McGregor (Green Ink)" userId="9cba41ee-7d70-4c23-afba-c2290bddaa61" providerId="ADAL" clId="{708A4E2F-B8D6-4BEC-B42B-CA092601F7ED}" dt="2025-01-22T17:50:31.472" v="0" actId="2696"/>
        <pc:sldMkLst>
          <pc:docMk/>
          <pc:sldMk cId="147282105" sldId="426"/>
        </pc:sldMkLst>
      </pc:sldChg>
      <pc:sldChg chg="del">
        <pc:chgData name="Eilidh McGregor (Green Ink)" userId="9cba41ee-7d70-4c23-afba-c2290bddaa61" providerId="ADAL" clId="{708A4E2F-B8D6-4BEC-B42B-CA092601F7ED}" dt="2025-01-22T17:50:31.472" v="0" actId="2696"/>
        <pc:sldMkLst>
          <pc:docMk/>
          <pc:sldMk cId="4063641347" sldId="427"/>
        </pc:sldMkLst>
      </pc:sldChg>
      <pc:sldChg chg="del">
        <pc:chgData name="Eilidh McGregor (Green Ink)" userId="9cba41ee-7d70-4c23-afba-c2290bddaa61" providerId="ADAL" clId="{708A4E2F-B8D6-4BEC-B42B-CA092601F7ED}" dt="2025-01-22T17:50:31.472" v="0" actId="2696"/>
        <pc:sldMkLst>
          <pc:docMk/>
          <pc:sldMk cId="3250450290" sldId="428"/>
        </pc:sldMkLst>
      </pc:sldChg>
      <pc:sldChg chg="del">
        <pc:chgData name="Eilidh McGregor (Green Ink)" userId="9cba41ee-7d70-4c23-afba-c2290bddaa61" providerId="ADAL" clId="{708A4E2F-B8D6-4BEC-B42B-CA092601F7ED}" dt="2025-01-22T17:50:31.472" v="0" actId="2696"/>
        <pc:sldMkLst>
          <pc:docMk/>
          <pc:sldMk cId="708236150" sldId="429"/>
        </pc:sldMkLst>
      </pc:sldChg>
      <pc:sldChg chg="del">
        <pc:chgData name="Eilidh McGregor (Green Ink)" userId="9cba41ee-7d70-4c23-afba-c2290bddaa61" providerId="ADAL" clId="{708A4E2F-B8D6-4BEC-B42B-CA092601F7ED}" dt="2025-01-22T17:50:31.472" v="0" actId="2696"/>
        <pc:sldMkLst>
          <pc:docMk/>
          <pc:sldMk cId="1777860250" sldId="430"/>
        </pc:sldMkLst>
      </pc:sldChg>
      <pc:sldChg chg="del">
        <pc:chgData name="Eilidh McGregor (Green Ink)" userId="9cba41ee-7d70-4c23-afba-c2290bddaa61" providerId="ADAL" clId="{708A4E2F-B8D6-4BEC-B42B-CA092601F7ED}" dt="2025-01-22T17:50:31.472" v="0" actId="2696"/>
        <pc:sldMkLst>
          <pc:docMk/>
          <pc:sldMk cId="3879805485" sldId="431"/>
        </pc:sldMkLst>
      </pc:sldChg>
      <pc:sldChg chg="del">
        <pc:chgData name="Eilidh McGregor (Green Ink)" userId="9cba41ee-7d70-4c23-afba-c2290bddaa61" providerId="ADAL" clId="{708A4E2F-B8D6-4BEC-B42B-CA092601F7ED}" dt="2025-01-22T17:50:31.472" v="0" actId="2696"/>
        <pc:sldMkLst>
          <pc:docMk/>
          <pc:sldMk cId="2111588280" sldId="432"/>
        </pc:sldMkLst>
      </pc:sldChg>
      <pc:sldChg chg="del">
        <pc:chgData name="Eilidh McGregor (Green Ink)" userId="9cba41ee-7d70-4c23-afba-c2290bddaa61" providerId="ADAL" clId="{708A4E2F-B8D6-4BEC-B42B-CA092601F7ED}" dt="2025-01-22T17:50:31.472" v="0" actId="2696"/>
        <pc:sldMkLst>
          <pc:docMk/>
          <pc:sldMk cId="1060235616" sldId="433"/>
        </pc:sldMkLst>
      </pc:sldChg>
      <pc:sldChg chg="del">
        <pc:chgData name="Eilidh McGregor (Green Ink)" userId="9cba41ee-7d70-4c23-afba-c2290bddaa61" providerId="ADAL" clId="{708A4E2F-B8D6-4BEC-B42B-CA092601F7ED}" dt="2025-01-22T17:50:31.472" v="0" actId="2696"/>
        <pc:sldMkLst>
          <pc:docMk/>
          <pc:sldMk cId="3693223639" sldId="434"/>
        </pc:sldMkLst>
      </pc:sldChg>
      <pc:sldChg chg="del">
        <pc:chgData name="Eilidh McGregor (Green Ink)" userId="9cba41ee-7d70-4c23-afba-c2290bddaa61" providerId="ADAL" clId="{708A4E2F-B8D6-4BEC-B42B-CA092601F7ED}" dt="2025-01-22T17:50:31.472" v="0" actId="2696"/>
        <pc:sldMkLst>
          <pc:docMk/>
          <pc:sldMk cId="383238543" sldId="435"/>
        </pc:sldMkLst>
      </pc:sldChg>
      <pc:sldChg chg="del">
        <pc:chgData name="Eilidh McGregor (Green Ink)" userId="9cba41ee-7d70-4c23-afba-c2290bddaa61" providerId="ADAL" clId="{708A4E2F-B8D6-4BEC-B42B-CA092601F7ED}" dt="2025-01-22T17:50:31.472" v="0" actId="2696"/>
        <pc:sldMkLst>
          <pc:docMk/>
          <pc:sldMk cId="3846787701" sldId="436"/>
        </pc:sldMkLst>
      </pc:sldChg>
      <pc:sldChg chg="del">
        <pc:chgData name="Eilidh McGregor (Green Ink)" userId="9cba41ee-7d70-4c23-afba-c2290bddaa61" providerId="ADAL" clId="{708A4E2F-B8D6-4BEC-B42B-CA092601F7ED}" dt="2025-01-22T17:50:31.472" v="0" actId="2696"/>
        <pc:sldMkLst>
          <pc:docMk/>
          <pc:sldMk cId="658007478" sldId="437"/>
        </pc:sldMkLst>
      </pc:sldChg>
      <pc:sldChg chg="del">
        <pc:chgData name="Eilidh McGregor (Green Ink)" userId="9cba41ee-7d70-4c23-afba-c2290bddaa61" providerId="ADAL" clId="{708A4E2F-B8D6-4BEC-B42B-CA092601F7ED}" dt="2025-01-22T17:50:31.472" v="0" actId="2696"/>
        <pc:sldMkLst>
          <pc:docMk/>
          <pc:sldMk cId="1866775652" sldId="438"/>
        </pc:sldMkLst>
      </pc:sldChg>
      <pc:sldChg chg="del">
        <pc:chgData name="Eilidh McGregor (Green Ink)" userId="9cba41ee-7d70-4c23-afba-c2290bddaa61" providerId="ADAL" clId="{708A4E2F-B8D6-4BEC-B42B-CA092601F7ED}" dt="2025-01-22T17:50:31.472" v="0" actId="2696"/>
        <pc:sldMkLst>
          <pc:docMk/>
          <pc:sldMk cId="3640056953" sldId="439"/>
        </pc:sldMkLst>
      </pc:sldChg>
      <pc:sldChg chg="del">
        <pc:chgData name="Eilidh McGregor (Green Ink)" userId="9cba41ee-7d70-4c23-afba-c2290bddaa61" providerId="ADAL" clId="{708A4E2F-B8D6-4BEC-B42B-CA092601F7ED}" dt="2025-01-22T17:50:31.472" v="0" actId="2696"/>
        <pc:sldMkLst>
          <pc:docMk/>
          <pc:sldMk cId="2035660140" sldId="440"/>
        </pc:sldMkLst>
      </pc:sldChg>
      <pc:sldChg chg="del">
        <pc:chgData name="Eilidh McGregor (Green Ink)" userId="9cba41ee-7d70-4c23-afba-c2290bddaa61" providerId="ADAL" clId="{708A4E2F-B8D6-4BEC-B42B-CA092601F7ED}" dt="2025-01-22T17:50:31.472" v="0" actId="2696"/>
        <pc:sldMkLst>
          <pc:docMk/>
          <pc:sldMk cId="1605091778" sldId="441"/>
        </pc:sldMkLst>
      </pc:sldChg>
      <pc:sldChg chg="del">
        <pc:chgData name="Eilidh McGregor (Green Ink)" userId="9cba41ee-7d70-4c23-afba-c2290bddaa61" providerId="ADAL" clId="{708A4E2F-B8D6-4BEC-B42B-CA092601F7ED}" dt="2025-01-22T17:50:31.472" v="0" actId="2696"/>
        <pc:sldMkLst>
          <pc:docMk/>
          <pc:sldMk cId="4268944015" sldId="442"/>
        </pc:sldMkLst>
      </pc:sldChg>
      <pc:sldChg chg="del">
        <pc:chgData name="Eilidh McGregor (Green Ink)" userId="9cba41ee-7d70-4c23-afba-c2290bddaa61" providerId="ADAL" clId="{708A4E2F-B8D6-4BEC-B42B-CA092601F7ED}" dt="2025-01-22T17:50:31.472" v="0" actId="2696"/>
        <pc:sldMkLst>
          <pc:docMk/>
          <pc:sldMk cId="836644462" sldId="443"/>
        </pc:sldMkLst>
      </pc:sldChg>
      <pc:sldChg chg="del">
        <pc:chgData name="Eilidh McGregor (Green Ink)" userId="9cba41ee-7d70-4c23-afba-c2290bddaa61" providerId="ADAL" clId="{708A4E2F-B8D6-4BEC-B42B-CA092601F7ED}" dt="2025-01-22T17:50:31.472" v="0" actId="2696"/>
        <pc:sldMkLst>
          <pc:docMk/>
          <pc:sldMk cId="1624689300" sldId="444"/>
        </pc:sldMkLst>
      </pc:sldChg>
      <pc:sldChg chg="del">
        <pc:chgData name="Eilidh McGregor (Green Ink)" userId="9cba41ee-7d70-4c23-afba-c2290bddaa61" providerId="ADAL" clId="{708A4E2F-B8D6-4BEC-B42B-CA092601F7ED}" dt="2025-01-22T17:50:31.472" v="0" actId="2696"/>
        <pc:sldMkLst>
          <pc:docMk/>
          <pc:sldMk cId="3211565102" sldId="445"/>
        </pc:sldMkLst>
      </pc:sldChg>
      <pc:sldChg chg="del">
        <pc:chgData name="Eilidh McGregor (Green Ink)" userId="9cba41ee-7d70-4c23-afba-c2290bddaa61" providerId="ADAL" clId="{708A4E2F-B8D6-4BEC-B42B-CA092601F7ED}" dt="2025-01-22T17:50:31.472" v="0" actId="2696"/>
        <pc:sldMkLst>
          <pc:docMk/>
          <pc:sldMk cId="878336637" sldId="447"/>
        </pc:sldMkLst>
      </pc:sldChg>
      <pc:sldChg chg="del">
        <pc:chgData name="Eilidh McGregor (Green Ink)" userId="9cba41ee-7d70-4c23-afba-c2290bddaa61" providerId="ADAL" clId="{708A4E2F-B8D6-4BEC-B42B-CA092601F7ED}" dt="2025-01-22T17:50:31.472" v="0" actId="2696"/>
        <pc:sldMkLst>
          <pc:docMk/>
          <pc:sldMk cId="4138028408" sldId="448"/>
        </pc:sldMkLst>
      </pc:sldChg>
      <pc:sldChg chg="del">
        <pc:chgData name="Eilidh McGregor (Green Ink)" userId="9cba41ee-7d70-4c23-afba-c2290bddaa61" providerId="ADAL" clId="{708A4E2F-B8D6-4BEC-B42B-CA092601F7ED}" dt="2025-01-22T17:50:31.472" v="0" actId="2696"/>
        <pc:sldMkLst>
          <pc:docMk/>
          <pc:sldMk cId="953593568" sldId="449"/>
        </pc:sldMkLst>
      </pc:sldChg>
      <pc:sldChg chg="del">
        <pc:chgData name="Eilidh McGregor (Green Ink)" userId="9cba41ee-7d70-4c23-afba-c2290bddaa61" providerId="ADAL" clId="{708A4E2F-B8D6-4BEC-B42B-CA092601F7ED}" dt="2025-01-22T17:50:31.472" v="0" actId="2696"/>
        <pc:sldMkLst>
          <pc:docMk/>
          <pc:sldMk cId="3557499827" sldId="450"/>
        </pc:sldMkLst>
      </pc:sldChg>
      <pc:sldChg chg="del">
        <pc:chgData name="Eilidh McGregor (Green Ink)" userId="9cba41ee-7d70-4c23-afba-c2290bddaa61" providerId="ADAL" clId="{708A4E2F-B8D6-4BEC-B42B-CA092601F7ED}" dt="2025-01-22T17:50:31.472" v="0" actId="2696"/>
        <pc:sldMkLst>
          <pc:docMk/>
          <pc:sldMk cId="3435835886" sldId="451"/>
        </pc:sldMkLst>
      </pc:sldChg>
      <pc:sldChg chg="del">
        <pc:chgData name="Eilidh McGregor (Green Ink)" userId="9cba41ee-7d70-4c23-afba-c2290bddaa61" providerId="ADAL" clId="{708A4E2F-B8D6-4BEC-B42B-CA092601F7ED}" dt="2025-01-22T17:50:31.472" v="0" actId="2696"/>
        <pc:sldMkLst>
          <pc:docMk/>
          <pc:sldMk cId="3195388984" sldId="452"/>
        </pc:sldMkLst>
      </pc:sldChg>
      <pc:sldChg chg="del">
        <pc:chgData name="Eilidh McGregor (Green Ink)" userId="9cba41ee-7d70-4c23-afba-c2290bddaa61" providerId="ADAL" clId="{708A4E2F-B8D6-4BEC-B42B-CA092601F7ED}" dt="2025-01-22T17:50:31.472" v="0" actId="2696"/>
        <pc:sldMkLst>
          <pc:docMk/>
          <pc:sldMk cId="1969357477" sldId="453"/>
        </pc:sldMkLst>
      </pc:sldChg>
      <pc:sldChg chg="del">
        <pc:chgData name="Eilidh McGregor (Green Ink)" userId="9cba41ee-7d70-4c23-afba-c2290bddaa61" providerId="ADAL" clId="{708A4E2F-B8D6-4BEC-B42B-CA092601F7ED}" dt="2025-01-22T17:50:31.472" v="0" actId="2696"/>
        <pc:sldMkLst>
          <pc:docMk/>
          <pc:sldMk cId="2237964821" sldId="454"/>
        </pc:sldMkLst>
      </pc:sldChg>
      <pc:sldChg chg="del">
        <pc:chgData name="Eilidh McGregor (Green Ink)" userId="9cba41ee-7d70-4c23-afba-c2290bddaa61" providerId="ADAL" clId="{708A4E2F-B8D6-4BEC-B42B-CA092601F7ED}" dt="2025-01-22T17:50:31.472" v="0" actId="2696"/>
        <pc:sldMkLst>
          <pc:docMk/>
          <pc:sldMk cId="984639349" sldId="455"/>
        </pc:sldMkLst>
      </pc:sldChg>
      <pc:sldChg chg="del">
        <pc:chgData name="Eilidh McGregor (Green Ink)" userId="9cba41ee-7d70-4c23-afba-c2290bddaa61" providerId="ADAL" clId="{708A4E2F-B8D6-4BEC-B42B-CA092601F7ED}" dt="2025-01-22T17:50:31.472" v="0" actId="2696"/>
        <pc:sldMkLst>
          <pc:docMk/>
          <pc:sldMk cId="63581443" sldId="456"/>
        </pc:sldMkLst>
      </pc:sldChg>
      <pc:sldChg chg="del">
        <pc:chgData name="Eilidh McGregor (Green Ink)" userId="9cba41ee-7d70-4c23-afba-c2290bddaa61" providerId="ADAL" clId="{708A4E2F-B8D6-4BEC-B42B-CA092601F7ED}" dt="2025-01-22T17:50:31.472" v="0" actId="2696"/>
        <pc:sldMkLst>
          <pc:docMk/>
          <pc:sldMk cId="3577199260" sldId="457"/>
        </pc:sldMkLst>
      </pc:sldChg>
      <pc:sldChg chg="del">
        <pc:chgData name="Eilidh McGregor (Green Ink)" userId="9cba41ee-7d70-4c23-afba-c2290bddaa61" providerId="ADAL" clId="{708A4E2F-B8D6-4BEC-B42B-CA092601F7ED}" dt="2025-01-22T17:50:31.472" v="0" actId="2696"/>
        <pc:sldMkLst>
          <pc:docMk/>
          <pc:sldMk cId="3389280994" sldId="458"/>
        </pc:sldMkLst>
      </pc:sldChg>
      <pc:sldChg chg="del">
        <pc:chgData name="Eilidh McGregor (Green Ink)" userId="9cba41ee-7d70-4c23-afba-c2290bddaa61" providerId="ADAL" clId="{708A4E2F-B8D6-4BEC-B42B-CA092601F7ED}" dt="2025-01-22T17:50:31.472" v="0" actId="2696"/>
        <pc:sldMkLst>
          <pc:docMk/>
          <pc:sldMk cId="3920546283" sldId="459"/>
        </pc:sldMkLst>
      </pc:sldChg>
      <pc:sldChg chg="del">
        <pc:chgData name="Eilidh McGregor (Green Ink)" userId="9cba41ee-7d70-4c23-afba-c2290bddaa61" providerId="ADAL" clId="{708A4E2F-B8D6-4BEC-B42B-CA092601F7ED}" dt="2025-01-22T17:50:31.472" v="0" actId="2696"/>
        <pc:sldMkLst>
          <pc:docMk/>
          <pc:sldMk cId="1149370332" sldId="460"/>
        </pc:sldMkLst>
      </pc:sldChg>
      <pc:sldChg chg="del">
        <pc:chgData name="Eilidh McGregor (Green Ink)" userId="9cba41ee-7d70-4c23-afba-c2290bddaa61" providerId="ADAL" clId="{708A4E2F-B8D6-4BEC-B42B-CA092601F7ED}" dt="2025-01-22T17:50:31.472" v="0" actId="2696"/>
        <pc:sldMkLst>
          <pc:docMk/>
          <pc:sldMk cId="4190746743" sldId="461"/>
        </pc:sldMkLst>
      </pc:sldChg>
      <pc:sldChg chg="del">
        <pc:chgData name="Eilidh McGregor (Green Ink)" userId="9cba41ee-7d70-4c23-afba-c2290bddaa61" providerId="ADAL" clId="{708A4E2F-B8D6-4BEC-B42B-CA092601F7ED}" dt="2025-01-22T17:50:31.472" v="0" actId="2696"/>
        <pc:sldMkLst>
          <pc:docMk/>
          <pc:sldMk cId="1221260822" sldId="462"/>
        </pc:sldMkLst>
      </pc:sldChg>
      <pc:sldChg chg="del">
        <pc:chgData name="Eilidh McGregor (Green Ink)" userId="9cba41ee-7d70-4c23-afba-c2290bddaa61" providerId="ADAL" clId="{708A4E2F-B8D6-4BEC-B42B-CA092601F7ED}" dt="2025-01-22T17:50:31.472" v="0" actId="2696"/>
        <pc:sldMkLst>
          <pc:docMk/>
          <pc:sldMk cId="1073958280" sldId="463"/>
        </pc:sldMkLst>
      </pc:sldChg>
      <pc:sldChg chg="del">
        <pc:chgData name="Eilidh McGregor (Green Ink)" userId="9cba41ee-7d70-4c23-afba-c2290bddaa61" providerId="ADAL" clId="{708A4E2F-B8D6-4BEC-B42B-CA092601F7ED}" dt="2025-01-22T17:50:31.472" v="0" actId="2696"/>
        <pc:sldMkLst>
          <pc:docMk/>
          <pc:sldMk cId="3036945501" sldId="464"/>
        </pc:sldMkLst>
      </pc:sldChg>
      <pc:sldChg chg="del">
        <pc:chgData name="Eilidh McGregor (Green Ink)" userId="9cba41ee-7d70-4c23-afba-c2290bddaa61" providerId="ADAL" clId="{708A4E2F-B8D6-4BEC-B42B-CA092601F7ED}" dt="2025-01-22T17:50:51.582" v="1" actId="2696"/>
        <pc:sldMkLst>
          <pc:docMk/>
          <pc:sldMk cId="1635358212" sldId="488"/>
        </pc:sldMkLst>
      </pc:sldChg>
      <pc:sldChg chg="del">
        <pc:chgData name="Eilidh McGregor (Green Ink)" userId="9cba41ee-7d70-4c23-afba-c2290bddaa61" providerId="ADAL" clId="{708A4E2F-B8D6-4BEC-B42B-CA092601F7ED}" dt="2025-01-22T17:50:51.582" v="1" actId="2696"/>
        <pc:sldMkLst>
          <pc:docMk/>
          <pc:sldMk cId="1887854444" sldId="489"/>
        </pc:sldMkLst>
      </pc:sldChg>
      <pc:sldChg chg="del">
        <pc:chgData name="Eilidh McGregor (Green Ink)" userId="9cba41ee-7d70-4c23-afba-c2290bddaa61" providerId="ADAL" clId="{708A4E2F-B8D6-4BEC-B42B-CA092601F7ED}" dt="2025-01-22T17:50:51.582" v="1" actId="2696"/>
        <pc:sldMkLst>
          <pc:docMk/>
          <pc:sldMk cId="1963412723" sldId="490"/>
        </pc:sldMkLst>
      </pc:sldChg>
      <pc:sldChg chg="del">
        <pc:chgData name="Eilidh McGregor (Green Ink)" userId="9cba41ee-7d70-4c23-afba-c2290bddaa61" providerId="ADAL" clId="{708A4E2F-B8D6-4BEC-B42B-CA092601F7ED}" dt="2025-01-22T17:50:51.582" v="1" actId="2696"/>
        <pc:sldMkLst>
          <pc:docMk/>
          <pc:sldMk cId="2712041305" sldId="491"/>
        </pc:sldMkLst>
      </pc:sldChg>
      <pc:sldChg chg="del">
        <pc:chgData name="Eilidh McGregor (Green Ink)" userId="9cba41ee-7d70-4c23-afba-c2290bddaa61" providerId="ADAL" clId="{708A4E2F-B8D6-4BEC-B42B-CA092601F7ED}" dt="2025-01-22T17:50:51.582" v="1" actId="2696"/>
        <pc:sldMkLst>
          <pc:docMk/>
          <pc:sldMk cId="60241425" sldId="492"/>
        </pc:sldMkLst>
      </pc:sldChg>
      <pc:sldChg chg="del">
        <pc:chgData name="Eilidh McGregor (Green Ink)" userId="9cba41ee-7d70-4c23-afba-c2290bddaa61" providerId="ADAL" clId="{708A4E2F-B8D6-4BEC-B42B-CA092601F7ED}" dt="2025-01-22T17:50:51.582" v="1" actId="2696"/>
        <pc:sldMkLst>
          <pc:docMk/>
          <pc:sldMk cId="892226930" sldId="493"/>
        </pc:sldMkLst>
      </pc:sldChg>
      <pc:sldChg chg="del">
        <pc:chgData name="Eilidh McGregor (Green Ink)" userId="9cba41ee-7d70-4c23-afba-c2290bddaa61" providerId="ADAL" clId="{708A4E2F-B8D6-4BEC-B42B-CA092601F7ED}" dt="2025-01-22T17:50:51.582" v="1" actId="2696"/>
        <pc:sldMkLst>
          <pc:docMk/>
          <pc:sldMk cId="3535472846" sldId="494"/>
        </pc:sldMkLst>
      </pc:sldChg>
      <pc:sldChg chg="del">
        <pc:chgData name="Eilidh McGregor (Green Ink)" userId="9cba41ee-7d70-4c23-afba-c2290bddaa61" providerId="ADAL" clId="{708A4E2F-B8D6-4BEC-B42B-CA092601F7ED}" dt="2025-01-22T17:50:51.582" v="1" actId="2696"/>
        <pc:sldMkLst>
          <pc:docMk/>
          <pc:sldMk cId="32059954" sldId="495"/>
        </pc:sldMkLst>
      </pc:sldChg>
      <pc:sldChg chg="del">
        <pc:chgData name="Eilidh McGregor (Green Ink)" userId="9cba41ee-7d70-4c23-afba-c2290bddaa61" providerId="ADAL" clId="{708A4E2F-B8D6-4BEC-B42B-CA092601F7ED}" dt="2025-01-22T17:50:51.582" v="1" actId="2696"/>
        <pc:sldMkLst>
          <pc:docMk/>
          <pc:sldMk cId="1216624615" sldId="496"/>
        </pc:sldMkLst>
      </pc:sldChg>
      <pc:sldChg chg="del">
        <pc:chgData name="Eilidh McGregor (Green Ink)" userId="9cba41ee-7d70-4c23-afba-c2290bddaa61" providerId="ADAL" clId="{708A4E2F-B8D6-4BEC-B42B-CA092601F7ED}" dt="2025-01-22T17:50:51.582" v="1" actId="2696"/>
        <pc:sldMkLst>
          <pc:docMk/>
          <pc:sldMk cId="669582613" sldId="498"/>
        </pc:sldMkLst>
      </pc:sldChg>
      <pc:sldChg chg="del">
        <pc:chgData name="Eilidh McGregor (Green Ink)" userId="9cba41ee-7d70-4c23-afba-c2290bddaa61" providerId="ADAL" clId="{708A4E2F-B8D6-4BEC-B42B-CA092601F7ED}" dt="2025-01-22T17:50:51.582" v="1" actId="2696"/>
        <pc:sldMkLst>
          <pc:docMk/>
          <pc:sldMk cId="2279994913" sldId="499"/>
        </pc:sldMkLst>
      </pc:sldChg>
      <pc:sldChg chg="del">
        <pc:chgData name="Eilidh McGregor (Green Ink)" userId="9cba41ee-7d70-4c23-afba-c2290bddaa61" providerId="ADAL" clId="{708A4E2F-B8D6-4BEC-B42B-CA092601F7ED}" dt="2025-01-22T17:50:51.582" v="1" actId="2696"/>
        <pc:sldMkLst>
          <pc:docMk/>
          <pc:sldMk cId="2703098110" sldId="501"/>
        </pc:sldMkLst>
      </pc:sldChg>
      <pc:sldChg chg="del">
        <pc:chgData name="Eilidh McGregor (Green Ink)" userId="9cba41ee-7d70-4c23-afba-c2290bddaa61" providerId="ADAL" clId="{708A4E2F-B8D6-4BEC-B42B-CA092601F7ED}" dt="2025-01-22T17:50:51.582" v="1" actId="2696"/>
        <pc:sldMkLst>
          <pc:docMk/>
          <pc:sldMk cId="1917566058" sldId="502"/>
        </pc:sldMkLst>
      </pc:sldChg>
      <pc:sldChg chg="del">
        <pc:chgData name="Eilidh McGregor (Green Ink)" userId="9cba41ee-7d70-4c23-afba-c2290bddaa61" providerId="ADAL" clId="{708A4E2F-B8D6-4BEC-B42B-CA092601F7ED}" dt="2025-01-22T17:50:51.582" v="1" actId="2696"/>
        <pc:sldMkLst>
          <pc:docMk/>
          <pc:sldMk cId="3835835597" sldId="503"/>
        </pc:sldMkLst>
      </pc:sldChg>
      <pc:sldChg chg="del">
        <pc:chgData name="Eilidh McGregor (Green Ink)" userId="9cba41ee-7d70-4c23-afba-c2290bddaa61" providerId="ADAL" clId="{708A4E2F-B8D6-4BEC-B42B-CA092601F7ED}" dt="2025-01-22T17:50:51.582" v="1" actId="2696"/>
        <pc:sldMkLst>
          <pc:docMk/>
          <pc:sldMk cId="516420185" sldId="504"/>
        </pc:sldMkLst>
      </pc:sldChg>
      <pc:sldChg chg="del">
        <pc:chgData name="Eilidh McGregor (Green Ink)" userId="9cba41ee-7d70-4c23-afba-c2290bddaa61" providerId="ADAL" clId="{708A4E2F-B8D6-4BEC-B42B-CA092601F7ED}" dt="2025-01-22T17:50:51.582" v="1" actId="2696"/>
        <pc:sldMkLst>
          <pc:docMk/>
          <pc:sldMk cId="2793079073" sldId="505"/>
        </pc:sldMkLst>
      </pc:sldChg>
      <pc:sldChg chg="del">
        <pc:chgData name="Eilidh McGregor (Green Ink)" userId="9cba41ee-7d70-4c23-afba-c2290bddaa61" providerId="ADAL" clId="{708A4E2F-B8D6-4BEC-B42B-CA092601F7ED}" dt="2025-01-22T17:50:51.582" v="1" actId="2696"/>
        <pc:sldMkLst>
          <pc:docMk/>
          <pc:sldMk cId="3455035072" sldId="506"/>
        </pc:sldMkLst>
      </pc:sldChg>
      <pc:sldChg chg="del">
        <pc:chgData name="Eilidh McGregor (Green Ink)" userId="9cba41ee-7d70-4c23-afba-c2290bddaa61" providerId="ADAL" clId="{708A4E2F-B8D6-4BEC-B42B-CA092601F7ED}" dt="2025-01-22T17:50:51.582" v="1" actId="2696"/>
        <pc:sldMkLst>
          <pc:docMk/>
          <pc:sldMk cId="2864550227" sldId="507"/>
        </pc:sldMkLst>
      </pc:sldChg>
      <pc:sldChg chg="del">
        <pc:chgData name="Eilidh McGregor (Green Ink)" userId="9cba41ee-7d70-4c23-afba-c2290bddaa61" providerId="ADAL" clId="{708A4E2F-B8D6-4BEC-B42B-CA092601F7ED}" dt="2025-01-22T17:50:51.582" v="1" actId="2696"/>
        <pc:sldMkLst>
          <pc:docMk/>
          <pc:sldMk cId="1372983916" sldId="508"/>
        </pc:sldMkLst>
      </pc:sldChg>
      <pc:sldChg chg="del">
        <pc:chgData name="Eilidh McGregor (Green Ink)" userId="9cba41ee-7d70-4c23-afba-c2290bddaa61" providerId="ADAL" clId="{708A4E2F-B8D6-4BEC-B42B-CA092601F7ED}" dt="2025-01-22T17:50:51.582" v="1" actId="2696"/>
        <pc:sldMkLst>
          <pc:docMk/>
          <pc:sldMk cId="2620479518" sldId="509"/>
        </pc:sldMkLst>
      </pc:sldChg>
      <pc:sldChg chg="del">
        <pc:chgData name="Eilidh McGregor (Green Ink)" userId="9cba41ee-7d70-4c23-afba-c2290bddaa61" providerId="ADAL" clId="{708A4E2F-B8D6-4BEC-B42B-CA092601F7ED}" dt="2025-01-22T17:50:51.582" v="1" actId="2696"/>
        <pc:sldMkLst>
          <pc:docMk/>
          <pc:sldMk cId="455493254" sldId="510"/>
        </pc:sldMkLst>
      </pc:sldChg>
      <pc:sldChg chg="del">
        <pc:chgData name="Eilidh McGregor (Green Ink)" userId="9cba41ee-7d70-4c23-afba-c2290bddaa61" providerId="ADAL" clId="{708A4E2F-B8D6-4BEC-B42B-CA092601F7ED}" dt="2025-01-22T17:50:51.582" v="1" actId="2696"/>
        <pc:sldMkLst>
          <pc:docMk/>
          <pc:sldMk cId="1741917319" sldId="511"/>
        </pc:sldMkLst>
      </pc:sldChg>
      <pc:sldChg chg="del">
        <pc:chgData name="Eilidh McGregor (Green Ink)" userId="9cba41ee-7d70-4c23-afba-c2290bddaa61" providerId="ADAL" clId="{708A4E2F-B8D6-4BEC-B42B-CA092601F7ED}" dt="2025-01-22T17:50:51.582" v="1" actId="2696"/>
        <pc:sldMkLst>
          <pc:docMk/>
          <pc:sldMk cId="290102901" sldId="512"/>
        </pc:sldMkLst>
      </pc:sldChg>
      <pc:sldChg chg="del">
        <pc:chgData name="Eilidh McGregor (Green Ink)" userId="9cba41ee-7d70-4c23-afba-c2290bddaa61" providerId="ADAL" clId="{708A4E2F-B8D6-4BEC-B42B-CA092601F7ED}" dt="2025-01-22T17:50:51.582" v="1" actId="2696"/>
        <pc:sldMkLst>
          <pc:docMk/>
          <pc:sldMk cId="9701064" sldId="513"/>
        </pc:sldMkLst>
      </pc:sldChg>
      <pc:sldChg chg="del">
        <pc:chgData name="Eilidh McGregor (Green Ink)" userId="9cba41ee-7d70-4c23-afba-c2290bddaa61" providerId="ADAL" clId="{708A4E2F-B8D6-4BEC-B42B-CA092601F7ED}" dt="2025-01-22T17:50:51.582" v="1" actId="2696"/>
        <pc:sldMkLst>
          <pc:docMk/>
          <pc:sldMk cId="1270264776" sldId="514"/>
        </pc:sldMkLst>
      </pc:sldChg>
      <pc:sldChg chg="del">
        <pc:chgData name="Eilidh McGregor (Green Ink)" userId="9cba41ee-7d70-4c23-afba-c2290bddaa61" providerId="ADAL" clId="{708A4E2F-B8D6-4BEC-B42B-CA092601F7ED}" dt="2025-01-22T17:50:51.582" v="1" actId="2696"/>
        <pc:sldMkLst>
          <pc:docMk/>
          <pc:sldMk cId="4163161739" sldId="515"/>
        </pc:sldMkLst>
      </pc:sldChg>
      <pc:sldChg chg="del">
        <pc:chgData name="Eilidh McGregor (Green Ink)" userId="9cba41ee-7d70-4c23-afba-c2290bddaa61" providerId="ADAL" clId="{708A4E2F-B8D6-4BEC-B42B-CA092601F7ED}" dt="2025-01-22T17:50:51.582" v="1" actId="2696"/>
        <pc:sldMkLst>
          <pc:docMk/>
          <pc:sldMk cId="1155460931" sldId="516"/>
        </pc:sldMkLst>
      </pc:sldChg>
      <pc:sldChg chg="del">
        <pc:chgData name="Eilidh McGregor (Green Ink)" userId="9cba41ee-7d70-4c23-afba-c2290bddaa61" providerId="ADAL" clId="{708A4E2F-B8D6-4BEC-B42B-CA092601F7ED}" dt="2025-01-22T17:50:51.582" v="1" actId="2696"/>
        <pc:sldMkLst>
          <pc:docMk/>
          <pc:sldMk cId="4043179754" sldId="517"/>
        </pc:sldMkLst>
      </pc:sldChg>
      <pc:sldChg chg="del">
        <pc:chgData name="Eilidh McGregor (Green Ink)" userId="9cba41ee-7d70-4c23-afba-c2290bddaa61" providerId="ADAL" clId="{708A4E2F-B8D6-4BEC-B42B-CA092601F7ED}" dt="2025-01-22T17:50:51.582" v="1" actId="2696"/>
        <pc:sldMkLst>
          <pc:docMk/>
          <pc:sldMk cId="261152892" sldId="518"/>
        </pc:sldMkLst>
      </pc:sldChg>
      <pc:sldChg chg="del">
        <pc:chgData name="Eilidh McGregor (Green Ink)" userId="9cba41ee-7d70-4c23-afba-c2290bddaa61" providerId="ADAL" clId="{708A4E2F-B8D6-4BEC-B42B-CA092601F7ED}" dt="2025-01-22T17:50:51.582" v="1" actId="2696"/>
        <pc:sldMkLst>
          <pc:docMk/>
          <pc:sldMk cId="4201634426" sldId="519"/>
        </pc:sldMkLst>
      </pc:sldChg>
      <pc:sldChg chg="del">
        <pc:chgData name="Eilidh McGregor (Green Ink)" userId="9cba41ee-7d70-4c23-afba-c2290bddaa61" providerId="ADAL" clId="{708A4E2F-B8D6-4BEC-B42B-CA092601F7ED}" dt="2025-01-22T17:50:51.582" v="1" actId="2696"/>
        <pc:sldMkLst>
          <pc:docMk/>
          <pc:sldMk cId="3363182507" sldId="520"/>
        </pc:sldMkLst>
      </pc:sldChg>
      <pc:sldChg chg="del">
        <pc:chgData name="Eilidh McGregor (Green Ink)" userId="9cba41ee-7d70-4c23-afba-c2290bddaa61" providerId="ADAL" clId="{708A4E2F-B8D6-4BEC-B42B-CA092601F7ED}" dt="2025-01-22T17:50:51.582" v="1" actId="2696"/>
        <pc:sldMkLst>
          <pc:docMk/>
          <pc:sldMk cId="4034244694" sldId="521"/>
        </pc:sldMkLst>
      </pc:sldChg>
      <pc:sldChg chg="del">
        <pc:chgData name="Eilidh McGregor (Green Ink)" userId="9cba41ee-7d70-4c23-afba-c2290bddaa61" providerId="ADAL" clId="{708A4E2F-B8D6-4BEC-B42B-CA092601F7ED}" dt="2025-01-22T17:50:51.582" v="1" actId="2696"/>
        <pc:sldMkLst>
          <pc:docMk/>
          <pc:sldMk cId="2916014845" sldId="522"/>
        </pc:sldMkLst>
      </pc:sldChg>
      <pc:sldChg chg="del">
        <pc:chgData name="Eilidh McGregor (Green Ink)" userId="9cba41ee-7d70-4c23-afba-c2290bddaa61" providerId="ADAL" clId="{708A4E2F-B8D6-4BEC-B42B-CA092601F7ED}" dt="2025-01-22T17:50:51.582" v="1" actId="2696"/>
        <pc:sldMkLst>
          <pc:docMk/>
          <pc:sldMk cId="3098079620" sldId="523"/>
        </pc:sldMkLst>
      </pc:sldChg>
      <pc:sldChg chg="del">
        <pc:chgData name="Eilidh McGregor (Green Ink)" userId="9cba41ee-7d70-4c23-afba-c2290bddaa61" providerId="ADAL" clId="{708A4E2F-B8D6-4BEC-B42B-CA092601F7ED}" dt="2025-01-22T17:50:51.582" v="1" actId="2696"/>
        <pc:sldMkLst>
          <pc:docMk/>
          <pc:sldMk cId="1698864919" sldId="524"/>
        </pc:sldMkLst>
      </pc:sldChg>
      <pc:sldChg chg="del">
        <pc:chgData name="Eilidh McGregor (Green Ink)" userId="9cba41ee-7d70-4c23-afba-c2290bddaa61" providerId="ADAL" clId="{708A4E2F-B8D6-4BEC-B42B-CA092601F7ED}" dt="2025-01-22T17:50:51.582" v="1" actId="2696"/>
        <pc:sldMkLst>
          <pc:docMk/>
          <pc:sldMk cId="104666613" sldId="525"/>
        </pc:sldMkLst>
      </pc:sldChg>
      <pc:sldChg chg="del">
        <pc:chgData name="Eilidh McGregor (Green Ink)" userId="9cba41ee-7d70-4c23-afba-c2290bddaa61" providerId="ADAL" clId="{708A4E2F-B8D6-4BEC-B42B-CA092601F7ED}" dt="2025-01-22T17:50:51.582" v="1" actId="2696"/>
        <pc:sldMkLst>
          <pc:docMk/>
          <pc:sldMk cId="1994937616" sldId="526"/>
        </pc:sldMkLst>
      </pc:sldChg>
      <pc:sldChg chg="del">
        <pc:chgData name="Eilidh McGregor (Green Ink)" userId="9cba41ee-7d70-4c23-afba-c2290bddaa61" providerId="ADAL" clId="{708A4E2F-B8D6-4BEC-B42B-CA092601F7ED}" dt="2025-01-22T17:50:51.582" v="1" actId="2696"/>
        <pc:sldMkLst>
          <pc:docMk/>
          <pc:sldMk cId="1038560813" sldId="527"/>
        </pc:sldMkLst>
      </pc:sldChg>
      <pc:sldChg chg="del">
        <pc:chgData name="Eilidh McGregor (Green Ink)" userId="9cba41ee-7d70-4c23-afba-c2290bddaa61" providerId="ADAL" clId="{708A4E2F-B8D6-4BEC-B42B-CA092601F7ED}" dt="2025-01-22T17:50:51.582" v="1" actId="2696"/>
        <pc:sldMkLst>
          <pc:docMk/>
          <pc:sldMk cId="3612673987" sldId="529"/>
        </pc:sldMkLst>
      </pc:sldChg>
      <pc:sldChg chg="del">
        <pc:chgData name="Eilidh McGregor (Green Ink)" userId="9cba41ee-7d70-4c23-afba-c2290bddaa61" providerId="ADAL" clId="{708A4E2F-B8D6-4BEC-B42B-CA092601F7ED}" dt="2025-01-22T17:50:51.582" v="1" actId="2696"/>
        <pc:sldMkLst>
          <pc:docMk/>
          <pc:sldMk cId="3962482384" sldId="530"/>
        </pc:sldMkLst>
      </pc:sldChg>
      <pc:sldChg chg="del">
        <pc:chgData name="Eilidh McGregor (Green Ink)" userId="9cba41ee-7d70-4c23-afba-c2290bddaa61" providerId="ADAL" clId="{708A4E2F-B8D6-4BEC-B42B-CA092601F7ED}" dt="2025-01-22T17:50:51.582" v="1" actId="2696"/>
        <pc:sldMkLst>
          <pc:docMk/>
          <pc:sldMk cId="2202465377" sldId="531"/>
        </pc:sldMkLst>
      </pc:sldChg>
      <pc:sldChg chg="del">
        <pc:chgData name="Eilidh McGregor (Green Ink)" userId="9cba41ee-7d70-4c23-afba-c2290bddaa61" providerId="ADAL" clId="{708A4E2F-B8D6-4BEC-B42B-CA092601F7ED}" dt="2025-01-22T17:50:31.472" v="0" actId="2696"/>
        <pc:sldMkLst>
          <pc:docMk/>
          <pc:sldMk cId="2896110165" sldId="532"/>
        </pc:sldMkLst>
      </pc:sldChg>
      <pc:sldChg chg="del">
        <pc:chgData name="Eilidh McGregor (Green Ink)" userId="9cba41ee-7d70-4c23-afba-c2290bddaa61" providerId="ADAL" clId="{708A4E2F-B8D6-4BEC-B42B-CA092601F7ED}" dt="2025-01-22T17:50:31.472" v="0" actId="2696"/>
        <pc:sldMkLst>
          <pc:docMk/>
          <pc:sldMk cId="2849063426" sldId="533"/>
        </pc:sldMkLst>
      </pc:sldChg>
      <pc:sldChg chg="del">
        <pc:chgData name="Eilidh McGregor (Green Ink)" userId="9cba41ee-7d70-4c23-afba-c2290bddaa61" providerId="ADAL" clId="{708A4E2F-B8D6-4BEC-B42B-CA092601F7ED}" dt="2025-01-22T17:50:31.472" v="0" actId="2696"/>
        <pc:sldMkLst>
          <pc:docMk/>
          <pc:sldMk cId="2535825104" sldId="534"/>
        </pc:sldMkLst>
      </pc:sldChg>
      <pc:sldChg chg="del">
        <pc:chgData name="Eilidh McGregor (Green Ink)" userId="9cba41ee-7d70-4c23-afba-c2290bddaa61" providerId="ADAL" clId="{708A4E2F-B8D6-4BEC-B42B-CA092601F7ED}" dt="2025-01-22T17:50:31.472" v="0" actId="2696"/>
        <pc:sldMkLst>
          <pc:docMk/>
          <pc:sldMk cId="1533371814" sldId="535"/>
        </pc:sldMkLst>
      </pc:sldChg>
      <pc:sldChg chg="del">
        <pc:chgData name="Eilidh McGregor (Green Ink)" userId="9cba41ee-7d70-4c23-afba-c2290bddaa61" providerId="ADAL" clId="{708A4E2F-B8D6-4BEC-B42B-CA092601F7ED}" dt="2025-01-22T17:50:31.472" v="0" actId="2696"/>
        <pc:sldMkLst>
          <pc:docMk/>
          <pc:sldMk cId="3694554810" sldId="537"/>
        </pc:sldMkLst>
      </pc:sldChg>
      <pc:sldChg chg="del">
        <pc:chgData name="Eilidh McGregor (Green Ink)" userId="9cba41ee-7d70-4c23-afba-c2290bddaa61" providerId="ADAL" clId="{708A4E2F-B8D6-4BEC-B42B-CA092601F7ED}" dt="2025-01-22T17:50:31.472" v="0" actId="2696"/>
        <pc:sldMkLst>
          <pc:docMk/>
          <pc:sldMk cId="3143909663" sldId="538"/>
        </pc:sldMkLst>
      </pc:sldChg>
      <pc:sldChg chg="del">
        <pc:chgData name="Eilidh McGregor (Green Ink)" userId="9cba41ee-7d70-4c23-afba-c2290bddaa61" providerId="ADAL" clId="{708A4E2F-B8D6-4BEC-B42B-CA092601F7ED}" dt="2025-01-22T17:50:51.582" v="1" actId="2696"/>
        <pc:sldMkLst>
          <pc:docMk/>
          <pc:sldMk cId="3351721272" sldId="539"/>
        </pc:sldMkLst>
      </pc:sldChg>
      <pc:sldChg chg="del">
        <pc:chgData name="Eilidh McGregor (Green Ink)" userId="9cba41ee-7d70-4c23-afba-c2290bddaa61" providerId="ADAL" clId="{708A4E2F-B8D6-4BEC-B42B-CA092601F7ED}" dt="2025-01-22T17:50:51.582" v="1" actId="2696"/>
        <pc:sldMkLst>
          <pc:docMk/>
          <pc:sldMk cId="3281892448" sldId="540"/>
        </pc:sldMkLst>
      </pc:sldChg>
      <pc:sldChg chg="del">
        <pc:chgData name="Eilidh McGregor (Green Ink)" userId="9cba41ee-7d70-4c23-afba-c2290bddaa61" providerId="ADAL" clId="{708A4E2F-B8D6-4BEC-B42B-CA092601F7ED}" dt="2025-01-22T17:50:51.582" v="1" actId="2696"/>
        <pc:sldMkLst>
          <pc:docMk/>
          <pc:sldMk cId="2680329864" sldId="541"/>
        </pc:sldMkLst>
      </pc:sldChg>
      <pc:sldChg chg="del">
        <pc:chgData name="Eilidh McGregor (Green Ink)" userId="9cba41ee-7d70-4c23-afba-c2290bddaa61" providerId="ADAL" clId="{708A4E2F-B8D6-4BEC-B42B-CA092601F7ED}" dt="2025-01-22T17:50:51.582" v="1" actId="2696"/>
        <pc:sldMkLst>
          <pc:docMk/>
          <pc:sldMk cId="1083352733" sldId="542"/>
        </pc:sldMkLst>
      </pc:sldChg>
      <pc:sldChg chg="del">
        <pc:chgData name="Eilidh McGregor (Green Ink)" userId="9cba41ee-7d70-4c23-afba-c2290bddaa61" providerId="ADAL" clId="{708A4E2F-B8D6-4BEC-B42B-CA092601F7ED}" dt="2025-01-22T17:50:31.472" v="0" actId="2696"/>
        <pc:sldMkLst>
          <pc:docMk/>
          <pc:sldMk cId="2066501417" sldId="543"/>
        </pc:sldMkLst>
      </pc:sldChg>
      <pc:sldChg chg="del">
        <pc:chgData name="Eilidh McGregor (Green Ink)" userId="9cba41ee-7d70-4c23-afba-c2290bddaa61" providerId="ADAL" clId="{708A4E2F-B8D6-4BEC-B42B-CA092601F7ED}" dt="2025-01-22T17:50:31.472" v="0" actId="2696"/>
        <pc:sldMkLst>
          <pc:docMk/>
          <pc:sldMk cId="4194654886" sldId="544"/>
        </pc:sldMkLst>
      </pc:sldChg>
      <pc:sldChg chg="del">
        <pc:chgData name="Eilidh McGregor (Green Ink)" userId="9cba41ee-7d70-4c23-afba-c2290bddaa61" providerId="ADAL" clId="{708A4E2F-B8D6-4BEC-B42B-CA092601F7ED}" dt="2025-01-22T17:50:31.472" v="0" actId="2696"/>
        <pc:sldMkLst>
          <pc:docMk/>
          <pc:sldMk cId="691906105" sldId="545"/>
        </pc:sldMkLst>
      </pc:sldChg>
      <pc:sldChg chg="del">
        <pc:chgData name="Eilidh McGregor (Green Ink)" userId="9cba41ee-7d70-4c23-afba-c2290bddaa61" providerId="ADAL" clId="{708A4E2F-B8D6-4BEC-B42B-CA092601F7ED}" dt="2025-01-22T17:50:31.472" v="0" actId="2696"/>
        <pc:sldMkLst>
          <pc:docMk/>
          <pc:sldMk cId="1057054663" sldId="546"/>
        </pc:sldMkLst>
      </pc:sldChg>
      <pc:sldChg chg="del">
        <pc:chgData name="Eilidh McGregor (Green Ink)" userId="9cba41ee-7d70-4c23-afba-c2290bddaa61" providerId="ADAL" clId="{708A4E2F-B8D6-4BEC-B42B-CA092601F7ED}" dt="2025-01-22T17:50:31.472" v="0" actId="2696"/>
        <pc:sldMkLst>
          <pc:docMk/>
          <pc:sldMk cId="2792557584" sldId="547"/>
        </pc:sldMkLst>
      </pc:sldChg>
      <pc:sldChg chg="del">
        <pc:chgData name="Eilidh McGregor (Green Ink)" userId="9cba41ee-7d70-4c23-afba-c2290bddaa61" providerId="ADAL" clId="{708A4E2F-B8D6-4BEC-B42B-CA092601F7ED}" dt="2025-01-22T17:50:31.472" v="0" actId="2696"/>
        <pc:sldMkLst>
          <pc:docMk/>
          <pc:sldMk cId="3673841498" sldId="548"/>
        </pc:sldMkLst>
      </pc:sldChg>
      <pc:sldChg chg="del">
        <pc:chgData name="Eilidh McGregor (Green Ink)" userId="9cba41ee-7d70-4c23-afba-c2290bddaa61" providerId="ADAL" clId="{708A4E2F-B8D6-4BEC-B42B-CA092601F7ED}" dt="2025-01-22T17:50:31.472" v="0" actId="2696"/>
        <pc:sldMkLst>
          <pc:docMk/>
          <pc:sldMk cId="2317205828" sldId="549"/>
        </pc:sldMkLst>
      </pc:sldChg>
      <pc:sldChg chg="del">
        <pc:chgData name="Eilidh McGregor (Green Ink)" userId="9cba41ee-7d70-4c23-afba-c2290bddaa61" providerId="ADAL" clId="{708A4E2F-B8D6-4BEC-B42B-CA092601F7ED}" dt="2025-01-22T17:50:31.472" v="0" actId="2696"/>
        <pc:sldMkLst>
          <pc:docMk/>
          <pc:sldMk cId="4117553316" sldId="550"/>
        </pc:sldMkLst>
      </pc:sldChg>
      <pc:sldChg chg="del">
        <pc:chgData name="Eilidh McGregor (Green Ink)" userId="9cba41ee-7d70-4c23-afba-c2290bddaa61" providerId="ADAL" clId="{708A4E2F-B8D6-4BEC-B42B-CA092601F7ED}" dt="2025-01-22T17:50:31.472" v="0" actId="2696"/>
        <pc:sldMkLst>
          <pc:docMk/>
          <pc:sldMk cId="584985910" sldId="551"/>
        </pc:sldMkLst>
      </pc:sldChg>
      <pc:sldChg chg="del">
        <pc:chgData name="Eilidh McGregor (Green Ink)" userId="9cba41ee-7d70-4c23-afba-c2290bddaa61" providerId="ADAL" clId="{708A4E2F-B8D6-4BEC-B42B-CA092601F7ED}" dt="2025-01-22T17:50:31.472" v="0" actId="2696"/>
        <pc:sldMkLst>
          <pc:docMk/>
          <pc:sldMk cId="3093663083" sldId="552"/>
        </pc:sldMkLst>
      </pc:sldChg>
      <pc:sldChg chg="del">
        <pc:chgData name="Eilidh McGregor (Green Ink)" userId="9cba41ee-7d70-4c23-afba-c2290bddaa61" providerId="ADAL" clId="{708A4E2F-B8D6-4BEC-B42B-CA092601F7ED}" dt="2025-01-22T17:50:31.472" v="0" actId="2696"/>
        <pc:sldMkLst>
          <pc:docMk/>
          <pc:sldMk cId="2525699467" sldId="553"/>
        </pc:sldMkLst>
      </pc:sldChg>
      <pc:sldChg chg="del">
        <pc:chgData name="Eilidh McGregor (Green Ink)" userId="9cba41ee-7d70-4c23-afba-c2290bddaa61" providerId="ADAL" clId="{708A4E2F-B8D6-4BEC-B42B-CA092601F7ED}" dt="2025-01-22T17:50:31.472" v="0" actId="2696"/>
        <pc:sldMkLst>
          <pc:docMk/>
          <pc:sldMk cId="3557591569" sldId="554"/>
        </pc:sldMkLst>
      </pc:sldChg>
      <pc:sldChg chg="del">
        <pc:chgData name="Eilidh McGregor (Green Ink)" userId="9cba41ee-7d70-4c23-afba-c2290bddaa61" providerId="ADAL" clId="{708A4E2F-B8D6-4BEC-B42B-CA092601F7ED}" dt="2025-01-22T17:50:31.472" v="0" actId="2696"/>
        <pc:sldMkLst>
          <pc:docMk/>
          <pc:sldMk cId="1643354276" sldId="555"/>
        </pc:sldMkLst>
      </pc:sldChg>
      <pc:sldChg chg="del">
        <pc:chgData name="Eilidh McGregor (Green Ink)" userId="9cba41ee-7d70-4c23-afba-c2290bddaa61" providerId="ADAL" clId="{708A4E2F-B8D6-4BEC-B42B-CA092601F7ED}" dt="2025-01-22T17:50:31.472" v="0" actId="2696"/>
        <pc:sldMkLst>
          <pc:docMk/>
          <pc:sldMk cId="1298327133" sldId="556"/>
        </pc:sldMkLst>
      </pc:sldChg>
      <pc:sldChg chg="del">
        <pc:chgData name="Eilidh McGregor (Green Ink)" userId="9cba41ee-7d70-4c23-afba-c2290bddaa61" providerId="ADAL" clId="{708A4E2F-B8D6-4BEC-B42B-CA092601F7ED}" dt="2025-01-22T17:50:31.472" v="0" actId="2696"/>
        <pc:sldMkLst>
          <pc:docMk/>
          <pc:sldMk cId="3453521803" sldId="557"/>
        </pc:sldMkLst>
      </pc:sldChg>
      <pc:sldChg chg="del">
        <pc:chgData name="Eilidh McGregor (Green Ink)" userId="9cba41ee-7d70-4c23-afba-c2290bddaa61" providerId="ADAL" clId="{708A4E2F-B8D6-4BEC-B42B-CA092601F7ED}" dt="2025-01-22T17:50:31.472" v="0" actId="2696"/>
        <pc:sldMkLst>
          <pc:docMk/>
          <pc:sldMk cId="3656407505" sldId="558"/>
        </pc:sldMkLst>
      </pc:sldChg>
      <pc:sldChg chg="del">
        <pc:chgData name="Eilidh McGregor (Green Ink)" userId="9cba41ee-7d70-4c23-afba-c2290bddaa61" providerId="ADAL" clId="{708A4E2F-B8D6-4BEC-B42B-CA092601F7ED}" dt="2025-01-22T17:50:31.472" v="0" actId="2696"/>
        <pc:sldMkLst>
          <pc:docMk/>
          <pc:sldMk cId="1393477870" sldId="559"/>
        </pc:sldMkLst>
      </pc:sldChg>
      <pc:sldChg chg="del">
        <pc:chgData name="Eilidh McGregor (Green Ink)" userId="9cba41ee-7d70-4c23-afba-c2290bddaa61" providerId="ADAL" clId="{708A4E2F-B8D6-4BEC-B42B-CA092601F7ED}" dt="2025-01-22T17:50:31.472" v="0" actId="2696"/>
        <pc:sldMkLst>
          <pc:docMk/>
          <pc:sldMk cId="40989714" sldId="560"/>
        </pc:sldMkLst>
      </pc:sldChg>
      <pc:sldChg chg="del">
        <pc:chgData name="Eilidh McGregor (Green Ink)" userId="9cba41ee-7d70-4c23-afba-c2290bddaa61" providerId="ADAL" clId="{708A4E2F-B8D6-4BEC-B42B-CA092601F7ED}" dt="2025-01-22T17:50:51.582" v="1" actId="2696"/>
        <pc:sldMkLst>
          <pc:docMk/>
          <pc:sldMk cId="1704946119" sldId="562"/>
        </pc:sldMkLst>
      </pc:sldChg>
      <pc:sldChg chg="del">
        <pc:chgData name="Eilidh McGregor (Green Ink)" userId="9cba41ee-7d70-4c23-afba-c2290bddaa61" providerId="ADAL" clId="{708A4E2F-B8D6-4BEC-B42B-CA092601F7ED}" dt="2025-01-22T17:50:51.582" v="1" actId="2696"/>
        <pc:sldMkLst>
          <pc:docMk/>
          <pc:sldMk cId="1740026120" sldId="563"/>
        </pc:sldMkLst>
      </pc:sldChg>
      <pc:sldChg chg="del">
        <pc:chgData name="Eilidh McGregor (Green Ink)" userId="9cba41ee-7d70-4c23-afba-c2290bddaa61" providerId="ADAL" clId="{708A4E2F-B8D6-4BEC-B42B-CA092601F7ED}" dt="2025-01-22T17:50:51.582" v="1" actId="2696"/>
        <pc:sldMkLst>
          <pc:docMk/>
          <pc:sldMk cId="2284976561" sldId="564"/>
        </pc:sldMkLst>
      </pc:sldChg>
      <pc:sldChg chg="del">
        <pc:chgData name="Eilidh McGregor (Green Ink)" userId="9cba41ee-7d70-4c23-afba-c2290bddaa61" providerId="ADAL" clId="{708A4E2F-B8D6-4BEC-B42B-CA092601F7ED}" dt="2025-01-22T17:50:51.582" v="1" actId="2696"/>
        <pc:sldMkLst>
          <pc:docMk/>
          <pc:sldMk cId="2980113983" sldId="565"/>
        </pc:sldMkLst>
      </pc:sldChg>
      <pc:sldChg chg="del">
        <pc:chgData name="Eilidh McGregor (Green Ink)" userId="9cba41ee-7d70-4c23-afba-c2290bddaa61" providerId="ADAL" clId="{708A4E2F-B8D6-4BEC-B42B-CA092601F7ED}" dt="2025-01-22T17:50:31.472" v="0" actId="2696"/>
        <pc:sldMkLst>
          <pc:docMk/>
          <pc:sldMk cId="2018139632" sldId="566"/>
        </pc:sldMkLst>
      </pc:sldChg>
      <pc:sldChg chg="del">
        <pc:chgData name="Eilidh McGregor (Green Ink)" userId="9cba41ee-7d70-4c23-afba-c2290bddaa61" providerId="ADAL" clId="{708A4E2F-B8D6-4BEC-B42B-CA092601F7ED}" dt="2025-01-22T17:50:31.472" v="0" actId="2696"/>
        <pc:sldMkLst>
          <pc:docMk/>
          <pc:sldMk cId="714378234" sldId="567"/>
        </pc:sldMkLst>
      </pc:sldChg>
      <pc:sldChg chg="del">
        <pc:chgData name="Eilidh McGregor (Green Ink)" userId="9cba41ee-7d70-4c23-afba-c2290bddaa61" providerId="ADAL" clId="{708A4E2F-B8D6-4BEC-B42B-CA092601F7ED}" dt="2025-01-22T17:50:31.472" v="0" actId="2696"/>
        <pc:sldMkLst>
          <pc:docMk/>
          <pc:sldMk cId="1175654923" sldId="568"/>
        </pc:sldMkLst>
      </pc:sldChg>
      <pc:sldChg chg="del">
        <pc:chgData name="Eilidh McGregor (Green Ink)" userId="9cba41ee-7d70-4c23-afba-c2290bddaa61" providerId="ADAL" clId="{708A4E2F-B8D6-4BEC-B42B-CA092601F7ED}" dt="2025-01-22T17:50:51.582" v="1" actId="2696"/>
        <pc:sldMkLst>
          <pc:docMk/>
          <pc:sldMk cId="2643322511" sldId="570"/>
        </pc:sldMkLst>
      </pc:sldChg>
      <pc:sldChg chg="del">
        <pc:chgData name="Eilidh McGregor (Green Ink)" userId="9cba41ee-7d70-4c23-afba-c2290bddaa61" providerId="ADAL" clId="{708A4E2F-B8D6-4BEC-B42B-CA092601F7ED}" dt="2025-01-22T17:50:51.582" v="1" actId="2696"/>
        <pc:sldMkLst>
          <pc:docMk/>
          <pc:sldMk cId="1748309419" sldId="571"/>
        </pc:sldMkLst>
      </pc:sldChg>
      <pc:sldMasterChg chg="del delSldLayout">
        <pc:chgData name="Eilidh McGregor (Green Ink)" userId="9cba41ee-7d70-4c23-afba-c2290bddaa61" providerId="ADAL" clId="{708A4E2F-B8D6-4BEC-B42B-CA092601F7ED}" dt="2025-01-22T17:50:31.472" v="0" actId="2696"/>
        <pc:sldMasterMkLst>
          <pc:docMk/>
          <pc:sldMasterMk cId="3094766135" sldId="2147483648"/>
        </pc:sldMasterMkLst>
        <pc:sldLayoutChg chg="del">
          <pc:chgData name="Eilidh McGregor (Green Ink)" userId="9cba41ee-7d70-4c23-afba-c2290bddaa61" providerId="ADAL" clId="{708A4E2F-B8D6-4BEC-B42B-CA092601F7ED}" dt="2025-01-22T17:50:31.472"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708A4E2F-B8D6-4BEC-B42B-CA092601F7ED}" dt="2025-01-22T17:50:31.472" v="0" actId="2696"/>
        <pc:sldMasterMkLst>
          <pc:docMk/>
          <pc:sldMasterMk cId="3564903295" sldId="2147483676"/>
        </pc:sldMasterMkLst>
        <pc:sldLayoutChg chg="del">
          <pc:chgData name="Eilidh McGregor (Green Ink)" userId="9cba41ee-7d70-4c23-afba-c2290bddaa61" providerId="ADAL" clId="{708A4E2F-B8D6-4BEC-B42B-CA092601F7ED}" dt="2025-01-22T17:50:31.472" v="0" actId="2696"/>
          <pc:sldLayoutMkLst>
            <pc:docMk/>
            <pc:sldMasterMk cId="3564903295" sldId="2147483676"/>
            <pc:sldLayoutMk cId="3714933738" sldId="2147483675"/>
          </pc:sldLayoutMkLst>
        </pc:sldLayoutChg>
        <pc:sldLayoutChg chg="del">
          <pc:chgData name="Eilidh McGregor (Green Ink)" userId="9cba41ee-7d70-4c23-afba-c2290bddaa61" providerId="ADAL" clId="{708A4E2F-B8D6-4BEC-B42B-CA092601F7ED}" dt="2025-01-22T17:50:31.472" v="0" actId="2696"/>
          <pc:sldLayoutMkLst>
            <pc:docMk/>
            <pc:sldMasterMk cId="3564903295" sldId="2147483676"/>
            <pc:sldLayoutMk cId="2429060909" sldId="2147483677"/>
          </pc:sldLayoutMkLst>
        </pc:sldLayoutChg>
        <pc:sldLayoutChg chg="del">
          <pc:chgData name="Eilidh McGregor (Green Ink)" userId="9cba41ee-7d70-4c23-afba-c2290bddaa61" providerId="ADAL" clId="{708A4E2F-B8D6-4BEC-B42B-CA092601F7ED}" dt="2025-01-22T17:50:31.472" v="0" actId="2696"/>
          <pc:sldLayoutMkLst>
            <pc:docMk/>
            <pc:sldMasterMk cId="3564903295" sldId="2147483676"/>
            <pc:sldLayoutMk cId="4068904741" sldId="2147483714"/>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hdR8cyx2iY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990A-925E-B621-5927-E2EDBD9EE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E1A4C-3DBC-780F-8B36-E58D97FDF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0DE7A-F25D-EDD0-E1F0-9CD88CD3E6B6}"/>
              </a:ext>
            </a:extLst>
          </p:cNvPr>
          <p:cNvSpPr>
            <a:spLocks noGrp="1"/>
          </p:cNvSpPr>
          <p:nvPr>
            <p:ph type="body" idx="1"/>
          </p:nvPr>
        </p:nvSpPr>
        <p:spPr/>
        <p:txBody>
          <a:bodyPr/>
          <a:lstStyle/>
          <a:p>
            <a:r>
              <a:rPr lang="en-US" sz="1200" b="1" dirty="0">
                <a:effectLst/>
                <a:latin typeface="Aptos" panose="020B0004020202020204" pitchFamily="34" charset="0"/>
                <a:ea typeface="Aptos" panose="020B0004020202020204" pitchFamily="34" charset="0"/>
                <a:cs typeface="Aptos" panose="020B0004020202020204" pitchFamily="34" charset="0"/>
              </a:rPr>
              <a:t>Facilitator’s notes:</a:t>
            </a:r>
            <a:r>
              <a:rPr lang="en-US" sz="1200" dirty="0">
                <a:effectLst/>
                <a:latin typeface="Aptos" panose="020B0004020202020204" pitchFamily="34" charset="0"/>
                <a:ea typeface="Aptos" panose="020B0004020202020204" pitchFamily="34" charset="0"/>
                <a:cs typeface="Aptos" panose="020B0004020202020204" pitchFamily="34" charset="0"/>
              </a:rPr>
              <a:t> The </a:t>
            </a:r>
            <a:r>
              <a:rPr lang="en-US" sz="1200" b="1" dirty="0">
                <a:effectLst/>
                <a:latin typeface="Aptos" panose="020B0004020202020204" pitchFamily="34" charset="0"/>
                <a:ea typeface="Aptos" panose="020B0004020202020204" pitchFamily="34" charset="0"/>
                <a:cs typeface="Aptos" panose="020B0004020202020204" pitchFamily="34" charset="0"/>
              </a:rPr>
              <a:t>exclamation mark-in-a-triangle icon </a:t>
            </a:r>
            <a:r>
              <a:rPr lang="en-US" sz="1200" dirty="0">
                <a:effectLst/>
                <a:latin typeface="Aptos" panose="020B0004020202020204" pitchFamily="34" charset="0"/>
                <a:ea typeface="Aptos" panose="020B0004020202020204" pitchFamily="34" charset="0"/>
                <a:cs typeface="Aptos" panose="020B0004020202020204" pitchFamily="34" charset="0"/>
              </a:rPr>
              <a:t>highlights slides that require edits for contextual adaptation.</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Aptos" panose="020B0004020202020204" pitchFamily="34" charset="0"/>
              </a:rPr>
              <a:t>Review the slide and make the necessary adjustments (e.g., updating examples, data, or language).</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b="1" dirty="0">
                <a:effectLst/>
                <a:latin typeface="Aptos" panose="020B0004020202020204" pitchFamily="34" charset="0"/>
                <a:ea typeface="Times New Roman" panose="02020603050405020304" pitchFamily="18" charset="0"/>
                <a:cs typeface="Aptos" panose="020B0004020202020204" pitchFamily="34" charset="0"/>
              </a:rPr>
              <a:t>Remove the icon</a:t>
            </a:r>
            <a:r>
              <a:rPr lang="en-US" sz="1200" dirty="0">
                <a:effectLst/>
                <a:latin typeface="Aptos" panose="020B0004020202020204" pitchFamily="34" charset="0"/>
                <a:ea typeface="Times New Roman" panose="02020603050405020304" pitchFamily="18" charset="0"/>
                <a:cs typeface="Aptos" panose="020B0004020202020204" pitchFamily="34" charset="0"/>
              </a:rPr>
              <a:t> once edits are complete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GB" noProof="0" dirty="0"/>
              <a:t>In the Notes, what you need to do is preceded by:</a:t>
            </a:r>
          </a:p>
          <a:p>
            <a:r>
              <a:rPr lang="en-GB" b="1" noProof="0" dirty="0">
                <a:latin typeface="Arial"/>
                <a:cs typeface="Arial"/>
                <a:sym typeface="Wingdings 3" panose="05040102010807070707" pitchFamily="18" charset="2"/>
              </a:rPr>
              <a:t></a:t>
            </a:r>
            <a:r>
              <a:rPr lang="en-GB" b="1" noProof="0" dirty="0">
                <a:latin typeface="Arial"/>
                <a:cs typeface="Arial"/>
              </a:rPr>
              <a:t>&gt; </a:t>
            </a:r>
            <a:r>
              <a:rPr lang="en-GB" b="1" noProof="0" dirty="0">
                <a:highlight>
                  <a:srgbClr val="FFFF00"/>
                </a:highlight>
                <a:latin typeface="Arial"/>
                <a:cs typeface="Arial"/>
              </a:rPr>
              <a:t>Facilitator Action:</a:t>
            </a:r>
            <a:endParaRPr lang="en-GB" noProof="0" dirty="0"/>
          </a:p>
          <a:p>
            <a:endParaRPr lang="en-GB" dirty="0"/>
          </a:p>
        </p:txBody>
      </p:sp>
      <p:sp>
        <p:nvSpPr>
          <p:cNvPr id="4" name="Slide Number Placeholder 3">
            <a:extLst>
              <a:ext uri="{FF2B5EF4-FFF2-40B4-BE49-F238E27FC236}">
                <a16:creationId xmlns:a16="http://schemas.microsoft.com/office/drawing/2014/main" id="{3FB62C22-434C-DC4C-C141-2658AF7472AD}"/>
              </a:ext>
            </a:extLst>
          </p:cNvPr>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53191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p24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0" name="Google Shape;2140;p24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indent="0">
              <a:buSzPts val="1100"/>
              <a:buFont typeface="Arial" panose="020B0604020202020204" pitchFamily="34" charset="0"/>
              <a:buNone/>
            </a:pPr>
            <a:r>
              <a:rPr lang="fr" b="1" dirty="0">
                <a:solidFill>
                  <a:schemeClr val="dk1"/>
                </a:solidFill>
              </a:rPr>
              <a:t>Say:</a:t>
            </a:r>
          </a:p>
          <a:p>
            <a:pPr indent="-315491">
              <a:buSzPts val="1100"/>
              <a:buFont typeface="Arial" panose="020B0604020202020204" pitchFamily="34" charset="0"/>
              <a:buChar char="•"/>
            </a:pPr>
            <a:r>
              <a:rPr lang="fr" dirty="0">
                <a:solidFill>
                  <a:schemeClr val="dk1"/>
                </a:solidFill>
              </a:rPr>
              <a:t>Remember the Do No Harm principles.  </a:t>
            </a:r>
            <a:endParaRPr dirty="0"/>
          </a:p>
          <a:p>
            <a:pPr indent="-315491">
              <a:buSzPts val="1100"/>
              <a:buFont typeface="Arial" panose="020B0604020202020204" pitchFamily="34" charset="0"/>
              <a:buChar char="•"/>
            </a:pPr>
            <a:r>
              <a:rPr lang="fr" dirty="0">
                <a:solidFill>
                  <a:schemeClr val="dk1"/>
                </a:solidFill>
              </a:rPr>
              <a:t>Help the survivor to consider environmental risks that may limit their options for physical activity.</a:t>
            </a:r>
            <a:endParaRPr dirty="0"/>
          </a:p>
          <a:p>
            <a:pPr indent="-315491">
              <a:buSzPts val="1100"/>
              <a:buFont typeface="Arial" panose="020B0604020202020204" pitchFamily="34" charset="0"/>
              <a:buChar char="•"/>
            </a:pPr>
            <a:r>
              <a:rPr lang="fr" dirty="0">
                <a:solidFill>
                  <a:schemeClr val="dk1"/>
                </a:solidFill>
              </a:rPr>
              <a:t>Support the survivor to identify new activities or daily routines that may help manage stress if they have been recently displaced or relocated.</a:t>
            </a:r>
            <a:endParaRPr dirty="0"/>
          </a:p>
          <a:p>
            <a:pPr marR="60315">
              <a:lnSpc>
                <a:spcPct val="118000"/>
              </a:lnSpc>
              <a:buSzPts val="1100"/>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p24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1" name="Google Shape;2151;p24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171450" marR="60315" indent="-171450">
              <a:lnSpc>
                <a:spcPct val="118000"/>
              </a:lnSpc>
              <a:buClr>
                <a:schemeClr val="accent2"/>
              </a:buClr>
              <a:buSzPct val="125000"/>
              <a:buFont typeface="Arial" panose="020B0604020202020204" pitchFamily="34" charset="0"/>
              <a:buChar cha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p24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1" name="Google Shape;2161;p24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Facilitator’s notes:</a:t>
            </a:r>
          </a:p>
          <a:p>
            <a:pPr marR="60315">
              <a:lnSpc>
                <a:spcPct val="118000"/>
              </a:lnSpc>
              <a:buSzPts val="1100"/>
            </a:pPr>
            <a:r>
              <a:rPr lang="fr" b="1" dirty="0"/>
              <a:t>Say: </a:t>
            </a:r>
            <a:r>
              <a:rPr lang="fr" dirty="0"/>
              <a:t>Helping survivors identify specific MHPSS challenges begins the journey of giving them more agency and self-determination in their healing. It can also help you as a provider to identify the types of support and care that will be most helpful.  </a:t>
            </a:r>
            <a:endParaRPr dirty="0"/>
          </a:p>
          <a:p>
            <a:pPr marR="60315">
              <a:lnSpc>
                <a:spcPct val="118000"/>
              </a:lnSpc>
              <a:buSzPts val="1100"/>
            </a:pPr>
            <a:endParaRPr dirty="0"/>
          </a:p>
          <a:p>
            <a:pPr marL="0" marR="813187" lvl="3" indent="-319314">
              <a:lnSpc>
                <a:spcPct val="113000"/>
              </a:lnSpc>
              <a:buClr>
                <a:schemeClr val="dk1"/>
              </a:buClr>
              <a:buSzPts val="1000"/>
              <a:buFont typeface="Noto Sans Symbols"/>
              <a:buChar char="▪"/>
            </a:pPr>
            <a:r>
              <a:rPr lang="fr" dirty="0">
                <a:latin typeface="Arial"/>
                <a:ea typeface="Arial"/>
                <a:cs typeface="Arial"/>
                <a:sym typeface="Arial"/>
              </a:rPr>
              <a:t>Is she struggling to take care of her hygiene, food intake or hydration?</a:t>
            </a:r>
            <a:endParaRPr dirty="0"/>
          </a:p>
          <a:p>
            <a:pPr marL="0" marR="813187" lvl="2" indent="-319314">
              <a:lnSpc>
                <a:spcPct val="113000"/>
              </a:lnSpc>
              <a:spcBef>
                <a:spcPts val="894"/>
              </a:spcBef>
              <a:buClr>
                <a:schemeClr val="dk1"/>
              </a:buClr>
              <a:buSzPts val="1000"/>
              <a:buFont typeface="Noto Sans Symbols"/>
              <a:buChar char="▪"/>
            </a:pPr>
            <a:r>
              <a:rPr lang="fr" dirty="0">
                <a:latin typeface="Arial"/>
                <a:ea typeface="Arial"/>
                <a:cs typeface="Arial"/>
                <a:sym typeface="Arial"/>
              </a:rPr>
              <a:t>Are her moods erratic and uncontrollable?</a:t>
            </a:r>
            <a:endParaRPr dirty="0"/>
          </a:p>
          <a:p>
            <a:pPr marL="0" marR="813187" lvl="2" indent="-319314">
              <a:lnSpc>
                <a:spcPct val="113000"/>
              </a:lnSpc>
              <a:spcBef>
                <a:spcPts val="894"/>
              </a:spcBef>
              <a:buClr>
                <a:schemeClr val="dk1"/>
              </a:buClr>
              <a:buSzPts val="1000"/>
              <a:buFont typeface="Noto Sans Symbols"/>
              <a:buChar char="▪"/>
            </a:pPr>
            <a:r>
              <a:rPr lang="fr" dirty="0">
                <a:latin typeface="Arial"/>
                <a:ea typeface="Arial"/>
                <a:cs typeface="Arial"/>
                <a:sym typeface="Arial"/>
              </a:rPr>
              <a:t>Is she experiencing panic attacks, hyperventilation or other signs of severe anxiety?</a:t>
            </a:r>
            <a:endParaRPr dirty="0">
              <a:latin typeface="Arial"/>
              <a:ea typeface="Arial"/>
              <a:cs typeface="Arial"/>
              <a:sym typeface="Arial"/>
            </a:endParaRPr>
          </a:p>
          <a:p>
            <a:pPr marL="0" marR="813187" lvl="2" indent="-319314">
              <a:lnSpc>
                <a:spcPct val="113000"/>
              </a:lnSpc>
              <a:spcBef>
                <a:spcPts val="894"/>
              </a:spcBef>
              <a:buClr>
                <a:schemeClr val="dk1"/>
              </a:buClr>
              <a:buSzPts val="1000"/>
              <a:buFont typeface="Noto Sans Symbols"/>
              <a:buChar char="▪"/>
            </a:pPr>
            <a:r>
              <a:rPr lang="fr" dirty="0">
                <a:latin typeface="Arial"/>
                <a:ea typeface="Arial"/>
                <a:cs typeface="Arial"/>
                <a:sym typeface="Arial"/>
              </a:rPr>
              <a:t>Is she having thoughts about hurting herself or others, or struggling with intrusive memories or flashbacks of the incident(s) of violence?</a:t>
            </a:r>
            <a:endParaRPr dirty="0"/>
          </a:p>
          <a:p>
            <a:pPr marR="60315">
              <a:lnSpc>
                <a:spcPct val="118000"/>
              </a:lnSpc>
              <a:spcBef>
                <a:spcPts val="894"/>
              </a:spcBef>
              <a:buSzPts val="1100"/>
            </a:pPr>
            <a:endParaRPr dirty="0"/>
          </a:p>
          <a:p>
            <a:pPr marR="60315">
              <a:lnSpc>
                <a:spcPct val="118000"/>
              </a:lnSpc>
              <a:buSzPts val="1100"/>
            </a:pPr>
            <a:r>
              <a:rPr lang="fr" b="0" dirty="0"/>
              <a:t>For each of these mental health and psychosocial support issues, ASK participants: What might they focus on in terms of help?  </a:t>
            </a:r>
            <a:endParaRPr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24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1" name="Google Shape;2171;p24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p24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2" name="Google Shape;2182;p24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solidFill>
                  <a:srgbClr val="FF0000"/>
                </a:solidFill>
                <a:sym typeface="Wingdings 3" panose="05040102010807070707" pitchFamily="18" charset="2"/>
              </a:rPr>
              <a:t>&gt; </a:t>
            </a:r>
            <a:r>
              <a:rPr lang="en-GB" b="1" noProof="0" dirty="0">
                <a:latin typeface="Arial"/>
                <a:cs typeface="Arial"/>
                <a:sym typeface="Wingdings 3" panose="05040102010807070707" pitchFamily="18" charset="2"/>
              </a:rPr>
              <a:t>Facilitator Action: </a:t>
            </a:r>
            <a:r>
              <a:rPr lang="fr" b="1" dirty="0"/>
              <a:t>Replace these instructions with the guidance for Option B, depending on which you choose to demonstrate in the training (both are provided in Job aid 12a, so participants can refer to that in their own time). </a:t>
            </a:r>
            <a:endParaRPr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Google Shape;2191;p24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2" name="Google Shape;2192;p24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Facilitator’s notes:</a:t>
            </a:r>
          </a:p>
          <a:p>
            <a:pPr marR="60315">
              <a:lnSpc>
                <a:spcPct val="118000"/>
              </a:lnSpc>
              <a:buSzPts val="1100"/>
            </a:pPr>
            <a:r>
              <a:rPr lang="fr" b="1" dirty="0"/>
              <a:t>Say: </a:t>
            </a:r>
            <a:r>
              <a:rPr lang="fr" dirty="0"/>
              <a:t>While the majority of your patients will not require specialized care, it is VITAL that you assess for more severe conditions that do pose imminent risk and/or necessitate referral. </a:t>
            </a:r>
            <a:endParaRPr dirty="0"/>
          </a:p>
          <a:p>
            <a:pPr marR="60315">
              <a:lnSpc>
                <a:spcPct val="118000"/>
              </a:lnSpc>
              <a:buSzPts val="1100"/>
            </a:pPr>
            <a:endParaRPr dirty="0"/>
          </a:p>
          <a:p>
            <a:pPr marR="60315">
              <a:lnSpc>
                <a:spcPct val="118000"/>
              </a:lnSpc>
              <a:buSzPts val="1100"/>
            </a:pPr>
            <a:r>
              <a:rPr lang="fr" dirty="0"/>
              <a:t>Emphasize the importance of follow-up visits and care for the first few months following sexual assault or disclosure of IPV for ongoing assessment of moderate-to-severe conditions necessitating referral.</a:t>
            </a:r>
          </a:p>
          <a:p>
            <a:pPr marR="60315">
              <a:lnSpc>
                <a:spcPct val="118000"/>
              </a:lnSpc>
              <a:buSzPts val="1100"/>
            </a:pPr>
            <a:endParaRPr lang="fr" dirty="0"/>
          </a:p>
          <a:p>
            <a:pPr marR="60315">
              <a:lnSpc>
                <a:spcPct val="118000"/>
              </a:lnSpc>
              <a:buSzPts val="1100"/>
            </a:pPr>
            <a:r>
              <a:rPr lang="fr" b="1" dirty="0"/>
              <a:t>Allow a few minutes for discussion of how to manage this need for follow-up care in contexts where displacement/mobility/migration is high.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p24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3" name="Google Shape;2203;p24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sz="1200" b="1" dirty="0"/>
              <a:t>Facilitator’s notes:</a:t>
            </a:r>
          </a:p>
          <a:p>
            <a:pPr marR="60315">
              <a:lnSpc>
                <a:spcPct val="118000"/>
              </a:lnSpc>
              <a:buSzPts val="1100"/>
            </a:pPr>
            <a:r>
              <a:rPr lang="fr" sz="1200" dirty="0"/>
              <a:t>Video available at: </a:t>
            </a:r>
            <a:r>
              <a:rPr lang="en-GB" sz="1200" u="sng" dirty="0">
                <a:solidFill>
                  <a:srgbClr val="0000FF"/>
                </a:solidFill>
                <a:ea typeface="Arial" panose="020B0604020202020204" pitchFamily="34" charset="0"/>
                <a:hlinkClick r:id="rId3"/>
              </a:rPr>
              <a:t>https://www.youtube.com/watch?v=hdR8cyx2iYU</a:t>
            </a:r>
            <a:endParaRPr sz="1200" dirty="0"/>
          </a:p>
          <a:p>
            <a:pPr marR="60315">
              <a:lnSpc>
                <a:spcPct val="118000"/>
              </a:lnSpc>
              <a:buSzPts val="1100"/>
            </a:pPr>
            <a:r>
              <a:rPr lang="fr" sz="1200" dirty="0"/>
              <a:t>Note: Video is in Arabic with English subtitles.</a:t>
            </a:r>
            <a:endParaRPr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p24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4" name="Google Shape;2214;p24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solidFill>
                  <a:srgbClr val="FF0000"/>
                </a:solidFill>
                <a:sym typeface="Wingdings 3" panose="05040102010807070707" pitchFamily="18" charset="2"/>
              </a:rPr>
              <a:t>&gt; </a:t>
            </a:r>
            <a:r>
              <a:rPr lang="en-GB" b="1" noProof="0" dirty="0">
                <a:latin typeface="Arial"/>
                <a:cs typeface="Arial"/>
                <a:sym typeface="Wingdings 3" panose="05040102010807070707" pitchFamily="18" charset="2"/>
              </a:rPr>
              <a:t>Facilitator Action: </a:t>
            </a:r>
            <a:r>
              <a:rPr lang="en-US" b="1" i="0" dirty="0"/>
              <a:t>If working with inexperienced providers, consider hiding and omitting this slide and simply encouraging referral if the provider is worried about the survivor’s mental health at the 2-week follow-up visit. </a:t>
            </a:r>
            <a:endParaRPr lang="en-US" i="0" dirty="0"/>
          </a:p>
          <a:p>
            <a:pPr marR="60315">
              <a:lnSpc>
                <a:spcPct val="118000"/>
              </a:lnSpc>
              <a:buSzPts val="1100"/>
            </a:pPr>
            <a:endParaRPr dirty="0"/>
          </a:p>
          <a:p>
            <a:pPr marL="0" marR="60315" lvl="0" indent="0" algn="l" defTabSz="914400" rtl="0" eaLnBrk="1" fontAlgn="auto" latinLnBrk="0" hangingPunct="1">
              <a:lnSpc>
                <a:spcPct val="118000"/>
              </a:lnSpc>
              <a:spcBef>
                <a:spcPts val="0"/>
              </a:spcBef>
              <a:spcAft>
                <a:spcPts val="0"/>
              </a:spcAft>
              <a:buClrTx/>
              <a:buSzPts val="1100"/>
              <a:buFontTx/>
              <a:buNone/>
              <a:tabLst/>
              <a:defRPr/>
            </a:pPr>
            <a:r>
              <a:rPr lang="fr" b="1" i="0" dirty="0"/>
              <a:t>Facilitator’s notes: </a:t>
            </a:r>
          </a:p>
          <a:p>
            <a:pPr marR="60315">
              <a:lnSpc>
                <a:spcPct val="118000"/>
              </a:lnSpc>
              <a:buSzPts val="1100"/>
            </a:pPr>
            <a:r>
              <a:rPr lang="fr" b="1" dirty="0"/>
              <a:t>If using this slide: </a:t>
            </a:r>
            <a:r>
              <a:rPr lang="fr" b="0" dirty="0"/>
              <a:t>It is important to remember that more severe mental health disturbances, including depression and PTSD, do not manifest immediately. If you are treating a survivor in the first 5</a:t>
            </a:r>
            <a:r>
              <a:rPr lang="fr" dirty="0">
                <a:solidFill>
                  <a:srgbClr val="000000"/>
                </a:solidFill>
                <a:latin typeface="Arial"/>
                <a:ea typeface="Arial"/>
                <a:cs typeface="Arial"/>
                <a:sym typeface="Arial"/>
              </a:rPr>
              <a:t>–</a:t>
            </a:r>
            <a:r>
              <a:rPr lang="fr" b="0" dirty="0"/>
              <a:t>7 days after an assault, you will not be able to assess for either disorder. Mental health and psychosocial support needs assessments are often more relevant during follow-up care. </a:t>
            </a:r>
            <a:endParaRPr dirty="0"/>
          </a:p>
          <a:p>
            <a:pPr marR="60315">
              <a:lnSpc>
                <a:spcPct val="118000"/>
              </a:lnSpc>
              <a:buSzPts val="1100"/>
            </a:pPr>
            <a:endParaRPr b="0" dirty="0"/>
          </a:p>
          <a:p>
            <a:pPr marR="60315">
              <a:lnSpc>
                <a:spcPct val="118000"/>
              </a:lnSpc>
              <a:buSzPts val="1100"/>
            </a:pPr>
            <a:r>
              <a:rPr lang="fr" b="0" dirty="0"/>
              <a:t>Participants can use Job aid 12b as needed to assess survivors for depression. </a:t>
            </a:r>
            <a:endParaRPr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2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7" name="Google Shape;2227;p2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solidFill>
                  <a:srgbClr val="FF0000"/>
                </a:solidFill>
                <a:sym typeface="Wingdings 3" panose="05040102010807070707" pitchFamily="18" charset="2"/>
              </a:rPr>
              <a:t>&gt; </a:t>
            </a:r>
            <a:r>
              <a:rPr lang="en-GB" b="1" noProof="0" dirty="0">
                <a:latin typeface="Arial"/>
                <a:cs typeface="Arial"/>
                <a:sym typeface="Wingdings 3" panose="05040102010807070707" pitchFamily="18" charset="2"/>
              </a:rPr>
              <a:t>Facilitator Action: </a:t>
            </a:r>
            <a:r>
              <a:rPr lang="fr" b="1" i="0" dirty="0"/>
              <a:t>If working with inexperienced providers, consider hiding and omitting this slide and simply encouraging referral if the provider is worried about the survivor’s mental health at the 2-week follow-up visit. </a:t>
            </a:r>
            <a:endParaRPr i="0" dirty="0"/>
          </a:p>
          <a:p>
            <a:pPr marR="60315">
              <a:lnSpc>
                <a:spcPct val="118000"/>
              </a:lnSpc>
              <a:buSzPts val="1100"/>
            </a:pPr>
            <a:endParaRPr dirty="0"/>
          </a:p>
          <a:p>
            <a:pPr marL="0" marR="60315" lvl="0" indent="0" algn="l" defTabSz="914400" rtl="0" eaLnBrk="1" fontAlgn="auto" latinLnBrk="0" hangingPunct="1">
              <a:lnSpc>
                <a:spcPct val="118000"/>
              </a:lnSpc>
              <a:spcBef>
                <a:spcPts val="0"/>
              </a:spcBef>
              <a:spcAft>
                <a:spcPts val="0"/>
              </a:spcAft>
              <a:buClrTx/>
              <a:buSzPts val="1100"/>
              <a:buFontTx/>
              <a:buNone/>
              <a:tabLst/>
              <a:defRPr/>
            </a:pPr>
            <a:r>
              <a:rPr lang="fr" b="1" dirty="0">
                <a:solidFill>
                  <a:srgbClr val="FF0000"/>
                </a:solidFill>
                <a:sym typeface="Wingdings 3" panose="05040102010807070707" pitchFamily="18" charset="2"/>
              </a:rPr>
              <a:t>Facilitator’s notes:</a:t>
            </a:r>
          </a:p>
          <a:p>
            <a:pPr marR="60315">
              <a:lnSpc>
                <a:spcPct val="118000"/>
              </a:lnSpc>
              <a:buSzPts val="1100"/>
            </a:pPr>
            <a:r>
              <a:rPr lang="fr" b="1" dirty="0"/>
              <a:t>If using this slide: </a:t>
            </a:r>
            <a:r>
              <a:rPr lang="fr" b="0" dirty="0"/>
              <a:t>It is important to remember that more severe mental health disturbances, including depression and PTSD, do not manifest immediately. If you are treating a survivor in the first 5</a:t>
            </a:r>
            <a:r>
              <a:rPr lang="fr" dirty="0">
                <a:solidFill>
                  <a:srgbClr val="000000"/>
                </a:solidFill>
                <a:latin typeface="Arial"/>
                <a:ea typeface="Arial"/>
                <a:cs typeface="Arial"/>
                <a:sym typeface="Arial"/>
              </a:rPr>
              <a:t>–</a:t>
            </a:r>
            <a:r>
              <a:rPr lang="fr" b="0" dirty="0"/>
              <a:t>7 days after an assault, you will not be able to assess for either disorder. Mental health and psychosocial support needs assessments are often more relevant during follow-up care. </a:t>
            </a:r>
            <a:endParaRPr dirty="0"/>
          </a:p>
          <a:p>
            <a:pPr marR="60315">
              <a:lnSpc>
                <a:spcPct val="118000"/>
              </a:lnSpc>
              <a:buSzPts val="1100"/>
            </a:pPr>
            <a:endParaRPr b="0" dirty="0"/>
          </a:p>
          <a:p>
            <a:pPr marR="60315">
              <a:lnSpc>
                <a:spcPct val="118000"/>
              </a:lnSpc>
              <a:buSzPts val="1100"/>
            </a:pPr>
            <a:r>
              <a:rPr lang="fr" b="0" dirty="0"/>
              <a:t>Participants can use Job aid 12b as needed to assess survivors for depression. </a:t>
            </a:r>
            <a:endParaRPr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24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4" name="Google Shape;2234;p24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solidFill>
                  <a:schemeClr val="dk1"/>
                </a:solidFill>
              </a:rPr>
              <a:t>Say: </a:t>
            </a:r>
            <a:r>
              <a:rPr lang="fr" dirty="0">
                <a:solidFill>
                  <a:schemeClr val="dk1"/>
                </a:solidFill>
              </a:rPr>
              <a:t>PTSD may present </a:t>
            </a:r>
            <a:r>
              <a:rPr lang="fr" b="1" dirty="0">
                <a:solidFill>
                  <a:schemeClr val="dk1"/>
                </a:solidFill>
              </a:rPr>
              <a:t>non-specific symptoms </a:t>
            </a:r>
            <a:r>
              <a:rPr lang="fr" dirty="0">
                <a:solidFill>
                  <a:schemeClr val="dk1"/>
                </a:solidFill>
              </a:rPr>
              <a:t>such as irritability, persistently anxious mood, or multiple persistent physical symptoms with no clear physical cause (e.g. headaches, pounding heart).</a:t>
            </a:r>
            <a:endParaRPr dirty="0"/>
          </a:p>
          <a:p>
            <a:pPr marR="60315">
              <a:lnSpc>
                <a:spcPct val="118000"/>
              </a:lnSpc>
              <a:buSzPts val="1100"/>
            </a:pPr>
            <a:endParaRPr dirty="0"/>
          </a:p>
          <a:p>
            <a:pPr indent="-181240">
              <a:spcBef>
                <a:spcPts val="1005"/>
              </a:spcBef>
              <a:buClr>
                <a:schemeClr val="dk1"/>
              </a:buClr>
              <a:buSzPts val="2000"/>
              <a:buFont typeface="Arial" panose="020B0604020202020204" pitchFamily="34" charset="0"/>
              <a:buChar char="•"/>
            </a:pPr>
            <a:r>
              <a:rPr lang="fr" b="1" dirty="0">
                <a:solidFill>
                  <a:schemeClr val="dk1"/>
                </a:solidFill>
              </a:rPr>
              <a:t>Re-experiencing:</a:t>
            </a:r>
            <a:r>
              <a:rPr lang="fr" dirty="0">
                <a:solidFill>
                  <a:schemeClr val="dk1"/>
                </a:solidFill>
              </a:rPr>
              <a:t> repeated and unwanted recollections of the violence, as though it is occurring in the here-and-now</a:t>
            </a:r>
            <a:endParaRPr dirty="0"/>
          </a:p>
          <a:p>
            <a:pPr indent="-181240">
              <a:spcBef>
                <a:spcPts val="670"/>
              </a:spcBef>
              <a:buClr>
                <a:schemeClr val="dk1"/>
              </a:buClr>
              <a:buSzPts val="2000"/>
              <a:buFont typeface="Arial" panose="020B0604020202020204" pitchFamily="34" charset="0"/>
              <a:buChar char="•"/>
            </a:pPr>
            <a:r>
              <a:rPr lang="fr" b="1" dirty="0">
                <a:solidFill>
                  <a:schemeClr val="dk1"/>
                </a:solidFill>
              </a:rPr>
              <a:t>Avoidance:</a:t>
            </a:r>
            <a:r>
              <a:rPr lang="fr" dirty="0">
                <a:solidFill>
                  <a:schemeClr val="dk1"/>
                </a:solidFill>
              </a:rPr>
              <a:t> deliberate avoidance of thoughts, memories, activities or situations that remind the survivor of the violence</a:t>
            </a:r>
            <a:endParaRPr dirty="0"/>
          </a:p>
          <a:p>
            <a:pPr indent="-181240">
              <a:spcBef>
                <a:spcPts val="670"/>
              </a:spcBef>
              <a:buClr>
                <a:schemeClr val="dk1"/>
              </a:buClr>
              <a:buSzPts val="2000"/>
              <a:buFont typeface="Arial" panose="020B0604020202020204" pitchFamily="34" charset="0"/>
              <a:buChar char="•"/>
            </a:pPr>
            <a:r>
              <a:rPr lang="fr" b="1" dirty="0">
                <a:solidFill>
                  <a:schemeClr val="dk1"/>
                </a:solidFill>
              </a:rPr>
              <a:t>Heightened sense of current threat:</a:t>
            </a:r>
            <a:r>
              <a:rPr lang="fr" dirty="0">
                <a:solidFill>
                  <a:schemeClr val="dk1"/>
                </a:solidFill>
              </a:rPr>
              <a:t> excessive concern and alertness to danger or reacting strongly to unexpected sudden movements.</a:t>
            </a:r>
            <a:endParaRPr dirty="0"/>
          </a:p>
          <a:p>
            <a:pPr marR="60315">
              <a:lnSpc>
                <a:spcPct val="118000"/>
              </a:lnSpc>
              <a:buSzPts val="1100"/>
            </a:pPr>
            <a:endParaRPr dirty="0"/>
          </a:p>
          <a:p>
            <a:pPr marR="60315">
              <a:lnSpc>
                <a:spcPct val="118000"/>
              </a:lnSpc>
              <a:buSzPts val="1100"/>
            </a:pPr>
            <a:r>
              <a:rPr lang="fr" dirty="0"/>
              <a:t>If persistent symptoms consistent with PTSD are identified at the 1-, 3- or 6</a:t>
            </a:r>
            <a:r>
              <a:rPr lang="fr" dirty="0">
                <a:solidFill>
                  <a:srgbClr val="000000"/>
                </a:solidFill>
                <a:latin typeface="Arial"/>
                <a:cs typeface="Arial"/>
                <a:sym typeface="Arial"/>
              </a:rPr>
              <a:t>-</a:t>
            </a:r>
            <a:r>
              <a:rPr lang="fr" dirty="0"/>
              <a:t>month follow-up visit, or if the patient is presenting more than 1 month after an assault, make every effort to refer to a specialist. </a:t>
            </a:r>
            <a:endParaRPr dirty="0"/>
          </a:p>
          <a:p>
            <a:pPr marR="60315">
              <a:lnSpc>
                <a:spcPct val="118000"/>
              </a:lnSpc>
              <a:buSzPts val="1100"/>
            </a:pPr>
            <a:endParaRPr dirty="0"/>
          </a:p>
          <a:p>
            <a:pPr marR="60315">
              <a:lnSpc>
                <a:spcPct val="118000"/>
              </a:lnSpc>
              <a:buSzPts val="1100"/>
            </a:pPr>
            <a:r>
              <a:rPr lang="fr" dirty="0"/>
              <a:t>Participants can refer to Job aid 12c regarding assessment of PTSD.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extLst>
      <p:ext uri="{BB962C8B-B14F-4D97-AF65-F5344CB8AC3E}">
        <p14:creationId xmlns:p14="http://schemas.microsoft.com/office/powerpoint/2010/main" val="418594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p25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4" name="Google Shape;2244;p25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It is ENOUGH</a:t>
            </a:r>
            <a:r>
              <a:rPr lang="fr" baseline="0" dirty="0"/>
              <a:t> </a:t>
            </a:r>
            <a:r>
              <a:rPr lang="fr" dirty="0"/>
              <a:t>to provide education and offer basic mental health care. If no specialists are available at the present time, let the survivor know that specialists may become available as the emergency progresses to a recovery phase. Referrals can be made during any follow-up visit.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p25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4" name="Google Shape;2254;p25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Remember – this is not about identifying or solving the underlying cause of the stress or distress. Rather, it is about finding strategies to manage and improve their mental and emotional well-being. </a:t>
            </a:r>
            <a:endParaRPr dirty="0"/>
          </a:p>
          <a:p>
            <a:pPr marR="60315">
              <a:lnSpc>
                <a:spcPct val="118000"/>
              </a:lnSpc>
              <a:buSzPts val="1100"/>
            </a:pPr>
            <a:endParaRPr lang="en-GB" dirty="0"/>
          </a:p>
          <a:p>
            <a:pPr marR="60315">
              <a:lnSpc>
                <a:spcPct val="118000"/>
              </a:lnSpc>
              <a:buSzPts val="1100"/>
            </a:pPr>
            <a:r>
              <a:rPr lang="en-GB" b="1" dirty="0"/>
              <a:t>Facilitator’s notes:</a:t>
            </a:r>
            <a:endParaRPr b="1" dirty="0"/>
          </a:p>
          <a:p>
            <a:pPr marR="60315">
              <a:lnSpc>
                <a:spcPct val="118000"/>
              </a:lnSpc>
              <a:buSzPts val="1100"/>
            </a:pPr>
            <a:r>
              <a:rPr lang="fr" dirty="0"/>
              <a:t>Remind participants that the goal of basic mental health care is not to give survivors a solution that might work for the health worker, but to help the survivor identify a healthy strategy for managing/mitigating their own distress symptoms and the impacts that are troubling them the most.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p25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4" name="Google Shape;2264;p25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Facilitator’s notes:</a:t>
            </a:r>
          </a:p>
          <a:p>
            <a:pPr marR="60315">
              <a:lnSpc>
                <a:spcPct val="118000"/>
              </a:lnSpc>
              <a:buSzPts val="1100"/>
            </a:pPr>
            <a:r>
              <a:rPr lang="fr" dirty="0"/>
              <a:t>Remind participants that the focus is on problem-solving for management of dysfunctional stress reactions, not solving the underlying issue for which there may be no solution at this time. </a:t>
            </a:r>
            <a:endParaRPr dirty="0"/>
          </a:p>
          <a:p>
            <a:pPr marR="60315">
              <a:lnSpc>
                <a:spcPct val="118000"/>
              </a:lnSpc>
              <a:buSzPts val="1100"/>
            </a:pPr>
            <a:endParaRPr dirty="0"/>
          </a:p>
          <a:p>
            <a:pPr marR="60315">
              <a:lnSpc>
                <a:spcPct val="118000"/>
              </a:lnSpc>
              <a:buSzPts val="1100"/>
            </a:pPr>
            <a:r>
              <a:rPr lang="fr" dirty="0"/>
              <a:t>IN PLENARY:</a:t>
            </a:r>
            <a:endParaRPr dirty="0"/>
          </a:p>
          <a:p>
            <a:pPr marL="181240" marR="60315" indent="-181240">
              <a:lnSpc>
                <a:spcPct val="118000"/>
              </a:lnSpc>
              <a:buSzPts val="1100"/>
              <a:buFont typeface="Arial" panose="020B0604020202020204" pitchFamily="34" charset="0"/>
              <a:buChar char="•"/>
            </a:pPr>
            <a:r>
              <a:rPr lang="fr" dirty="0"/>
              <a:t>Ask for a few volunteers to share how it felt to provide basic mental health care. Was it hard? Did it feel like they could do this in the course of a normal clinic day?</a:t>
            </a:r>
            <a:endParaRPr dirty="0"/>
          </a:p>
          <a:p>
            <a:pPr marL="181240" marR="60315" indent="-181240">
              <a:lnSpc>
                <a:spcPct val="118000"/>
              </a:lnSpc>
              <a:buSzPts val="1100"/>
              <a:buFont typeface="Arial" panose="020B0604020202020204" pitchFamily="34" charset="0"/>
              <a:buChar char="•"/>
            </a:pPr>
            <a:r>
              <a:rPr lang="fr" dirty="0"/>
              <a:t>Ask for a few volunteers to share how it felt to receive basic mental health care.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p25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4" name="Google Shape;2274;p25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23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3" name="Google Shape;2063;p23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23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1" name="Google Shape;2071;p23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latin typeface="Arial"/>
              <a:ea typeface="Arial"/>
              <a:cs typeface="Arial"/>
              <a:sym typeface="Arial"/>
            </a:endParaRPr>
          </a:p>
          <a:p>
            <a:pPr marR="60315">
              <a:lnSpc>
                <a:spcPct val="118000"/>
              </a:lnSpc>
              <a:buSzPts val="1100"/>
            </a:pPr>
            <a:r>
              <a:rPr lang="fr">
                <a:latin typeface="Arial"/>
                <a:ea typeface="Arial"/>
                <a:cs typeface="Arial"/>
                <a:sym typeface="Aria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p23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1" name="Google Shape;2081;p23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167815">
              <a:buClr>
                <a:srgbClr val="000000"/>
              </a:buClr>
              <a:buSzPts val="1100"/>
            </a:pPr>
            <a:r>
              <a:rPr lang="fr"/>
              <a:t>Ask participants to come up and place a sticky note on the part of the body where they feel stress.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23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9" name="Google Shape;2089;p23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b="1" dirty="0"/>
              <a:t>Say: </a:t>
            </a:r>
            <a:r>
              <a:rPr lang="fr" dirty="0"/>
              <a:t>Stress reactions – both functional and dysfunctional – are physiological, affecting basic bodily processes as well as mood and behaviour. </a:t>
            </a:r>
            <a:endParaRPr dirty="0"/>
          </a:p>
          <a:p>
            <a:pPr marR="60315">
              <a:lnSpc>
                <a:spcPct val="118000"/>
              </a:lnSpc>
              <a:buSzPts val="1100"/>
            </a:pPr>
            <a:r>
              <a:rPr lang="fr" dirty="0"/>
              <a:t>Discussion of hooks and triggers, as well as the more extreme reactions defined on the next slide, are best reserved for training groups with more advanced skills and experience. Focus on the general concept that a physiologic reaction such as alertness can be functional (awake to deal with source of stress/risk) or dysfunctional (insomnia).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Google Shape;2102;p23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3" name="Google Shape;2103;p23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Google Shape;2114;p2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5" name="Google Shape;2115;p2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p23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9" name="Google Shape;2129;p23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r>
              <a:rPr lang="fr" sz="1300" b="1" dirty="0">
                <a:solidFill>
                  <a:schemeClr val="dk1"/>
                </a:solidFill>
              </a:rPr>
              <a:t>Facilitator’s notes:</a:t>
            </a:r>
          </a:p>
          <a:p>
            <a:pPr marR="60315">
              <a:lnSpc>
                <a:spcPct val="118000"/>
              </a:lnSpc>
              <a:buSzPts val="1100"/>
            </a:pPr>
            <a:r>
              <a:rPr lang="fr" sz="1300" b="1" dirty="0">
                <a:solidFill>
                  <a:schemeClr val="dk1"/>
                </a:solidFill>
              </a:rPr>
              <a:t>Say: </a:t>
            </a:r>
            <a:r>
              <a:rPr lang="fr" sz="1300" dirty="0">
                <a:solidFill>
                  <a:schemeClr val="dk1"/>
                </a:solidFill>
              </a:rPr>
              <a:t>There are specific ways you can offer help, and techniques you can teach to women to help them reduce stress and heal.</a:t>
            </a:r>
            <a:endParaRPr dirty="0"/>
          </a:p>
          <a:p>
            <a:pPr marR="60315">
              <a:lnSpc>
                <a:spcPct val="118000"/>
              </a:lnSpc>
              <a:buSzPts val="1100"/>
            </a:pPr>
            <a:r>
              <a:rPr lang="fr" dirty="0"/>
              <a:t>Mental health recovery is going to be limited until the individual is in a place of relative safety and stability. </a:t>
            </a:r>
            <a:endParaRPr dirty="0"/>
          </a:p>
          <a:p>
            <a:pPr marR="60315">
              <a:lnSpc>
                <a:spcPct val="118000"/>
              </a:lnSpc>
              <a:buSzPts val="1100"/>
            </a:pPr>
            <a:r>
              <a:rPr lang="fr" dirty="0">
                <a:solidFill>
                  <a:schemeClr val="dk1"/>
                </a:solidFill>
              </a:rPr>
              <a:t>Be mindful of multiple stressors that survivors living in emergencies are dealing with. In addition to the stress of IPV or sexual violence, they may be dealing with grief from loss of loved ones, separation or displacement, anxiety over security threats, etc.  </a:t>
            </a:r>
            <a:endParaRPr dirty="0"/>
          </a:p>
          <a:p>
            <a:pPr marR="60315">
              <a:lnSpc>
                <a:spcPct val="118000"/>
              </a:lnSpc>
              <a:buSzPts val="1100"/>
            </a:pPr>
            <a:endParaRPr dirty="0">
              <a:solidFill>
                <a:schemeClr val="dk1"/>
              </a:solidFill>
            </a:endParaRPr>
          </a:p>
          <a:p>
            <a:pPr marR="60315">
              <a:lnSpc>
                <a:spcPct val="118000"/>
              </a:lnSpc>
              <a:buSzPts val="1100"/>
            </a:pPr>
            <a:r>
              <a:rPr lang="en-US" b="0" dirty="0">
                <a:solidFill>
                  <a:schemeClr val="dk1"/>
                </a:solidFill>
              </a:rPr>
              <a:t>Ask for suggestions for positive coping before moving to the next slide.</a:t>
            </a:r>
            <a:endParaRPr lang="en-US" b="0" dirty="0"/>
          </a:p>
          <a:p>
            <a:pPr marR="60315">
              <a:lnSpc>
                <a:spcPct val="118000"/>
              </a:lnSpc>
              <a:buSzPts val="11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hdR8cyx2iYU?feature=oembed"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interagencystandingcommittee.org/sites/default/files/migrated/2020-11/IASC%20Guidelines%20on%20Mental%20Health%20and%20Psychosocial%20Support%20in%20Emergency%20Settings%20%28English%29.pdf"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89848-5609-EC15-7EA2-6D1E8BCDDE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7714346-F4A4-18BE-0723-D62D9907362A}"/>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AFA7702-02DE-25C2-569C-A89C67F2BFB5}"/>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5BD91326-2C80-8318-037D-076319AB5B7A}"/>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218780E7-28F2-9FA3-A628-ADBC994BB9F4}"/>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3FCFC5CA-28D7-269E-44B8-BE3520D63CF2}"/>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560E33E2-8BAF-B822-DD71-3E82C91C7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63748645-4FAF-4284-9F48-BC1F027A40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A8D808DF-7C9D-2AE6-FC78-34457879C7E0}"/>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B9BFBC6A-C5F0-01BD-F71F-AA62296BAC76}"/>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2E1337B4-F813-E9DE-5247-4BA617FC185B}"/>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052799D7-B808-B505-BE64-F9DB2662B2D4}"/>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D186CA25-CA91-61F7-89A1-BC82574B3161}"/>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06FF9AB2-87ED-E2C6-65D5-031AA12AAAC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2F5677B7-DE85-3B05-6DE9-6A934A03D48A}"/>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8343F607-2C3F-F0F8-C37F-B5761DC1EF5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9A09CEB4-0492-258A-88A0-39CEC10898D6}"/>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AEBDE827-B41B-3C12-5BD5-E762CC1B664A}"/>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AC57A796-E167-A986-1E6F-90382AB049D1}"/>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E6DB2510-446D-FA68-8DF3-7D1E68F0C15D}"/>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A57E2AC0-6415-4C08-D738-F15071D4E1D5}"/>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1CD89F72-BEC6-EBDA-50A2-E2379F03C1B8}"/>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AB2E3CE9-9244-4326-9FDB-10EBBC436981}"/>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E912F7BC-11ED-36D7-80C8-4055555AC881}"/>
                </a:ext>
              </a:extLst>
            </p:cNvPr>
            <p:cNvPicPr>
              <a:picLocks/>
            </p:cNvPicPr>
            <p:nvPr/>
          </p:nvPicPr>
          <p:blipFill>
            <a:blip r:embed="rId9" cstate="print"/>
            <a:stretch>
              <a:fillRect/>
            </a:stretch>
          </p:blipFill>
          <p:spPr>
            <a:xfrm>
              <a:off x="7369199" y="6191622"/>
              <a:ext cx="1426210" cy="414490"/>
            </a:xfrm>
            <a:prstGeom prst="rect">
              <a:avLst/>
            </a:prstGeom>
          </p:spPr>
        </p:pic>
      </p:grpSp>
      <p:sp>
        <p:nvSpPr>
          <p:cNvPr id="7" name="Rectangle 6">
            <a:extLst>
              <a:ext uri="{FF2B5EF4-FFF2-40B4-BE49-F238E27FC236}">
                <a16:creationId xmlns:a16="http://schemas.microsoft.com/office/drawing/2014/main" id="{B34AE3FC-7DFB-590B-B587-74D48E808DE9}"/>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67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3" name="Google Shape;2143;p240"/>
          <p:cNvSpPr txBox="1"/>
          <p:nvPr/>
        </p:nvSpPr>
        <p:spPr>
          <a:xfrm>
            <a:off x="0" y="0"/>
            <a:ext cx="12191999" cy="1353312"/>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en-GB" sz="3400" b="1" dirty="0">
                <a:solidFill>
                  <a:schemeClr val="accent3"/>
                </a:solidFill>
                <a:latin typeface="+mj-lt"/>
                <a:cs typeface="Arial"/>
                <a:sym typeface="Arial"/>
              </a:rPr>
              <a:t>Strengthen positive coping</a:t>
            </a:r>
          </a:p>
        </p:txBody>
      </p:sp>
      <p:sp>
        <p:nvSpPr>
          <p:cNvPr id="2147" name="Google Shape;2147;p240"/>
          <p:cNvSpPr txBox="1"/>
          <p:nvPr/>
        </p:nvSpPr>
        <p:spPr>
          <a:xfrm>
            <a:off x="828899" y="1212350"/>
            <a:ext cx="6358920" cy="4143082"/>
          </a:xfrm>
          <a:prstGeom prst="rect">
            <a:avLst/>
          </a:prstGeom>
          <a:noFill/>
          <a:ln>
            <a:noFill/>
          </a:ln>
        </p:spPr>
        <p:txBody>
          <a:bodyPr spcFirstLastPara="1" wrap="square" lIns="121900" tIns="60933" rIns="121900" bIns="60933" anchor="t" anchorCtr="0">
            <a:noAutofit/>
          </a:bodyPr>
          <a:lstStyle/>
          <a:p>
            <a:pPr marR="118110">
              <a:lnSpc>
                <a:spcPct val="108000"/>
              </a:lnSpc>
              <a:spcAft>
                <a:spcPts val="3000"/>
              </a:spcAft>
            </a:pPr>
            <a:r>
              <a:rPr lang="en-GB" sz="2400" b="1" dirty="0">
                <a:solidFill>
                  <a:schemeClr val="accent2"/>
                </a:solidFill>
                <a:latin typeface="Arial"/>
                <a:cs typeface="Arial"/>
                <a:sym typeface="Arial"/>
              </a:rPr>
              <a:t>Encourage and help the survivor to:</a:t>
            </a:r>
            <a:endParaRPr lang="en-GB" sz="2400" b="1" dirty="0">
              <a:solidFill>
                <a:schemeClr val="accent2"/>
              </a:solidFill>
              <a:latin typeface="Arial"/>
              <a:cs typeface="Arial"/>
            </a:endParaRPr>
          </a:p>
          <a:p>
            <a:pPr marL="456565" marR="96964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Take small, simple steps</a:t>
            </a:r>
            <a:endParaRPr lang="en-GB" sz="2200" dirty="0">
              <a:latin typeface="Arial" panose="020B0604020202020204" pitchFamily="34" charset="0"/>
              <a:cs typeface="Arial" panose="020B0604020202020204" pitchFamily="34" charset="0"/>
            </a:endParaRPr>
          </a:p>
          <a:p>
            <a:pPr marL="456565" marR="96964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Build on their own strengths and abilities</a:t>
            </a:r>
            <a:endParaRPr lang="en-GB" sz="2200" dirty="0">
              <a:latin typeface="Arial" panose="020B0604020202020204" pitchFamily="34" charset="0"/>
              <a:cs typeface="Arial" panose="020B0604020202020204" pitchFamily="34" charset="0"/>
            </a:endParaRPr>
          </a:p>
          <a:p>
            <a:pPr marL="456565" marR="96964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Continue usual activities</a:t>
            </a:r>
            <a:endParaRPr lang="en-GB" sz="2200" dirty="0">
              <a:latin typeface="Arial" panose="020B0604020202020204" pitchFamily="34" charset="0"/>
              <a:cs typeface="Arial" panose="020B0604020202020204" pitchFamily="34" charset="0"/>
            </a:endParaRPr>
          </a:p>
          <a:p>
            <a:pPr marL="456565" marR="96964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Engage in relaxing activities and stress-reduction exercises</a:t>
            </a:r>
            <a:endParaRPr lang="en-GB" sz="2200" dirty="0">
              <a:latin typeface="Arial" panose="020B0604020202020204" pitchFamily="34" charset="0"/>
              <a:cs typeface="Arial" panose="020B0604020202020204" pitchFamily="34" charset="0"/>
            </a:endParaRPr>
          </a:p>
          <a:p>
            <a:pPr marL="456565" marR="969645" indent="-456565">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Keep a regular sleep schedule</a:t>
            </a:r>
            <a:endParaRPr lang="en-GB" sz="2200" dirty="0">
              <a:latin typeface="Arial" panose="020B0604020202020204" pitchFamily="34" charset="0"/>
              <a:cs typeface="Arial" panose="020B0604020202020204" pitchFamily="34" charset="0"/>
            </a:endParaRPr>
          </a:p>
        </p:txBody>
      </p:sp>
      <p:sp>
        <p:nvSpPr>
          <p:cNvPr id="2148" name="Google Shape;2148;p240"/>
          <p:cNvSpPr txBox="1"/>
          <p:nvPr/>
        </p:nvSpPr>
        <p:spPr>
          <a:xfrm>
            <a:off x="6095999" y="1948587"/>
            <a:ext cx="6074701" cy="3463635"/>
          </a:xfrm>
          <a:prstGeom prst="rect">
            <a:avLst/>
          </a:prstGeom>
          <a:noFill/>
          <a:ln>
            <a:noFill/>
          </a:ln>
        </p:spPr>
        <p:txBody>
          <a:bodyPr spcFirstLastPara="1" wrap="square" lIns="121900" tIns="60933" rIns="121900" bIns="60933" anchor="t" anchorCtr="0">
            <a:noAutofit/>
          </a:bodyPr>
          <a:lstStyle/>
          <a:p>
            <a:pPr marL="457189" marR="970256" indent="-457189">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Engage in regular physical activity</a:t>
            </a:r>
            <a:endParaRPr lang="en-GB"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en-GB" sz="2200" b="1" dirty="0">
                <a:solidFill>
                  <a:schemeClr val="accent3"/>
                </a:solidFill>
                <a:latin typeface="Arial"/>
                <a:ea typeface="Arial"/>
                <a:cs typeface="Arial"/>
                <a:sym typeface="Arial"/>
              </a:rPr>
              <a:t>Avoid</a:t>
            </a:r>
            <a:r>
              <a:rPr lang="en-GB" sz="2200" dirty="0">
                <a:solidFill>
                  <a:srgbClr val="000000"/>
                </a:solidFill>
                <a:latin typeface="Arial"/>
                <a:ea typeface="Arial"/>
                <a:cs typeface="Arial"/>
                <a:sym typeface="Arial"/>
              </a:rPr>
              <a:t> self-prescribed medications, alcohol or drugs</a:t>
            </a:r>
            <a:endParaRPr lang="en-GB"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Return if she has thoughts of self-harm or suicide</a:t>
            </a:r>
            <a:endParaRPr lang="en-GB"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Return if these suggestions are not helping</a:t>
            </a:r>
            <a:endParaRPr lang="en-GB" sz="2200" dirty="0">
              <a:latin typeface="Arial" panose="020B0604020202020204" pitchFamily="34" charset="0"/>
            </a:endParaRPr>
          </a:p>
        </p:txBody>
      </p:sp>
      <p:sp>
        <p:nvSpPr>
          <p:cNvPr id="2" name="TextBox 1">
            <a:extLst>
              <a:ext uri="{FF2B5EF4-FFF2-40B4-BE49-F238E27FC236}">
                <a16:creationId xmlns:a16="http://schemas.microsoft.com/office/drawing/2014/main" id="{13DD9F29-84CE-6E52-E26D-1705230E0EC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12.10</a:t>
            </a:r>
          </a:p>
        </p:txBody>
      </p:sp>
    </p:spTree>
    <p:extLst>
      <p:ext uri="{BB962C8B-B14F-4D97-AF65-F5344CB8AC3E}">
        <p14:creationId xmlns:p14="http://schemas.microsoft.com/office/powerpoint/2010/main" val="341151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4" name="Google Shape;2154;p241"/>
          <p:cNvSpPr txBox="1"/>
          <p:nvPr/>
        </p:nvSpPr>
        <p:spPr>
          <a:xfrm>
            <a:off x="0" y="0"/>
            <a:ext cx="12192000" cy="1255775"/>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en-GB" sz="3400" b="1" dirty="0">
                <a:solidFill>
                  <a:schemeClr val="accent3"/>
                </a:solidFill>
                <a:latin typeface="+mj-lt"/>
                <a:cs typeface="Arial"/>
                <a:sym typeface="Arial"/>
              </a:rPr>
              <a:t>Encourage and link to social support</a:t>
            </a:r>
          </a:p>
        </p:txBody>
      </p:sp>
      <p:sp>
        <p:nvSpPr>
          <p:cNvPr id="2158" name="Google Shape;2158;p241"/>
          <p:cNvSpPr txBox="1"/>
          <p:nvPr/>
        </p:nvSpPr>
        <p:spPr>
          <a:xfrm>
            <a:off x="754053" y="1367751"/>
            <a:ext cx="11086848" cy="4420386"/>
          </a:xfrm>
          <a:prstGeom prst="rect">
            <a:avLst/>
          </a:prstGeom>
          <a:noFill/>
          <a:ln>
            <a:noFill/>
          </a:ln>
        </p:spPr>
        <p:txBody>
          <a:bodyPr spcFirstLastPara="1" wrap="square" lIns="121900" tIns="60933" rIns="121900" bIns="60933" anchor="t" anchorCtr="0">
            <a:spAutoFit/>
          </a:bodyPr>
          <a:lstStyle/>
          <a:p>
            <a:pPr marR="118530">
              <a:lnSpc>
                <a:spcPct val="108000"/>
              </a:lnSpc>
              <a:spcAft>
                <a:spcPts val="1800"/>
              </a:spcAft>
            </a:pPr>
            <a:r>
              <a:rPr lang="en-GB" sz="2200" b="1" dirty="0">
                <a:solidFill>
                  <a:schemeClr val="accent2"/>
                </a:solidFill>
                <a:latin typeface="Arial" panose="020B0604020202020204" pitchFamily="34" charset="0"/>
                <a:sym typeface="Arial"/>
              </a:rPr>
              <a:t>Encourage and help the survivor to:</a:t>
            </a:r>
            <a:endParaRPr lang="en-GB" sz="2200" b="1" dirty="0">
              <a:solidFill>
                <a:schemeClr val="accent2"/>
              </a:solidFill>
              <a:latin typeface="Arial" panose="020B0604020202020204" pitchFamily="34" charset="0"/>
            </a:endParaRPr>
          </a:p>
          <a:p>
            <a:pPr marL="342900" marR="970256" indent="-342900">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Connect with family and friends; if the survivor has been separated from family and friends, link to community support groups or other more formal social networks</a:t>
            </a:r>
          </a:p>
          <a:p>
            <a:pPr marL="342900" marR="970256" indent="-342900">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Identify people who she trusts and likes – spending time with them can help her feel connected and supported</a:t>
            </a:r>
          </a:p>
          <a:p>
            <a:pPr marL="342900" marR="970256" indent="-342900">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Participate in community and religious activities or other activities where she feels supported</a:t>
            </a:r>
          </a:p>
          <a:p>
            <a:pPr marL="342900" marR="970256" indent="-342900">
              <a:lnSpc>
                <a:spcPct val="108000"/>
              </a:lnSpc>
              <a:spcAft>
                <a:spcPts val="8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Collaborate with social workers, community organizations or other known referrals when available </a:t>
            </a:r>
          </a:p>
        </p:txBody>
      </p:sp>
      <p:sp>
        <p:nvSpPr>
          <p:cNvPr id="2" name="TextBox 1">
            <a:extLst>
              <a:ext uri="{FF2B5EF4-FFF2-40B4-BE49-F238E27FC236}">
                <a16:creationId xmlns:a16="http://schemas.microsoft.com/office/drawing/2014/main" id="{65D08C83-5D6D-23F3-4520-9DED2B4BA18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12.11</a:t>
            </a:r>
          </a:p>
        </p:txBody>
      </p:sp>
    </p:spTree>
    <p:extLst>
      <p:ext uri="{BB962C8B-B14F-4D97-AF65-F5344CB8AC3E}">
        <p14:creationId xmlns:p14="http://schemas.microsoft.com/office/powerpoint/2010/main" val="389783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4" name="Google Shape;2164;p242"/>
          <p:cNvSpPr txBox="1"/>
          <p:nvPr/>
        </p:nvSpPr>
        <p:spPr>
          <a:xfrm>
            <a:off x="0" y="1"/>
            <a:ext cx="12192000" cy="1341120"/>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400" b="1">
                <a:solidFill>
                  <a:schemeClr val="accent3"/>
                </a:solidFill>
                <a:latin typeface="+mj-lt"/>
                <a:cs typeface="Arial"/>
                <a:sym typeface="Arial"/>
              </a:rPr>
              <a:t>Observe, reflect back and support</a:t>
            </a:r>
            <a:endParaRPr sz="3400" b="1">
              <a:solidFill>
                <a:schemeClr val="accent3"/>
              </a:solidFill>
              <a:latin typeface="+mj-lt"/>
              <a:cs typeface="Arial"/>
              <a:sym typeface="Arial"/>
            </a:endParaRPr>
          </a:p>
        </p:txBody>
      </p:sp>
      <p:sp>
        <p:nvSpPr>
          <p:cNvPr id="2168" name="Google Shape;2168;p242"/>
          <p:cNvSpPr txBox="1"/>
          <p:nvPr/>
        </p:nvSpPr>
        <p:spPr>
          <a:xfrm>
            <a:off x="1031537" y="1874018"/>
            <a:ext cx="10303112" cy="2476586"/>
          </a:xfrm>
          <a:prstGeom prst="rect">
            <a:avLst/>
          </a:prstGeom>
          <a:noFill/>
          <a:ln>
            <a:noFill/>
          </a:ln>
        </p:spPr>
        <p:txBody>
          <a:bodyPr spcFirstLastPara="1" wrap="square" lIns="121900" tIns="60933" rIns="121900" bIns="60933" anchor="t" anchorCtr="0">
            <a:spAutoFit/>
          </a:bodyPr>
          <a:lstStyle/>
          <a:p>
            <a:pPr marL="457189" marR="970256" indent="-457189">
              <a:lnSpc>
                <a:spcPct val="108000"/>
              </a:lnSpc>
              <a:spcAft>
                <a:spcPts val="1400"/>
              </a:spcAft>
              <a:buClr>
                <a:schemeClr val="accent2"/>
              </a:buClr>
              <a:buSzPct val="125000"/>
              <a:buFont typeface="Arial" panose="020B0604020202020204" pitchFamily="34" charset="0"/>
              <a:buChar char="•"/>
            </a:pPr>
            <a:r>
              <a:rPr lang="fr" sz="2400">
                <a:solidFill>
                  <a:srgbClr val="000000"/>
                </a:solidFill>
                <a:latin typeface="Arial"/>
                <a:ea typeface="Arial"/>
                <a:cs typeface="Arial"/>
                <a:sym typeface="Arial"/>
              </a:rPr>
              <a:t>It is important not to jump to giving advice or trying to solve every problem. Survivors are facing many challenges outside their control. </a:t>
            </a:r>
            <a:endParaRPr sz="2400">
              <a:latin typeface="Arial" panose="020B0604020202020204" pitchFamily="34" charset="0"/>
            </a:endParaRPr>
          </a:p>
          <a:p>
            <a:pPr marL="457189" marR="970256" indent="-457189">
              <a:lnSpc>
                <a:spcPct val="108000"/>
              </a:lnSpc>
              <a:spcAft>
                <a:spcPts val="1400"/>
              </a:spcAft>
              <a:buClr>
                <a:schemeClr val="accent2"/>
              </a:buClr>
              <a:buSzPct val="125000"/>
              <a:buFont typeface="Arial" panose="020B0604020202020204" pitchFamily="34" charset="0"/>
              <a:buChar char="•"/>
            </a:pPr>
            <a:r>
              <a:rPr lang="fr" sz="2400">
                <a:solidFill>
                  <a:srgbClr val="000000"/>
                </a:solidFill>
                <a:latin typeface="Arial"/>
                <a:ea typeface="Arial"/>
                <a:cs typeface="Arial"/>
                <a:sym typeface="Arial"/>
              </a:rPr>
              <a:t>Focus on identifying the survivor’s biggest mental health and psychosocial challenges.</a:t>
            </a:r>
            <a:endParaRPr sz="2400">
              <a:latin typeface="Arial" panose="020B0604020202020204" pitchFamily="34" charset="0"/>
            </a:endParaRPr>
          </a:p>
        </p:txBody>
      </p:sp>
      <p:sp>
        <p:nvSpPr>
          <p:cNvPr id="2" name="TextBox 1">
            <a:extLst>
              <a:ext uri="{FF2B5EF4-FFF2-40B4-BE49-F238E27FC236}">
                <a16:creationId xmlns:a16="http://schemas.microsoft.com/office/drawing/2014/main" id="{8AEDD800-F1AD-3561-BC3D-5ADB5F7029D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12.12</a:t>
            </a:r>
          </a:p>
        </p:txBody>
      </p:sp>
    </p:spTree>
    <p:extLst>
      <p:ext uri="{BB962C8B-B14F-4D97-AF65-F5344CB8AC3E}">
        <p14:creationId xmlns:p14="http://schemas.microsoft.com/office/powerpoint/2010/main" val="406756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8" name="Google Shape;2178;p243"/>
          <p:cNvSpPr txBox="1"/>
          <p:nvPr/>
        </p:nvSpPr>
        <p:spPr>
          <a:xfrm>
            <a:off x="6678592" y="2583966"/>
            <a:ext cx="5097808" cy="2261046"/>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en-GB" sz="2400" dirty="0">
                <a:solidFill>
                  <a:srgbClr val="000000"/>
                </a:solidFill>
                <a:latin typeface="Arial"/>
                <a:ea typeface="Arial"/>
                <a:cs typeface="Arial"/>
                <a:sym typeface="Arial"/>
              </a:rPr>
              <a:t>Stress-reduction exercises offer basic psychosocial support and mental health care and can be taught to patients or used by health workers themselves </a:t>
            </a:r>
            <a:endParaRPr lang="en-GB" sz="2400" dirty="0">
              <a:solidFill>
                <a:schemeClr val="dk1"/>
              </a:solidFill>
              <a:latin typeface="Arial"/>
              <a:ea typeface="Arial"/>
              <a:cs typeface="Arial"/>
              <a:sym typeface="Arial"/>
            </a:endParaRPr>
          </a:p>
        </p:txBody>
      </p:sp>
      <p:pic>
        <p:nvPicPr>
          <p:cNvPr id="9" name="Picture 8" descr="A wood bridge on the lake">
            <a:extLst>
              <a:ext uri="{FF2B5EF4-FFF2-40B4-BE49-F238E27FC236}">
                <a16:creationId xmlns:a16="http://schemas.microsoft.com/office/drawing/2014/main" id="{8F32C92D-3136-BA5A-79E2-09A99341CAE0}"/>
              </a:ext>
            </a:extLst>
          </p:cNvPr>
          <p:cNvPicPr>
            <a:picLocks noChangeAspect="1"/>
          </p:cNvPicPr>
          <p:nvPr/>
        </p:nvPicPr>
        <p:blipFill>
          <a:blip r:embed="rId3"/>
          <a:stretch>
            <a:fillRect/>
          </a:stretch>
        </p:blipFill>
        <p:spPr>
          <a:xfrm>
            <a:off x="949124" y="2256162"/>
            <a:ext cx="5578998" cy="3724882"/>
          </a:xfrm>
          <a:prstGeom prst="rect">
            <a:avLst/>
          </a:prstGeom>
        </p:spPr>
      </p:pic>
      <p:sp>
        <p:nvSpPr>
          <p:cNvPr id="2" name="Title 1">
            <a:extLst>
              <a:ext uri="{FF2B5EF4-FFF2-40B4-BE49-F238E27FC236}">
                <a16:creationId xmlns:a16="http://schemas.microsoft.com/office/drawing/2014/main" id="{681BDC3B-46A5-C2C3-4ECE-AE1813FC881F}"/>
              </a:ext>
            </a:extLst>
          </p:cNvPr>
          <p:cNvSpPr>
            <a:spLocks noGrp="1"/>
          </p:cNvSpPr>
          <p:nvPr>
            <p:ph type="title"/>
          </p:nvPr>
        </p:nvSpPr>
        <p:spPr/>
        <p:txBody>
          <a:bodyPr/>
          <a:lstStyle/>
          <a:p>
            <a:r>
              <a:rPr lang="en-GB" sz="3400" b="1" dirty="0">
                <a:solidFill>
                  <a:schemeClr val="accent3"/>
                </a:solidFill>
                <a:latin typeface="+mj-lt"/>
                <a:ea typeface="Arial"/>
                <a:cs typeface="Arial"/>
                <a:sym typeface="Arial"/>
              </a:rPr>
              <a:t>Stress reduction techniques</a:t>
            </a:r>
            <a:endParaRPr lang="en-GB" dirty="0"/>
          </a:p>
        </p:txBody>
      </p:sp>
      <p:sp>
        <p:nvSpPr>
          <p:cNvPr id="3" name="Text Placeholder 2">
            <a:extLst>
              <a:ext uri="{FF2B5EF4-FFF2-40B4-BE49-F238E27FC236}">
                <a16:creationId xmlns:a16="http://schemas.microsoft.com/office/drawing/2014/main" id="{FCE897A2-B9F4-3E0E-071E-067DB5E5791A}"/>
              </a:ext>
            </a:extLst>
          </p:cNvPr>
          <p:cNvSpPr>
            <a:spLocks noGrp="1"/>
          </p:cNvSpPr>
          <p:nvPr>
            <p:ph type="body" sz="quarter" idx="10"/>
          </p:nvPr>
        </p:nvSpPr>
        <p:spPr/>
        <p:txBody>
          <a:bodyPr/>
          <a:lstStyle/>
          <a:p>
            <a:r>
              <a:rPr lang="en-GB" dirty="0"/>
              <a:t> </a:t>
            </a:r>
            <a:r>
              <a:rPr lang="en-GB" sz="3400" b="1" dirty="0">
                <a:solidFill>
                  <a:schemeClr val="bg1"/>
                </a:solidFill>
                <a:latin typeface="+mj-lt"/>
                <a:ea typeface="Arial"/>
                <a:cs typeface="Arial"/>
                <a:sym typeface="Arial"/>
              </a:rPr>
              <a:t>Exercise 12.1 </a:t>
            </a:r>
            <a:endParaRPr lang="en-GB" sz="3400" dirty="0">
              <a:solidFill>
                <a:schemeClr val="bg1"/>
              </a:solidFill>
              <a:latin typeface="+mj-lt"/>
              <a:ea typeface="Arial"/>
              <a:cs typeface="Arial"/>
              <a:sym typeface="Arial"/>
            </a:endParaRPr>
          </a:p>
        </p:txBody>
      </p:sp>
      <p:sp>
        <p:nvSpPr>
          <p:cNvPr id="4" name="TextBox 3">
            <a:extLst>
              <a:ext uri="{FF2B5EF4-FFF2-40B4-BE49-F238E27FC236}">
                <a16:creationId xmlns:a16="http://schemas.microsoft.com/office/drawing/2014/main" id="{A8428654-7850-106C-92D5-CE9477F8EAA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12.13</a:t>
            </a:r>
          </a:p>
        </p:txBody>
      </p:sp>
    </p:spTree>
    <p:extLst>
      <p:ext uri="{BB962C8B-B14F-4D97-AF65-F5344CB8AC3E}">
        <p14:creationId xmlns:p14="http://schemas.microsoft.com/office/powerpoint/2010/main" val="282450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sp>
        <p:nvSpPr>
          <p:cNvPr id="2189" name="Google Shape;2189;p244"/>
          <p:cNvSpPr txBox="1"/>
          <p:nvPr/>
        </p:nvSpPr>
        <p:spPr>
          <a:xfrm>
            <a:off x="246078" y="2012989"/>
            <a:ext cx="12717568" cy="4002062"/>
          </a:xfrm>
          <a:prstGeom prst="rect">
            <a:avLst/>
          </a:prstGeom>
          <a:noFill/>
          <a:ln>
            <a:noFill/>
          </a:ln>
        </p:spPr>
        <p:txBody>
          <a:bodyPr spcFirstLastPara="1" wrap="square" lIns="121899" tIns="60933" rIns="121899" bIns="60933" anchor="t" anchorCtr="0">
            <a:spAutoFit/>
          </a:bodyPr>
          <a:lstStyle/>
          <a:p>
            <a:pPr marL="457189" marR="970256" indent="-457189">
              <a:lnSpc>
                <a:spcPct val="108000"/>
              </a:lnSpc>
              <a:spcAft>
                <a:spcPts val="200"/>
              </a:spcAft>
              <a:buClr>
                <a:schemeClr val="tx1"/>
              </a:buClr>
              <a:buSzPct val="100000"/>
              <a:buFont typeface="Arial"/>
              <a:buChar char="■"/>
            </a:pPr>
            <a:r>
              <a:rPr lang="fr" sz="2200" dirty="0">
                <a:solidFill>
                  <a:srgbClr val="000000"/>
                </a:solidFill>
                <a:latin typeface="Arial"/>
                <a:ea typeface="Arial"/>
                <a:cs typeface="Arial"/>
                <a:sym typeface="Arial"/>
              </a:rPr>
              <a:t>Try to keep your eyes closed. Sit with your feet flat on the floor.</a:t>
            </a:r>
            <a:endParaRPr sz="2200" dirty="0">
              <a:solidFill>
                <a:srgbClr val="000000"/>
              </a:solidFill>
              <a:latin typeface="Arial"/>
              <a:ea typeface="Arial"/>
              <a:cs typeface="Arial"/>
              <a:sym typeface="Arial"/>
            </a:endParaRPr>
          </a:p>
          <a:p>
            <a:pPr marL="457189" marR="970256" indent="-457189">
              <a:lnSpc>
                <a:spcPct val="108000"/>
              </a:lnSpc>
              <a:spcAft>
                <a:spcPts val="200"/>
              </a:spcAft>
              <a:buClr>
                <a:schemeClr val="tx1"/>
              </a:buClr>
              <a:buSzPct val="100000"/>
              <a:buFont typeface="Arial"/>
              <a:buChar char="■"/>
            </a:pPr>
            <a:r>
              <a:rPr lang="fr" sz="2200" dirty="0">
                <a:solidFill>
                  <a:srgbClr val="000000"/>
                </a:solidFill>
                <a:latin typeface="Arial"/>
                <a:ea typeface="Arial"/>
                <a:cs typeface="Arial"/>
                <a:sym typeface="Arial"/>
              </a:rPr>
              <a:t>First, relax your body. Shake your arms and legs, and let them go loose. Roll your shoulders back, and move your head from side to side.</a:t>
            </a:r>
            <a:endParaRPr sz="2200" dirty="0">
              <a:solidFill>
                <a:srgbClr val="000000"/>
              </a:solidFill>
              <a:latin typeface="Arial"/>
              <a:ea typeface="Arial"/>
              <a:cs typeface="Arial"/>
              <a:sym typeface="Arial"/>
            </a:endParaRPr>
          </a:p>
          <a:p>
            <a:pPr marL="457189" marR="970256" indent="-457189">
              <a:lnSpc>
                <a:spcPct val="108000"/>
              </a:lnSpc>
              <a:spcAft>
                <a:spcPts val="200"/>
              </a:spcAft>
              <a:buClr>
                <a:schemeClr val="tx1"/>
              </a:buClr>
              <a:buSzPct val="100000"/>
              <a:buFont typeface="Arial"/>
              <a:buChar char="■"/>
            </a:pPr>
            <a:r>
              <a:rPr lang="fr" sz="2200" dirty="0">
                <a:solidFill>
                  <a:srgbClr val="000000"/>
                </a:solidFill>
                <a:latin typeface="Arial"/>
                <a:ea typeface="Arial"/>
                <a:cs typeface="Arial"/>
                <a:sym typeface="Arial"/>
              </a:rPr>
              <a:t>Put your hands on your belly. Think about your breath.</a:t>
            </a:r>
            <a:endParaRPr sz="2200" dirty="0">
              <a:solidFill>
                <a:srgbClr val="000000"/>
              </a:solidFill>
              <a:latin typeface="Arial"/>
              <a:ea typeface="Arial"/>
              <a:cs typeface="Arial"/>
              <a:sym typeface="Arial"/>
            </a:endParaRPr>
          </a:p>
          <a:p>
            <a:pPr marL="457189" marR="970256" indent="-457189">
              <a:lnSpc>
                <a:spcPct val="108000"/>
              </a:lnSpc>
              <a:spcAft>
                <a:spcPts val="200"/>
              </a:spcAft>
              <a:buClr>
                <a:schemeClr val="tx1"/>
              </a:buClr>
              <a:buSzPct val="100000"/>
              <a:buFont typeface="Arial"/>
              <a:buChar char="■"/>
            </a:pPr>
            <a:r>
              <a:rPr lang="fr" sz="2200" dirty="0">
                <a:solidFill>
                  <a:srgbClr val="000000"/>
                </a:solidFill>
                <a:latin typeface="Arial"/>
                <a:ea typeface="Arial"/>
                <a:cs typeface="Arial"/>
                <a:sym typeface="Arial"/>
              </a:rPr>
              <a:t>Slowly breathe out all the air through your mouth, and feel your belly flatten. Now breathe in slowly and deeply through your nose, and feel your belly fill up like a balloon.</a:t>
            </a:r>
            <a:endParaRPr sz="2200" dirty="0">
              <a:solidFill>
                <a:srgbClr val="000000"/>
              </a:solidFill>
              <a:latin typeface="Arial"/>
              <a:ea typeface="Arial"/>
              <a:cs typeface="Arial"/>
              <a:sym typeface="Arial"/>
            </a:endParaRPr>
          </a:p>
          <a:p>
            <a:pPr marL="457189" marR="970256" indent="-457189">
              <a:lnSpc>
                <a:spcPct val="108000"/>
              </a:lnSpc>
              <a:spcAft>
                <a:spcPts val="200"/>
              </a:spcAft>
              <a:buClr>
                <a:schemeClr val="tx1"/>
              </a:buClr>
              <a:buSzPct val="100000"/>
              <a:buFont typeface="Arial"/>
              <a:buChar char="■"/>
            </a:pPr>
            <a:r>
              <a:rPr lang="fr" sz="2200" dirty="0">
                <a:solidFill>
                  <a:srgbClr val="000000"/>
                </a:solidFill>
                <a:latin typeface="Arial"/>
                <a:ea typeface="Arial"/>
                <a:cs typeface="Arial"/>
                <a:sym typeface="Arial"/>
              </a:rPr>
              <a:t>Breathe deeply and slowly. You can count 1–2–3 on each breath in and </a:t>
            </a:r>
            <a:br>
              <a:rPr lang="fr" sz="2200" dirty="0">
                <a:solidFill>
                  <a:srgbClr val="000000"/>
                </a:solidFill>
                <a:latin typeface="Arial"/>
                <a:ea typeface="Arial"/>
                <a:cs typeface="Arial"/>
                <a:sym typeface="Arial"/>
              </a:rPr>
            </a:br>
            <a:r>
              <a:rPr lang="fr" sz="2200" dirty="0">
                <a:solidFill>
                  <a:srgbClr val="000000"/>
                </a:solidFill>
                <a:latin typeface="Arial"/>
                <a:ea typeface="Arial"/>
                <a:cs typeface="Arial"/>
                <a:sym typeface="Arial"/>
              </a:rPr>
              <a:t>1–2–3 on each breath out.</a:t>
            </a:r>
            <a:endParaRPr sz="2200" dirty="0">
              <a:solidFill>
                <a:srgbClr val="000000"/>
              </a:solidFill>
              <a:latin typeface="Arial"/>
              <a:ea typeface="Arial"/>
              <a:cs typeface="Arial"/>
              <a:sym typeface="Arial"/>
            </a:endParaRPr>
          </a:p>
          <a:p>
            <a:pPr marL="457189" marR="970256" indent="-457189">
              <a:lnSpc>
                <a:spcPct val="108000"/>
              </a:lnSpc>
              <a:spcAft>
                <a:spcPts val="200"/>
              </a:spcAft>
              <a:buClr>
                <a:schemeClr val="tx1"/>
              </a:buClr>
              <a:buSzPct val="100000"/>
              <a:buFont typeface="Arial"/>
              <a:buChar char="■"/>
            </a:pPr>
            <a:r>
              <a:rPr lang="fr" sz="2200" dirty="0">
                <a:solidFill>
                  <a:srgbClr val="000000"/>
                </a:solidFill>
                <a:latin typeface="Arial"/>
                <a:ea typeface="Arial"/>
                <a:cs typeface="Arial"/>
                <a:sym typeface="Arial"/>
              </a:rPr>
              <a:t>Keep breathing like this for about 2 minutes. As you breathe, feel the tension leave your body.</a:t>
            </a:r>
            <a:endParaRPr sz="2200"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969F19B9-948E-7799-701D-1FDD4409A752}"/>
              </a:ext>
            </a:extLst>
          </p:cNvPr>
          <p:cNvSpPr>
            <a:spLocks noGrp="1"/>
          </p:cNvSpPr>
          <p:nvPr>
            <p:ph type="title"/>
          </p:nvPr>
        </p:nvSpPr>
        <p:spPr/>
        <p:txBody>
          <a:bodyPr/>
          <a:lstStyle/>
          <a:p>
            <a:r>
              <a:rPr lang="en-GB" sz="3400" b="1" dirty="0">
                <a:solidFill>
                  <a:schemeClr val="accent3"/>
                </a:solidFill>
                <a:latin typeface="+mj-lt"/>
                <a:ea typeface="Arial"/>
                <a:cs typeface="Arial"/>
                <a:sym typeface="Arial"/>
              </a:rPr>
              <a:t>Stress reduction techniques</a:t>
            </a:r>
            <a:endParaRPr lang="en-GB" dirty="0"/>
          </a:p>
        </p:txBody>
      </p:sp>
      <p:sp>
        <p:nvSpPr>
          <p:cNvPr id="3" name="Text Placeholder 2">
            <a:extLst>
              <a:ext uri="{FF2B5EF4-FFF2-40B4-BE49-F238E27FC236}">
                <a16:creationId xmlns:a16="http://schemas.microsoft.com/office/drawing/2014/main" id="{113DF08E-6DE5-B694-6A9F-FB76F6A7F602}"/>
              </a:ext>
            </a:extLst>
          </p:cNvPr>
          <p:cNvSpPr>
            <a:spLocks noGrp="1"/>
          </p:cNvSpPr>
          <p:nvPr>
            <p:ph type="body" sz="quarter" idx="10"/>
          </p:nvPr>
        </p:nvSpPr>
        <p:spPr/>
        <p:txBody>
          <a:bodyPr/>
          <a:lstStyle/>
          <a:p>
            <a:r>
              <a:rPr lang="en-GB" sz="3400" b="1" dirty="0">
                <a:solidFill>
                  <a:schemeClr val="bg1"/>
                </a:solidFill>
                <a:latin typeface="+mj-lt"/>
                <a:ea typeface="Arial"/>
                <a:cs typeface="Arial"/>
                <a:sym typeface="Arial"/>
              </a:rPr>
              <a:t>Exercise 12.1</a:t>
            </a:r>
            <a:endParaRPr lang="en-US" dirty="0"/>
          </a:p>
        </p:txBody>
      </p:sp>
      <p:sp>
        <p:nvSpPr>
          <p:cNvPr id="4" name="TextBox 3">
            <a:extLst>
              <a:ext uri="{FF2B5EF4-FFF2-40B4-BE49-F238E27FC236}">
                <a16:creationId xmlns:a16="http://schemas.microsoft.com/office/drawing/2014/main" id="{F1B21634-B144-3418-AFDD-A70D708F2416}"/>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12.14</a:t>
            </a:r>
          </a:p>
        </p:txBody>
      </p:sp>
      <p:pic>
        <p:nvPicPr>
          <p:cNvPr id="6" name="Graphic 5" descr="Warning with solid fill">
            <a:extLst>
              <a:ext uri="{FF2B5EF4-FFF2-40B4-BE49-F238E27FC236}">
                <a16:creationId xmlns:a16="http://schemas.microsoft.com/office/drawing/2014/main" id="{404C9C70-68F5-1A9A-4DB7-DC5F3FD4E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10117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3"/>
        <p:cNvGrpSpPr/>
        <p:nvPr/>
      </p:nvGrpSpPr>
      <p:grpSpPr>
        <a:xfrm>
          <a:off x="0" y="0"/>
          <a:ext cx="0" cy="0"/>
          <a:chOff x="0" y="0"/>
          <a:chExt cx="0" cy="0"/>
        </a:xfrm>
      </p:grpSpPr>
      <p:sp>
        <p:nvSpPr>
          <p:cNvPr id="2" name="Rectangle 1">
            <a:extLst>
              <a:ext uri="{FF2B5EF4-FFF2-40B4-BE49-F238E27FC236}">
                <a16:creationId xmlns:a16="http://schemas.microsoft.com/office/drawing/2014/main" id="{E072AF8E-F4D2-7671-2D9C-BDCB7E04E5C6}"/>
              </a:ext>
            </a:extLst>
          </p:cNvPr>
          <p:cNvSpPr/>
          <p:nvPr/>
        </p:nvSpPr>
        <p:spPr>
          <a:xfrm>
            <a:off x="1219979" y="5070991"/>
            <a:ext cx="9738880" cy="722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B3472A-7C22-F7CD-63D5-A64889C695BD}"/>
              </a:ext>
            </a:extLst>
          </p:cNvPr>
          <p:cNvSpPr txBox="1"/>
          <p:nvPr/>
        </p:nvSpPr>
        <p:spPr>
          <a:xfrm>
            <a:off x="686326" y="1468843"/>
            <a:ext cx="10933745" cy="3129446"/>
          </a:xfrm>
          <a:prstGeom prst="rect">
            <a:avLst/>
          </a:prstGeom>
          <a:noFill/>
        </p:spPr>
        <p:txBody>
          <a:bodyPr wrap="square">
            <a:spAutoFit/>
          </a:bodyPr>
          <a:lstStyle/>
          <a:p>
            <a:pPr>
              <a:lnSpc>
                <a:spcPct val="108000"/>
              </a:lnSpc>
              <a:spcAft>
                <a:spcPts val="800"/>
              </a:spcAft>
            </a:pPr>
            <a:r>
              <a:rPr lang="en-GB" sz="2000" b="1" dirty="0">
                <a:solidFill>
                  <a:schemeClr val="accent2"/>
                </a:solidFill>
                <a:latin typeface="Arial"/>
                <a:ea typeface="Arial"/>
                <a:cs typeface="Arial"/>
                <a:sym typeface="Arial"/>
              </a:rPr>
              <a:t>Imminent risk of suicide or self-harm</a:t>
            </a:r>
            <a:endParaRPr lang="en-GB" sz="2000" dirty="0">
              <a:solidFill>
                <a:schemeClr val="accent2"/>
              </a:solidFill>
              <a:latin typeface="Arial"/>
              <a:ea typeface="Arial"/>
              <a:cs typeface="Arial"/>
              <a:sym typeface="Arial"/>
            </a:endParaRPr>
          </a:p>
          <a:p>
            <a:pPr marL="457189" marR="970256" indent="-457189">
              <a:lnSpc>
                <a:spcPct val="108000"/>
              </a:lnSpc>
              <a:spcAft>
                <a:spcPts val="200"/>
              </a:spcAft>
              <a:buClr>
                <a:schemeClr val="accent2"/>
              </a:buClr>
              <a:buSzPct val="125000"/>
              <a:buFont typeface="Arial" panose="020B0604020202020204" pitchFamily="34" charset="0"/>
              <a:buChar char="•"/>
            </a:pPr>
            <a:r>
              <a:rPr lang="en-GB" sz="1800" dirty="0">
                <a:solidFill>
                  <a:srgbClr val="000000"/>
                </a:solidFill>
                <a:latin typeface="Arial"/>
                <a:ea typeface="Arial"/>
                <a:cs typeface="Arial"/>
                <a:sym typeface="Arial"/>
              </a:rPr>
              <a:t>Some health workers fear that asking about suicide may provoke the survivor to self-harm</a:t>
            </a:r>
            <a:endParaRPr lang="en-GB" sz="1800" dirty="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pPr>
            <a:r>
              <a:rPr lang="en-GB" sz="1800" dirty="0">
                <a:solidFill>
                  <a:srgbClr val="000000"/>
                </a:solidFill>
                <a:latin typeface="Arial"/>
                <a:ea typeface="Arial"/>
                <a:cs typeface="Arial"/>
                <a:sym typeface="Arial"/>
              </a:rPr>
              <a:t>On the contrary, talking about suicide often reduces the survivor’s anxiety around suicidal thoughts and helps her feel understood</a:t>
            </a:r>
          </a:p>
          <a:p>
            <a:pPr>
              <a:lnSpc>
                <a:spcPct val="108000"/>
              </a:lnSpc>
              <a:spcAft>
                <a:spcPts val="200"/>
              </a:spcAft>
              <a:buClr>
                <a:schemeClr val="accent2"/>
              </a:buClr>
              <a:buSzPct val="125000"/>
            </a:pPr>
            <a:r>
              <a:rPr lang="en-GB" sz="1800" dirty="0">
                <a:solidFill>
                  <a:schemeClr val="dk1"/>
                </a:solidFill>
                <a:latin typeface="Arial"/>
                <a:ea typeface="Arial"/>
                <a:cs typeface="Arial"/>
                <a:sym typeface="Arial"/>
              </a:rPr>
              <a:t>If she has:</a:t>
            </a:r>
            <a:endParaRPr lang="en-GB" sz="1800" dirty="0">
              <a:solidFill>
                <a:srgbClr val="000000"/>
              </a:solidFill>
              <a:latin typeface="Arial"/>
              <a:ea typeface="Arial"/>
              <a:cs typeface="Arial"/>
              <a:sym typeface="Arial"/>
            </a:endParaRPr>
          </a:p>
          <a:p>
            <a:pPr marL="457189" marR="970256" indent="-457189">
              <a:lnSpc>
                <a:spcPct val="108000"/>
              </a:lnSpc>
              <a:spcAft>
                <a:spcPts val="200"/>
              </a:spcAft>
              <a:buClr>
                <a:schemeClr val="accent2"/>
              </a:buClr>
              <a:buSzPct val="125000"/>
              <a:buFont typeface="Arial" panose="020B0604020202020204" pitchFamily="34" charset="0"/>
              <a:buChar char="•"/>
            </a:pPr>
            <a:r>
              <a:rPr lang="en-GB" dirty="0">
                <a:solidFill>
                  <a:schemeClr val="accent2"/>
                </a:solidFill>
                <a:latin typeface="Arial"/>
                <a:ea typeface="Arial"/>
                <a:cs typeface="Arial"/>
                <a:sym typeface="Arial"/>
              </a:rPr>
              <a:t>C</a:t>
            </a:r>
            <a:r>
              <a:rPr lang="en-GB" sz="1800" dirty="0">
                <a:solidFill>
                  <a:schemeClr val="accent2"/>
                </a:solidFill>
                <a:latin typeface="Arial"/>
                <a:ea typeface="Arial"/>
                <a:cs typeface="Arial"/>
                <a:sym typeface="Arial"/>
              </a:rPr>
              <a:t>urrent thoughts or a plan </a:t>
            </a:r>
            <a:r>
              <a:rPr lang="en-GB" sz="1800" dirty="0">
                <a:solidFill>
                  <a:srgbClr val="000000"/>
                </a:solidFill>
                <a:latin typeface="Arial"/>
                <a:ea typeface="Arial"/>
                <a:cs typeface="Arial"/>
                <a:sym typeface="Arial"/>
              </a:rPr>
              <a:t>to commit suicide or to harm herself </a:t>
            </a:r>
            <a:r>
              <a:rPr lang="en-GB" sz="1800" b="1" u="sng" dirty="0">
                <a:solidFill>
                  <a:srgbClr val="000000"/>
                </a:solidFill>
                <a:latin typeface="Arial" panose="020B0604020202020204" pitchFamily="34" charset="0"/>
                <a:sym typeface="Arial"/>
              </a:rPr>
              <a:t>or</a:t>
            </a:r>
            <a:endParaRPr lang="en-GB" sz="1800" b="1" u="sng" dirty="0">
              <a:latin typeface="Arial" panose="020B0604020202020204" pitchFamily="34" charset="0"/>
            </a:endParaRPr>
          </a:p>
          <a:p>
            <a:pPr marL="457189" marR="970256" indent="-457189">
              <a:lnSpc>
                <a:spcPct val="108000"/>
              </a:lnSpc>
              <a:spcAft>
                <a:spcPts val="200"/>
              </a:spcAft>
              <a:buClr>
                <a:schemeClr val="accent2"/>
              </a:buClr>
              <a:buSzPct val="125000"/>
              <a:buFont typeface="Arial" panose="020B0604020202020204" pitchFamily="34" charset="0"/>
              <a:buChar char="•"/>
            </a:pPr>
            <a:r>
              <a:rPr lang="en-GB" dirty="0">
                <a:solidFill>
                  <a:schemeClr val="accent2"/>
                </a:solidFill>
                <a:latin typeface="Arial"/>
                <a:ea typeface="Arial"/>
                <a:cs typeface="Arial"/>
                <a:sym typeface="Arial"/>
              </a:rPr>
              <a:t>A</a:t>
            </a:r>
            <a:r>
              <a:rPr lang="en-GB" sz="1800" dirty="0">
                <a:solidFill>
                  <a:schemeClr val="accent2"/>
                </a:solidFill>
                <a:latin typeface="Arial"/>
                <a:ea typeface="Arial"/>
                <a:cs typeface="Arial"/>
                <a:sym typeface="Arial"/>
              </a:rPr>
              <a:t> history of thoughts or plans </a:t>
            </a:r>
            <a:r>
              <a:rPr lang="en-GB" sz="1800" dirty="0">
                <a:solidFill>
                  <a:srgbClr val="000000"/>
                </a:solidFill>
                <a:latin typeface="Arial"/>
                <a:ea typeface="Arial"/>
                <a:cs typeface="Arial"/>
                <a:sym typeface="Arial"/>
              </a:rPr>
              <a:t>for self-harm in the past month or acts of self-harm in the past year, and she is now extremely agitated, violent, distressed or uncommunicative </a:t>
            </a:r>
            <a:r>
              <a:rPr lang="en-GB" sz="1800" dirty="0">
                <a:solidFill>
                  <a:schemeClr val="dk1"/>
                </a:solidFill>
                <a:latin typeface="Arial"/>
                <a:ea typeface="Arial"/>
                <a:cs typeface="Arial"/>
                <a:sym typeface="Arial"/>
              </a:rPr>
              <a:t>… </a:t>
            </a:r>
            <a:br>
              <a:rPr lang="en-GB" sz="1800" dirty="0">
                <a:solidFill>
                  <a:schemeClr val="dk1"/>
                </a:solidFill>
                <a:latin typeface="Arial"/>
                <a:ea typeface="Arial"/>
                <a:cs typeface="Arial"/>
                <a:sym typeface="Arial"/>
              </a:rPr>
            </a:br>
            <a:r>
              <a:rPr lang="en-GB" sz="1800" b="1" u="sng" dirty="0">
                <a:solidFill>
                  <a:schemeClr val="accent2"/>
                </a:solidFill>
                <a:latin typeface="Arial"/>
                <a:ea typeface="Arial"/>
                <a:cs typeface="Arial"/>
                <a:sym typeface="Arial"/>
              </a:rPr>
              <a:t>then</a:t>
            </a:r>
            <a:r>
              <a:rPr lang="en-GB" sz="1800" dirty="0">
                <a:solidFill>
                  <a:schemeClr val="dk1"/>
                </a:solidFill>
                <a:latin typeface="Arial"/>
                <a:ea typeface="Arial"/>
                <a:cs typeface="Arial"/>
                <a:sym typeface="Arial"/>
              </a:rPr>
              <a:t> there is </a:t>
            </a:r>
            <a:r>
              <a:rPr lang="en-GB" sz="1800" dirty="0">
                <a:solidFill>
                  <a:schemeClr val="accent2"/>
                </a:solidFill>
                <a:latin typeface="Arial"/>
                <a:ea typeface="Arial"/>
                <a:cs typeface="Arial"/>
                <a:sym typeface="Arial"/>
              </a:rPr>
              <a:t>immediate risk of self-harm or suicide</a:t>
            </a:r>
            <a:r>
              <a:rPr lang="en-GB" sz="1800" dirty="0">
                <a:solidFill>
                  <a:schemeClr val="dk1"/>
                </a:solidFill>
                <a:latin typeface="Arial"/>
                <a:ea typeface="Arial"/>
                <a:cs typeface="Arial"/>
                <a:sym typeface="Arial"/>
              </a:rPr>
              <a:t>, and </a:t>
            </a:r>
            <a:r>
              <a:rPr lang="en-GB" sz="1800" b="1" dirty="0">
                <a:solidFill>
                  <a:schemeClr val="accent3"/>
                </a:solidFill>
                <a:latin typeface="Arial"/>
                <a:ea typeface="Arial"/>
                <a:cs typeface="Arial"/>
                <a:sym typeface="Arial"/>
              </a:rPr>
              <a:t>she should not be left alone</a:t>
            </a:r>
            <a:endParaRPr lang="en-GB" sz="1800" dirty="0">
              <a:solidFill>
                <a:schemeClr val="accent3"/>
              </a:solidFill>
              <a:latin typeface="Arial" panose="020B0604020202020204" pitchFamily="34" charset="0"/>
            </a:endParaRPr>
          </a:p>
        </p:txBody>
      </p:sp>
      <p:sp>
        <p:nvSpPr>
          <p:cNvPr id="2195" name="Google Shape;2195;p245"/>
          <p:cNvSpPr txBox="1"/>
          <p:nvPr/>
        </p:nvSpPr>
        <p:spPr>
          <a:xfrm>
            <a:off x="0" y="0"/>
            <a:ext cx="12204192" cy="1597306"/>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400" b="1" dirty="0">
                <a:solidFill>
                  <a:schemeClr val="accent3"/>
                </a:solidFill>
                <a:latin typeface="+mj-lt"/>
                <a:cs typeface="Arial"/>
                <a:sym typeface="Arial"/>
              </a:rPr>
              <a:t>Assessing for mental health conditions </a:t>
            </a:r>
            <a:br>
              <a:rPr lang="fr" sz="3400" b="1" dirty="0">
                <a:solidFill>
                  <a:schemeClr val="accent3"/>
                </a:solidFill>
                <a:latin typeface="+mj-lt"/>
                <a:cs typeface="Arial"/>
                <a:sym typeface="Arial"/>
              </a:rPr>
            </a:br>
            <a:r>
              <a:rPr lang="en-GB" sz="3400" b="1" dirty="0">
                <a:solidFill>
                  <a:schemeClr val="accent3"/>
                </a:solidFill>
                <a:latin typeface="+mj-lt"/>
                <a:cs typeface="Arial"/>
                <a:sym typeface="Arial"/>
              </a:rPr>
              <a:t>that</a:t>
            </a:r>
            <a:r>
              <a:rPr lang="fr" sz="3400" b="1" dirty="0">
                <a:solidFill>
                  <a:schemeClr val="accent3"/>
                </a:solidFill>
                <a:latin typeface="+mj-lt"/>
                <a:cs typeface="Arial"/>
                <a:sym typeface="Arial"/>
              </a:rPr>
              <a:t> necessitate a referral</a:t>
            </a:r>
            <a:endParaRPr sz="3400" b="1" dirty="0">
              <a:solidFill>
                <a:schemeClr val="accent3"/>
              </a:solidFill>
              <a:latin typeface="+mj-lt"/>
              <a:cs typeface="Arial"/>
              <a:sym typeface="Arial"/>
            </a:endParaRPr>
          </a:p>
        </p:txBody>
      </p:sp>
      <p:sp>
        <p:nvSpPr>
          <p:cNvPr id="3" name="Right Arrow 2">
            <a:extLst>
              <a:ext uri="{FF2B5EF4-FFF2-40B4-BE49-F238E27FC236}">
                <a16:creationId xmlns:a16="http://schemas.microsoft.com/office/drawing/2014/main" id="{3FF93D62-50D3-94F5-C25B-F2788C5C5014}"/>
              </a:ext>
            </a:extLst>
          </p:cNvPr>
          <p:cNvSpPr/>
          <p:nvPr/>
        </p:nvSpPr>
        <p:spPr>
          <a:xfrm>
            <a:off x="1219979" y="5174667"/>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B21403-366E-42EB-104D-A95F5A47BC3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12.15</a:t>
            </a:r>
          </a:p>
        </p:txBody>
      </p:sp>
      <p:sp>
        <p:nvSpPr>
          <p:cNvPr id="5" name="TextBox 4">
            <a:extLst>
              <a:ext uri="{FF2B5EF4-FFF2-40B4-BE49-F238E27FC236}">
                <a16:creationId xmlns:a16="http://schemas.microsoft.com/office/drawing/2014/main" id="{899DAE0E-1D2C-E779-7684-EBD35A1A4E05}"/>
              </a:ext>
            </a:extLst>
          </p:cNvPr>
          <p:cNvSpPr txBox="1"/>
          <p:nvPr/>
        </p:nvSpPr>
        <p:spPr>
          <a:xfrm>
            <a:off x="1065869" y="5230761"/>
            <a:ext cx="9738880" cy="646331"/>
          </a:xfrm>
          <a:prstGeom prst="rect">
            <a:avLst/>
          </a:prstGeom>
          <a:noFill/>
        </p:spPr>
        <p:txBody>
          <a:bodyPr wrap="square" rtlCol="0">
            <a:spAutoFit/>
          </a:bodyPr>
          <a:lstStyle/>
          <a:p>
            <a:r>
              <a:rPr lang="en-GB" sz="1800" b="1" dirty="0">
                <a:solidFill>
                  <a:schemeClr val="bg1"/>
                </a:solidFill>
                <a:latin typeface="Arial"/>
                <a:ea typeface="Arial"/>
                <a:cs typeface="Arial"/>
                <a:sym typeface="Arial"/>
              </a:rPr>
              <a:t>	Refer her </a:t>
            </a:r>
            <a:r>
              <a:rPr lang="en-GB" sz="1800" b="1" u="sng" dirty="0">
                <a:solidFill>
                  <a:schemeClr val="bg1"/>
                </a:solidFill>
                <a:latin typeface="Arial"/>
                <a:ea typeface="Arial"/>
                <a:cs typeface="Arial"/>
                <a:sym typeface="Arial"/>
              </a:rPr>
              <a:t>immediately</a:t>
            </a:r>
            <a:r>
              <a:rPr lang="en-GB" sz="1800" b="1" dirty="0">
                <a:solidFill>
                  <a:schemeClr val="bg1"/>
                </a:solidFill>
                <a:latin typeface="Arial"/>
                <a:ea typeface="Arial"/>
                <a:cs typeface="Arial"/>
                <a:sym typeface="Arial"/>
              </a:rPr>
              <a:t> to a specialist or emergency health facility</a:t>
            </a:r>
          </a:p>
          <a:p>
            <a:endParaRPr lang="en-GB" dirty="0"/>
          </a:p>
        </p:txBody>
      </p:sp>
    </p:spTree>
    <p:extLst>
      <p:ext uri="{BB962C8B-B14F-4D97-AF65-F5344CB8AC3E}">
        <p14:creationId xmlns:p14="http://schemas.microsoft.com/office/powerpoint/2010/main" val="318451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6" name="Google Shape;2206;p246"/>
          <p:cNvSpPr txBox="1"/>
          <p:nvPr/>
        </p:nvSpPr>
        <p:spPr>
          <a:xfrm>
            <a:off x="0" y="1"/>
            <a:ext cx="12192000" cy="1360706"/>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400" b="1">
                <a:solidFill>
                  <a:schemeClr val="accent3"/>
                </a:solidFill>
                <a:latin typeface="+mj-lt"/>
                <a:cs typeface="Arial"/>
                <a:sym typeface="Arial"/>
              </a:rPr>
              <a:t>Assessing for mental health conditions</a:t>
            </a:r>
            <a:endParaRPr sz="3400" b="1">
              <a:solidFill>
                <a:schemeClr val="accent3"/>
              </a:solidFill>
              <a:latin typeface="+mj-lt"/>
              <a:cs typeface="Arial"/>
            </a:endParaRPr>
          </a:p>
        </p:txBody>
      </p:sp>
      <p:sp>
        <p:nvSpPr>
          <p:cNvPr id="2210" name="Google Shape;2210;p246"/>
          <p:cNvSpPr txBox="1"/>
          <p:nvPr/>
        </p:nvSpPr>
        <p:spPr>
          <a:xfrm>
            <a:off x="573024" y="1241246"/>
            <a:ext cx="7432380" cy="4256047"/>
          </a:xfrm>
          <a:prstGeom prst="rect">
            <a:avLst/>
          </a:prstGeom>
          <a:noFill/>
          <a:ln>
            <a:noFill/>
          </a:ln>
        </p:spPr>
        <p:txBody>
          <a:bodyPr spcFirstLastPara="1" wrap="square" lIns="0" tIns="60933" rIns="0" bIns="60933" anchor="t" anchorCtr="0">
            <a:spAutoFit/>
          </a:bodyPr>
          <a:lstStyle/>
          <a:p>
            <a:pPr marR="970256">
              <a:lnSpc>
                <a:spcPct val="108000"/>
              </a:lnSpc>
              <a:spcAft>
                <a:spcPts val="800"/>
              </a:spcAft>
              <a:buClr>
                <a:srgbClr val="003399"/>
              </a:buClr>
              <a:buSzPts val="1000"/>
            </a:pPr>
            <a:r>
              <a:rPr lang="en-GB" sz="2600">
                <a:solidFill>
                  <a:schemeClr val="accent2"/>
                </a:solidFill>
                <a:latin typeface="Arial" panose="020B0604020202020204" pitchFamily="34" charset="0"/>
              </a:rPr>
              <a:t>Depression</a:t>
            </a:r>
          </a:p>
          <a:p>
            <a:pPr marL="457189" marR="970256" indent="-457189">
              <a:lnSpc>
                <a:spcPct val="108000"/>
              </a:lnSpc>
              <a:spcAft>
                <a:spcPts val="8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Depression is a common mental health condition. As health workers, you have an important role to play in overcoming the stigma and misinformation many people have about mental health disorders.</a:t>
            </a:r>
            <a:endParaRPr sz="220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There are many management options front-line health and care workers can offer patients. </a:t>
            </a:r>
            <a:endParaRPr sz="220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If a survivor is interested in medication, referral to a specialist is recommended</a:t>
            </a:r>
            <a:r>
              <a:rPr lang="fr" sz="2200">
                <a:solidFill>
                  <a:schemeClr val="dk1"/>
                </a:solidFill>
                <a:latin typeface="Arial" panose="020B0604020202020204" pitchFamily="34" charset="0"/>
                <a:sym typeface="Arial"/>
              </a:rPr>
              <a:t>.</a:t>
            </a:r>
            <a:endParaRPr sz="2200">
              <a:latin typeface="Arial" panose="020B0604020202020204" pitchFamily="34" charset="0"/>
            </a:endParaRPr>
          </a:p>
        </p:txBody>
      </p:sp>
      <p:sp>
        <p:nvSpPr>
          <p:cNvPr id="2211" name="Google Shape;2211;p246" title="mhGAP DEP module - management"/>
          <p:cNvSpPr/>
          <p:nvPr/>
        </p:nvSpPr>
        <p:spPr>
          <a:xfrm>
            <a:off x="7279835" y="2482907"/>
            <a:ext cx="4484965" cy="2534005"/>
          </a:xfrm>
          <a:prstGeom prst="rect">
            <a:avLst/>
          </a:prstGeom>
          <a:noFill/>
          <a:ln>
            <a:noFill/>
          </a:ln>
        </p:spPr>
        <p:txBody>
          <a:bodyPr/>
          <a:lstStyle/>
          <a:p>
            <a:endParaRPr lang="en-GB" sz="2400">
              <a:latin typeface="Arial" panose="020B0604020202020204" pitchFamily="34" charset="0"/>
            </a:endParaRPr>
          </a:p>
        </p:txBody>
      </p:sp>
      <p:pic>
        <p:nvPicPr>
          <p:cNvPr id="9" name="Online Media 2" title="mhGAP DEP module - management">
            <a:hlinkClick r:id="" action="ppaction://media"/>
            <a:extLst>
              <a:ext uri="{FF2B5EF4-FFF2-40B4-BE49-F238E27FC236}">
                <a16:creationId xmlns:a16="http://schemas.microsoft.com/office/drawing/2014/main" id="{ACDEEA70-DA85-5695-AE1B-83717DDAF679}"/>
              </a:ext>
            </a:extLst>
          </p:cNvPr>
          <p:cNvPicPr>
            <a:picLocks noRot="1" noChangeAspect="1"/>
          </p:cNvPicPr>
          <p:nvPr>
            <a:videoFile r:link="rId1"/>
          </p:nvPr>
        </p:nvPicPr>
        <p:blipFill>
          <a:blip r:embed="rId4"/>
          <a:stretch>
            <a:fillRect/>
          </a:stretch>
        </p:blipFill>
        <p:spPr>
          <a:xfrm>
            <a:off x="7279834" y="2161997"/>
            <a:ext cx="4484965" cy="2534005"/>
          </a:xfrm>
          <a:prstGeom prst="rect">
            <a:avLst/>
          </a:prstGeom>
        </p:spPr>
      </p:pic>
      <p:grpSp>
        <p:nvGrpSpPr>
          <p:cNvPr id="2" name="Group 1">
            <a:extLst>
              <a:ext uri="{FF2B5EF4-FFF2-40B4-BE49-F238E27FC236}">
                <a16:creationId xmlns:a16="http://schemas.microsoft.com/office/drawing/2014/main" id="{807FB4E0-2080-F01A-E68E-044121885A5E}"/>
              </a:ext>
            </a:extLst>
          </p:cNvPr>
          <p:cNvGrpSpPr/>
          <p:nvPr/>
        </p:nvGrpSpPr>
        <p:grpSpPr>
          <a:xfrm>
            <a:off x="6897432" y="4316810"/>
            <a:ext cx="1299943" cy="1299943"/>
            <a:chOff x="4706670" y="3561888"/>
            <a:chExt cx="1475315" cy="1475315"/>
          </a:xfrm>
        </p:grpSpPr>
        <p:sp>
          <p:nvSpPr>
            <p:cNvPr id="3" name="Oval 2">
              <a:extLst>
                <a:ext uri="{FF2B5EF4-FFF2-40B4-BE49-F238E27FC236}">
                  <a16:creationId xmlns:a16="http://schemas.microsoft.com/office/drawing/2014/main" id="{8699FDE9-7FDD-4720-0A37-3C2764A03578}"/>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290;p50">
              <a:extLst>
                <a:ext uri="{FF2B5EF4-FFF2-40B4-BE49-F238E27FC236}">
                  <a16:creationId xmlns:a16="http://schemas.microsoft.com/office/drawing/2014/main" id="{72477A0F-7B61-0FC4-7CF2-12C660691BB6}"/>
                </a:ext>
              </a:extLst>
            </p:cNvPr>
            <p:cNvGrpSpPr/>
            <p:nvPr/>
          </p:nvGrpSpPr>
          <p:grpSpPr>
            <a:xfrm>
              <a:off x="4924538" y="3846334"/>
              <a:ext cx="1039577" cy="806498"/>
              <a:chOff x="511556" y="2988297"/>
              <a:chExt cx="1138555" cy="883285"/>
            </a:xfrm>
          </p:grpSpPr>
          <p:sp>
            <p:nvSpPr>
              <p:cNvPr id="5" name="Google Shape;291;p50">
                <a:extLst>
                  <a:ext uri="{FF2B5EF4-FFF2-40B4-BE49-F238E27FC236}">
                    <a16:creationId xmlns:a16="http://schemas.microsoft.com/office/drawing/2014/main" id="{EAFC2275-4102-9D6F-8366-25451F06402D}"/>
                  </a:ext>
                </a:extLst>
              </p:cNvPr>
              <p:cNvSpPr/>
              <p:nvPr/>
            </p:nvSpPr>
            <p:spPr>
              <a:xfrm>
                <a:off x="668034" y="3173383"/>
                <a:ext cx="170697" cy="170851"/>
              </a:xfrm>
              <a:prstGeom prst="rect">
                <a:avLst/>
              </a:prstGeom>
              <a:noFill/>
              <a:ln>
                <a:noFill/>
              </a:ln>
            </p:spPr>
            <p:txBody>
              <a:bodyPr/>
              <a:lstStyle/>
              <a:p>
                <a:endParaRPr lang="en-GB" sz="2400">
                  <a:latin typeface="Arial" panose="020B0604020202020204" pitchFamily="34" charset="0"/>
                </a:endParaRPr>
              </a:p>
            </p:txBody>
          </p:sp>
          <p:sp>
            <p:nvSpPr>
              <p:cNvPr id="6" name="Google Shape;292;p50">
                <a:extLst>
                  <a:ext uri="{FF2B5EF4-FFF2-40B4-BE49-F238E27FC236}">
                    <a16:creationId xmlns:a16="http://schemas.microsoft.com/office/drawing/2014/main" id="{9A591FD0-1949-06AD-8A72-99B2F38B9F6A}"/>
                  </a:ext>
                </a:extLst>
              </p:cNvPr>
              <p:cNvSpPr/>
              <p:nvPr/>
            </p:nvSpPr>
            <p:spPr>
              <a:xfrm>
                <a:off x="1066327" y="3116432"/>
                <a:ext cx="170697" cy="170851"/>
              </a:xfrm>
              <a:prstGeom prst="rect">
                <a:avLst/>
              </a:prstGeom>
              <a:noFill/>
              <a:ln>
                <a:noFill/>
              </a:ln>
            </p:spPr>
            <p:txBody>
              <a:bodyPr/>
              <a:lstStyle/>
              <a:p>
                <a:endParaRPr lang="en-GB" sz="2400">
                  <a:latin typeface="Arial" panose="020B0604020202020204" pitchFamily="34" charset="0"/>
                </a:endParaRPr>
              </a:p>
            </p:txBody>
          </p:sp>
          <p:sp>
            <p:nvSpPr>
              <p:cNvPr id="7" name="Google Shape;293;p50">
                <a:extLst>
                  <a:ext uri="{FF2B5EF4-FFF2-40B4-BE49-F238E27FC236}">
                    <a16:creationId xmlns:a16="http://schemas.microsoft.com/office/drawing/2014/main" id="{794EE731-E27D-DDD6-F3FB-C6850B88CEEC}"/>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anchor="t" anchorCtr="0">
                <a:noAutofit/>
              </a:bodyPr>
              <a:lstStyle/>
              <a:p>
                <a:endParaRPr sz="1867">
                  <a:solidFill>
                    <a:srgbClr val="000000"/>
                  </a:solidFill>
                  <a:latin typeface="Arial"/>
                  <a:ea typeface="Arial"/>
                  <a:cs typeface="Arial"/>
                  <a:sym typeface="Arial"/>
                </a:endParaRPr>
              </a:p>
            </p:txBody>
          </p:sp>
        </p:grpSp>
      </p:grpSp>
      <p:sp>
        <p:nvSpPr>
          <p:cNvPr id="8" name="TextBox 7">
            <a:extLst>
              <a:ext uri="{FF2B5EF4-FFF2-40B4-BE49-F238E27FC236}">
                <a16:creationId xmlns:a16="http://schemas.microsoft.com/office/drawing/2014/main" id="{C92E8852-0429-F043-3596-2DACBBDE11C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12.16</a:t>
            </a:r>
          </a:p>
        </p:txBody>
      </p:sp>
    </p:spTree>
    <p:extLst>
      <p:ext uri="{BB962C8B-B14F-4D97-AF65-F5344CB8AC3E}">
        <p14:creationId xmlns:p14="http://schemas.microsoft.com/office/powerpoint/2010/main" val="1944775028"/>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21" name="Google Shape;2221;p247"/>
          <p:cNvSpPr txBox="1"/>
          <p:nvPr/>
        </p:nvSpPr>
        <p:spPr>
          <a:xfrm>
            <a:off x="402337" y="2072640"/>
            <a:ext cx="6878688" cy="3952181"/>
          </a:xfrm>
          <a:prstGeom prst="rect">
            <a:avLst/>
          </a:prstGeom>
          <a:noFill/>
          <a:ln>
            <a:noFill/>
          </a:ln>
        </p:spPr>
        <p:txBody>
          <a:bodyPr spcFirstLastPara="1" wrap="square" lIns="121900" tIns="60933" rIns="121900" bIns="60933" anchor="t" anchorCtr="0">
            <a:spAutoFit/>
          </a:bodyPr>
          <a:lstStyle/>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Persistent depressed mood</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Marked diminished interest in or pleasure from activities previously enjoyed</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Sleep disturbances</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Changes in appetite</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Sense of worthlessness or guilt</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Fatigue, loss of energy</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Reduced ability to concentrate or sustain attention on tasks</a:t>
            </a:r>
            <a:endParaRPr lang="en-GB" sz="2200" dirty="0">
              <a:latin typeface="Arial" panose="020B0604020202020204" pitchFamily="34" charset="0"/>
            </a:endParaRPr>
          </a:p>
        </p:txBody>
      </p:sp>
      <p:sp>
        <p:nvSpPr>
          <p:cNvPr id="2222" name="Google Shape;2222;p247"/>
          <p:cNvSpPr txBox="1"/>
          <p:nvPr/>
        </p:nvSpPr>
        <p:spPr>
          <a:xfrm>
            <a:off x="6669024" y="2072640"/>
            <a:ext cx="5522983" cy="3875237"/>
          </a:xfrm>
          <a:prstGeom prst="rect">
            <a:avLst/>
          </a:prstGeom>
          <a:noFill/>
          <a:ln>
            <a:noFill/>
          </a:ln>
        </p:spPr>
        <p:txBody>
          <a:bodyPr spcFirstLastPara="1" wrap="square" lIns="121900" tIns="60933" rIns="121900" bIns="60933" anchor="t" anchorCtr="0">
            <a:spAutoFit/>
          </a:bodyPr>
          <a:lstStyle/>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Indecisiveness</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Observable agitation or restlessness</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Talking and/or moving slower than usual</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Hopelessness about the future</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Suicidal thoughts or acts</a:t>
            </a:r>
            <a:endParaRPr lang="en-GB" sz="2200" dirty="0">
              <a:latin typeface="Arial" panose="020B0604020202020204" pitchFamily="34" charset="0"/>
            </a:endParaRPr>
          </a:p>
          <a:p>
            <a:pPr marR="970256" lvl="1">
              <a:lnSpc>
                <a:spcPct val="108000"/>
              </a:lnSpc>
              <a:spcAft>
                <a:spcPts val="600"/>
              </a:spcAft>
              <a:buClr>
                <a:schemeClr val="accent2"/>
              </a:buClr>
              <a:buSzPct val="125000"/>
            </a:pPr>
            <a:r>
              <a:rPr lang="en-GB" sz="2200" dirty="0">
                <a:solidFill>
                  <a:srgbClr val="000000"/>
                </a:solidFill>
                <a:latin typeface="Arial" panose="020B0604020202020204" pitchFamily="34" charset="0"/>
                <a:sym typeface="Arial"/>
              </a:rPr>
              <a:t>Difficulty functioning in daily life</a:t>
            </a:r>
            <a:endParaRPr lang="en-GB" sz="2200" dirty="0">
              <a:latin typeface="Arial" panose="020B0604020202020204" pitchFamily="34" charset="0"/>
            </a:endParaRPr>
          </a:p>
        </p:txBody>
      </p:sp>
      <p:sp>
        <p:nvSpPr>
          <p:cNvPr id="2223" name="Google Shape;2223;p247"/>
          <p:cNvSpPr txBox="1"/>
          <p:nvPr/>
        </p:nvSpPr>
        <p:spPr>
          <a:xfrm>
            <a:off x="1111511" y="1478648"/>
            <a:ext cx="9687516" cy="492388"/>
          </a:xfrm>
          <a:prstGeom prst="rect">
            <a:avLst/>
          </a:prstGeom>
          <a:noFill/>
          <a:ln>
            <a:noFill/>
          </a:ln>
        </p:spPr>
        <p:txBody>
          <a:bodyPr spcFirstLastPara="1" wrap="square" lIns="121900" tIns="60933" rIns="121900" bIns="60933" anchor="t" anchorCtr="0">
            <a:spAutoFit/>
          </a:bodyPr>
          <a:lstStyle/>
          <a:p>
            <a:r>
              <a:rPr lang="en-GB" sz="2400" b="1" dirty="0">
                <a:solidFill>
                  <a:srgbClr val="002060"/>
                </a:solidFill>
                <a:latin typeface="Arial"/>
                <a:ea typeface="Arial"/>
                <a:cs typeface="Arial"/>
                <a:sym typeface="Arial"/>
              </a:rPr>
              <a:t>Assess if she has experienced the following for at least 2 weeks:</a:t>
            </a:r>
            <a:endParaRPr lang="en-GB" sz="2400" dirty="0">
              <a:solidFill>
                <a:srgbClr val="002060"/>
              </a:solidFill>
              <a:latin typeface="Arial"/>
              <a:ea typeface="Arial"/>
              <a:cs typeface="Arial"/>
              <a:sym typeface="Arial"/>
            </a:endParaRPr>
          </a:p>
        </p:txBody>
      </p:sp>
      <p:sp>
        <p:nvSpPr>
          <p:cNvPr id="5" name="Google Shape;2206;p246">
            <a:extLst>
              <a:ext uri="{FF2B5EF4-FFF2-40B4-BE49-F238E27FC236}">
                <a16:creationId xmlns:a16="http://schemas.microsoft.com/office/drawing/2014/main" id="{BBC9D4F2-6472-6D7E-41C1-FC56962B1225}"/>
              </a:ext>
            </a:extLst>
          </p:cNvPr>
          <p:cNvSpPr txBox="1"/>
          <p:nvPr/>
        </p:nvSpPr>
        <p:spPr>
          <a:xfrm>
            <a:off x="0" y="1"/>
            <a:ext cx="12192000" cy="1478647"/>
          </a:xfrm>
          <a:prstGeom prst="rect">
            <a:avLst/>
          </a:prstGeom>
          <a:noFill/>
          <a:ln>
            <a:noFill/>
          </a:ln>
        </p:spPr>
        <p:txBody>
          <a:bodyPr spcFirstLastPara="1" wrap="square" lIns="121900" tIns="60933" rIns="121900" bIns="60933" anchor="b" anchorCtr="0">
            <a:noAutofit/>
          </a:bodyPr>
          <a:lstStyle/>
          <a:p>
            <a:pPr algn="ctr">
              <a:lnSpc>
                <a:spcPct val="90000"/>
              </a:lnSpc>
            </a:pPr>
            <a:r>
              <a:rPr lang="en-GB" sz="3400" b="1" dirty="0">
                <a:solidFill>
                  <a:schemeClr val="accent3"/>
                </a:solidFill>
                <a:latin typeface="+mj-lt"/>
                <a:cs typeface="Arial"/>
                <a:sym typeface="Arial"/>
              </a:rPr>
              <a:t>Assessing for mental health conditions</a:t>
            </a:r>
          </a:p>
          <a:p>
            <a:pPr algn="ctr">
              <a:lnSpc>
                <a:spcPct val="90000"/>
              </a:lnSpc>
              <a:spcAft>
                <a:spcPts val="800"/>
              </a:spcAft>
            </a:pPr>
            <a:r>
              <a:rPr lang="en-GB" sz="3400" dirty="0">
                <a:solidFill>
                  <a:schemeClr val="accent2"/>
                </a:solidFill>
                <a:latin typeface="+mj-lt"/>
                <a:cs typeface="Arial"/>
                <a:sym typeface="Arial"/>
              </a:rPr>
              <a:t>Depression</a:t>
            </a:r>
            <a:endParaRPr lang="en-GB" sz="3400" dirty="0">
              <a:solidFill>
                <a:schemeClr val="accent2"/>
              </a:solidFill>
              <a:latin typeface="+mj-lt"/>
              <a:cs typeface="Arial"/>
            </a:endParaRPr>
          </a:p>
        </p:txBody>
      </p:sp>
      <p:pic>
        <p:nvPicPr>
          <p:cNvPr id="3" name="Graphic 2" descr="Checkbox Ticked with solid fill">
            <a:extLst>
              <a:ext uri="{FF2B5EF4-FFF2-40B4-BE49-F238E27FC236}">
                <a16:creationId xmlns:a16="http://schemas.microsoft.com/office/drawing/2014/main" id="{7CC3639E-F0DD-6E47-1836-B463C8B401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2019518"/>
            <a:ext cx="612000" cy="612000"/>
          </a:xfrm>
          <a:prstGeom prst="rect">
            <a:avLst/>
          </a:prstGeom>
        </p:spPr>
      </p:pic>
      <p:pic>
        <p:nvPicPr>
          <p:cNvPr id="4" name="Graphic 3" descr="Checkbox Ticked with solid fill">
            <a:extLst>
              <a:ext uri="{FF2B5EF4-FFF2-40B4-BE49-F238E27FC236}">
                <a16:creationId xmlns:a16="http://schemas.microsoft.com/office/drawing/2014/main" id="{FB8F1AEA-98BC-25ED-0D25-56D4A8792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2477892"/>
            <a:ext cx="612000" cy="612000"/>
          </a:xfrm>
          <a:prstGeom prst="rect">
            <a:avLst/>
          </a:prstGeom>
        </p:spPr>
      </p:pic>
      <p:pic>
        <p:nvPicPr>
          <p:cNvPr id="6" name="Graphic 5" descr="Checkbox Ticked with solid fill">
            <a:extLst>
              <a:ext uri="{FF2B5EF4-FFF2-40B4-BE49-F238E27FC236}">
                <a16:creationId xmlns:a16="http://schemas.microsoft.com/office/drawing/2014/main" id="{D2866D74-B0FE-5D99-F041-76963678EE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3229920"/>
            <a:ext cx="612000" cy="612000"/>
          </a:xfrm>
          <a:prstGeom prst="rect">
            <a:avLst/>
          </a:prstGeom>
        </p:spPr>
      </p:pic>
      <p:pic>
        <p:nvPicPr>
          <p:cNvPr id="7" name="Graphic 6" descr="Checkbox Ticked with solid fill">
            <a:extLst>
              <a:ext uri="{FF2B5EF4-FFF2-40B4-BE49-F238E27FC236}">
                <a16:creationId xmlns:a16="http://schemas.microsoft.com/office/drawing/2014/main" id="{EC69ACA0-F97F-F770-6532-70D6AC1B8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3663628"/>
            <a:ext cx="612000" cy="612000"/>
          </a:xfrm>
          <a:prstGeom prst="rect">
            <a:avLst/>
          </a:prstGeom>
        </p:spPr>
      </p:pic>
      <p:pic>
        <p:nvPicPr>
          <p:cNvPr id="8" name="Graphic 7" descr="Checkbox Ticked with solid fill">
            <a:extLst>
              <a:ext uri="{FF2B5EF4-FFF2-40B4-BE49-F238E27FC236}">
                <a16:creationId xmlns:a16="http://schemas.microsoft.com/office/drawing/2014/main" id="{C04C4BED-1C4B-2441-3612-D182859452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4100229"/>
            <a:ext cx="612000" cy="612000"/>
          </a:xfrm>
          <a:prstGeom prst="rect">
            <a:avLst/>
          </a:prstGeom>
        </p:spPr>
      </p:pic>
      <p:pic>
        <p:nvPicPr>
          <p:cNvPr id="9" name="Graphic 8" descr="Checkbox Ticked with solid fill">
            <a:extLst>
              <a:ext uri="{FF2B5EF4-FFF2-40B4-BE49-F238E27FC236}">
                <a16:creationId xmlns:a16="http://schemas.microsoft.com/office/drawing/2014/main" id="{D82FBEC2-39D1-6E5D-983B-FE358FE89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4545512"/>
            <a:ext cx="612000" cy="612000"/>
          </a:xfrm>
          <a:prstGeom prst="rect">
            <a:avLst/>
          </a:prstGeom>
        </p:spPr>
      </p:pic>
      <p:pic>
        <p:nvPicPr>
          <p:cNvPr id="10" name="Graphic 9" descr="Checkbox Ticked with solid fill">
            <a:extLst>
              <a:ext uri="{FF2B5EF4-FFF2-40B4-BE49-F238E27FC236}">
                <a16:creationId xmlns:a16="http://schemas.microsoft.com/office/drawing/2014/main" id="{8B5ACA4F-1DC6-22A7-8C57-093A09B69E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36" y="4996581"/>
            <a:ext cx="612000" cy="612000"/>
          </a:xfrm>
          <a:prstGeom prst="rect">
            <a:avLst/>
          </a:prstGeom>
        </p:spPr>
      </p:pic>
      <p:pic>
        <p:nvPicPr>
          <p:cNvPr id="11" name="Graphic 10" descr="Checkbox Ticked with solid fill">
            <a:extLst>
              <a:ext uri="{FF2B5EF4-FFF2-40B4-BE49-F238E27FC236}">
                <a16:creationId xmlns:a16="http://schemas.microsoft.com/office/drawing/2014/main" id="{9F79A822-D90F-67B0-CE7C-E2D2DCDC53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024" y="1996547"/>
            <a:ext cx="612000" cy="612000"/>
          </a:xfrm>
          <a:prstGeom prst="rect">
            <a:avLst/>
          </a:prstGeom>
        </p:spPr>
      </p:pic>
      <p:pic>
        <p:nvPicPr>
          <p:cNvPr id="12" name="Graphic 11" descr="Checkbox Ticked with solid fill">
            <a:extLst>
              <a:ext uri="{FF2B5EF4-FFF2-40B4-BE49-F238E27FC236}">
                <a16:creationId xmlns:a16="http://schemas.microsoft.com/office/drawing/2014/main" id="{6CB7DC76-BE9E-B01B-0D23-142ED76D0A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024" y="2454921"/>
            <a:ext cx="612000" cy="612000"/>
          </a:xfrm>
          <a:prstGeom prst="rect">
            <a:avLst/>
          </a:prstGeom>
        </p:spPr>
      </p:pic>
      <p:pic>
        <p:nvPicPr>
          <p:cNvPr id="13" name="Graphic 12" descr="Checkbox Ticked with solid fill">
            <a:extLst>
              <a:ext uri="{FF2B5EF4-FFF2-40B4-BE49-F238E27FC236}">
                <a16:creationId xmlns:a16="http://schemas.microsoft.com/office/drawing/2014/main" id="{0F6DA40F-9136-30E5-60F7-2AEE5A1365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024" y="3206949"/>
            <a:ext cx="612000" cy="612000"/>
          </a:xfrm>
          <a:prstGeom prst="rect">
            <a:avLst/>
          </a:prstGeom>
        </p:spPr>
      </p:pic>
      <p:pic>
        <p:nvPicPr>
          <p:cNvPr id="14" name="Graphic 13" descr="Checkbox Ticked with solid fill">
            <a:extLst>
              <a:ext uri="{FF2B5EF4-FFF2-40B4-BE49-F238E27FC236}">
                <a16:creationId xmlns:a16="http://schemas.microsoft.com/office/drawing/2014/main" id="{0D3469E0-4202-8D0E-F1C2-C05E3E0D61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024" y="4068335"/>
            <a:ext cx="612000" cy="612000"/>
          </a:xfrm>
          <a:prstGeom prst="rect">
            <a:avLst/>
          </a:prstGeom>
        </p:spPr>
      </p:pic>
      <p:pic>
        <p:nvPicPr>
          <p:cNvPr id="15" name="Graphic 14" descr="Checkbox Ticked with solid fill">
            <a:extLst>
              <a:ext uri="{FF2B5EF4-FFF2-40B4-BE49-F238E27FC236}">
                <a16:creationId xmlns:a16="http://schemas.microsoft.com/office/drawing/2014/main" id="{ED01262B-624A-4AFA-F640-FD5FC4155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024" y="4513618"/>
            <a:ext cx="612000" cy="612000"/>
          </a:xfrm>
          <a:prstGeom prst="rect">
            <a:avLst/>
          </a:prstGeom>
        </p:spPr>
      </p:pic>
      <p:pic>
        <p:nvPicPr>
          <p:cNvPr id="16" name="Graphic 15" descr="Checkbox Ticked with solid fill">
            <a:extLst>
              <a:ext uri="{FF2B5EF4-FFF2-40B4-BE49-F238E27FC236}">
                <a16:creationId xmlns:a16="http://schemas.microsoft.com/office/drawing/2014/main" id="{B930A0D4-112C-8204-624B-63FFFF0EB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024" y="4964687"/>
            <a:ext cx="612000" cy="612000"/>
          </a:xfrm>
          <a:prstGeom prst="rect">
            <a:avLst/>
          </a:prstGeom>
        </p:spPr>
      </p:pic>
      <p:sp>
        <p:nvSpPr>
          <p:cNvPr id="2" name="TextBox 1">
            <a:extLst>
              <a:ext uri="{FF2B5EF4-FFF2-40B4-BE49-F238E27FC236}">
                <a16:creationId xmlns:a16="http://schemas.microsoft.com/office/drawing/2014/main" id="{7894407C-8F58-1D44-301E-3692C26F85C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12.17</a:t>
            </a:r>
          </a:p>
        </p:txBody>
      </p:sp>
      <p:pic>
        <p:nvPicPr>
          <p:cNvPr id="18" name="Graphic 17" descr="Warning with solid fill">
            <a:extLst>
              <a:ext uri="{FF2B5EF4-FFF2-40B4-BE49-F238E27FC236}">
                <a16:creationId xmlns:a16="http://schemas.microsoft.com/office/drawing/2014/main" id="{98CA694F-AE27-32A6-94A5-7EBD9F9282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3648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31" name="Google Shape;2231;p248"/>
          <p:cNvSpPr txBox="1"/>
          <p:nvPr/>
        </p:nvSpPr>
        <p:spPr>
          <a:xfrm>
            <a:off x="1545336" y="1280870"/>
            <a:ext cx="9101328" cy="3861816"/>
          </a:xfrm>
          <a:prstGeom prst="rect">
            <a:avLst/>
          </a:prstGeom>
          <a:noFill/>
          <a:ln w="9525" cap="flat" cmpd="sng">
            <a:noFill/>
            <a:prstDash val="solid"/>
            <a:miter lim="800000"/>
            <a:headEnd type="none" w="sm" len="sm"/>
            <a:tailEnd type="none" w="sm" len="sm"/>
          </a:ln>
        </p:spPr>
        <p:txBody>
          <a:bodyPr spcFirstLastPara="1" wrap="square" lIns="121900" tIns="60933" rIns="121900" bIns="60933" anchor="ctr" anchorCtr="0">
            <a:noAutofit/>
          </a:bodyPr>
          <a:lstStyle/>
          <a:p>
            <a:pPr algn="ctr"/>
            <a:endParaRPr sz="3200" b="1">
              <a:solidFill>
                <a:srgbClr val="FF0000"/>
              </a:solidFill>
              <a:latin typeface="Arial"/>
              <a:ea typeface="Arial"/>
              <a:cs typeface="Arial"/>
              <a:sym typeface="Arial"/>
            </a:endParaRPr>
          </a:p>
          <a:p>
            <a:pPr algn="ctr"/>
            <a:endParaRPr sz="1333">
              <a:solidFill>
                <a:srgbClr val="000000"/>
              </a:solidFill>
              <a:latin typeface="Arial"/>
              <a:ea typeface="Arial"/>
              <a:cs typeface="Arial"/>
              <a:sym typeface="Arial"/>
            </a:endParaRPr>
          </a:p>
          <a:p>
            <a:pPr algn="ctr"/>
            <a:r>
              <a:rPr lang="fr" sz="2400">
                <a:solidFill>
                  <a:srgbClr val="000000"/>
                </a:solidFill>
                <a:latin typeface="Arial"/>
                <a:ea typeface="Arial"/>
                <a:cs typeface="Arial"/>
                <a:sym typeface="Arial"/>
              </a:rPr>
              <a:t>Do not routinely prescribe </a:t>
            </a:r>
            <a:r>
              <a:rPr lang="fr" sz="2400" err="1">
                <a:solidFill>
                  <a:srgbClr val="000000"/>
                </a:solidFill>
                <a:latin typeface="Arial"/>
                <a:ea typeface="Arial"/>
                <a:cs typeface="Arial"/>
                <a:sym typeface="Arial"/>
              </a:rPr>
              <a:t>benzodiazepines</a:t>
            </a:r>
            <a:r>
              <a:rPr lang="fr" sz="2400">
                <a:solidFill>
                  <a:srgbClr val="000000"/>
                </a:solidFill>
                <a:latin typeface="Arial"/>
                <a:ea typeface="Arial"/>
                <a:cs typeface="Arial"/>
                <a:sym typeface="Arial"/>
              </a:rPr>
              <a:t> for insomnia</a:t>
            </a:r>
            <a:endParaRPr sz="2400">
              <a:latin typeface="Arial" panose="020B0604020202020204" pitchFamily="34" charset="0"/>
            </a:endParaRPr>
          </a:p>
          <a:p>
            <a:pPr algn="ctr"/>
            <a:endParaRPr sz="2400">
              <a:solidFill>
                <a:srgbClr val="000000"/>
              </a:solidFill>
              <a:latin typeface="Arial"/>
              <a:ea typeface="Arial"/>
              <a:cs typeface="Arial"/>
              <a:sym typeface="Arial"/>
            </a:endParaRPr>
          </a:p>
          <a:p>
            <a:pPr algn="ctr"/>
            <a:r>
              <a:rPr lang="fr" sz="2400">
                <a:solidFill>
                  <a:srgbClr val="000000"/>
                </a:solidFill>
                <a:latin typeface="Arial"/>
                <a:ea typeface="Arial"/>
                <a:cs typeface="Arial"/>
                <a:sym typeface="Arial"/>
              </a:rPr>
              <a:t>Do not prescribe benzodiazepines or </a:t>
            </a:r>
            <a:r>
              <a:rPr lang="fr" sz="2400" err="1">
                <a:solidFill>
                  <a:srgbClr val="000000"/>
                </a:solidFill>
                <a:latin typeface="Arial"/>
                <a:ea typeface="Arial"/>
                <a:cs typeface="Arial"/>
                <a:sym typeface="Arial"/>
              </a:rPr>
              <a:t>antidepressants</a:t>
            </a:r>
            <a:r>
              <a:rPr lang="fr" sz="2400">
                <a:solidFill>
                  <a:srgbClr val="000000"/>
                </a:solidFill>
                <a:latin typeface="Arial"/>
                <a:ea typeface="Arial"/>
                <a:cs typeface="Arial"/>
                <a:sym typeface="Arial"/>
              </a:rPr>
              <a:t> </a:t>
            </a:r>
            <a:br>
              <a:rPr lang="fr" sz="2400">
                <a:solidFill>
                  <a:srgbClr val="000000"/>
                </a:solidFill>
                <a:latin typeface="Arial"/>
                <a:ea typeface="Arial"/>
                <a:cs typeface="Arial"/>
                <a:sym typeface="Arial"/>
              </a:rPr>
            </a:br>
            <a:r>
              <a:rPr lang="fr" sz="2400">
                <a:solidFill>
                  <a:srgbClr val="000000"/>
                </a:solidFill>
                <a:latin typeface="Arial"/>
                <a:ea typeface="Arial"/>
                <a:cs typeface="Arial"/>
                <a:sym typeface="Arial"/>
              </a:rPr>
              <a:t>for acute distress</a:t>
            </a:r>
            <a:endParaRPr sz="2400">
              <a:solidFill>
                <a:srgbClr val="000000"/>
              </a:solidFill>
              <a:latin typeface="Arial"/>
              <a:ea typeface="Arial"/>
              <a:cs typeface="Arial"/>
              <a:sym typeface="Arial"/>
            </a:endParaRPr>
          </a:p>
        </p:txBody>
      </p:sp>
      <p:sp>
        <p:nvSpPr>
          <p:cNvPr id="4" name="Google Shape;2206;p246">
            <a:extLst>
              <a:ext uri="{FF2B5EF4-FFF2-40B4-BE49-F238E27FC236}">
                <a16:creationId xmlns:a16="http://schemas.microsoft.com/office/drawing/2014/main" id="{07EF7D7D-E69F-8E21-08DA-C4F5B0377FBF}"/>
              </a:ext>
            </a:extLst>
          </p:cNvPr>
          <p:cNvSpPr txBox="1"/>
          <p:nvPr/>
        </p:nvSpPr>
        <p:spPr>
          <a:xfrm>
            <a:off x="0" y="39625"/>
            <a:ext cx="12192000" cy="1241245"/>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400" b="1">
                <a:solidFill>
                  <a:schemeClr val="accent3"/>
                </a:solidFill>
                <a:latin typeface="+mj-lt"/>
                <a:cs typeface="Arial"/>
                <a:sym typeface="Arial"/>
              </a:rPr>
              <a:t>Assessing for mental health conditions</a:t>
            </a:r>
            <a:endParaRPr sz="3400" b="1">
              <a:solidFill>
                <a:schemeClr val="accent3"/>
              </a:solidFill>
              <a:latin typeface="+mj-lt"/>
              <a:cs typeface="Arial"/>
            </a:endParaRPr>
          </a:p>
        </p:txBody>
      </p:sp>
      <p:sp>
        <p:nvSpPr>
          <p:cNvPr id="2" name="Rectangle 1">
            <a:extLst>
              <a:ext uri="{FF2B5EF4-FFF2-40B4-BE49-F238E27FC236}">
                <a16:creationId xmlns:a16="http://schemas.microsoft.com/office/drawing/2014/main" id="{81193791-D317-B087-5B0C-1DE64AA26214}"/>
              </a:ext>
            </a:extLst>
          </p:cNvPr>
          <p:cNvSpPr/>
          <p:nvPr/>
        </p:nvSpPr>
        <p:spPr>
          <a:xfrm>
            <a:off x="1081790" y="1932174"/>
            <a:ext cx="9983607" cy="3210512"/>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1">
            <a:extLst>
              <a:ext uri="{FF2B5EF4-FFF2-40B4-BE49-F238E27FC236}">
                <a16:creationId xmlns:a16="http://schemas.microsoft.com/office/drawing/2014/main" id="{AB532FA0-598E-1127-024F-D468C16CFCB2}"/>
              </a:ext>
            </a:extLst>
          </p:cNvPr>
          <p:cNvSpPr txBox="1">
            <a:spLocks/>
          </p:cNvSpPr>
          <p:nvPr/>
        </p:nvSpPr>
        <p:spPr>
          <a:xfrm>
            <a:off x="4564762" y="1452043"/>
            <a:ext cx="2766532" cy="480131"/>
          </a:xfrm>
          <a:prstGeom prst="rect">
            <a:avLst/>
          </a:prstGeom>
          <a:solidFill>
            <a:schemeClr val="accent3"/>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sz="2800" b="1">
                <a:latin typeface="Arial"/>
                <a:ea typeface="Arial"/>
                <a:cs typeface="Arial"/>
                <a:sym typeface="Arial"/>
              </a:rPr>
              <a:t>Cautions</a:t>
            </a:r>
            <a:endParaRPr lang="en-US" sz="2800"/>
          </a:p>
        </p:txBody>
      </p:sp>
      <p:sp>
        <p:nvSpPr>
          <p:cNvPr id="5" name="TextBox 4">
            <a:extLst>
              <a:ext uri="{FF2B5EF4-FFF2-40B4-BE49-F238E27FC236}">
                <a16:creationId xmlns:a16="http://schemas.microsoft.com/office/drawing/2014/main" id="{9EA94612-FB71-DDE5-6D00-E7F5FCD0004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12.18</a:t>
            </a:r>
          </a:p>
        </p:txBody>
      </p:sp>
      <p:pic>
        <p:nvPicPr>
          <p:cNvPr id="7" name="Graphic 6" descr="Warning with solid fill">
            <a:extLst>
              <a:ext uri="{FF2B5EF4-FFF2-40B4-BE49-F238E27FC236}">
                <a16:creationId xmlns:a16="http://schemas.microsoft.com/office/drawing/2014/main" id="{6E37BEE8-21C3-1422-1A67-2C0FCCCFA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5143"/>
            <a:ext cx="914400" cy="914400"/>
          </a:xfrm>
          <a:prstGeom prst="rect">
            <a:avLst/>
          </a:prstGeom>
        </p:spPr>
      </p:pic>
    </p:spTree>
    <p:extLst>
      <p:ext uri="{BB962C8B-B14F-4D97-AF65-F5344CB8AC3E}">
        <p14:creationId xmlns:p14="http://schemas.microsoft.com/office/powerpoint/2010/main" val="25098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41" name="Google Shape;2241;p249"/>
          <p:cNvSpPr txBox="1"/>
          <p:nvPr/>
        </p:nvSpPr>
        <p:spPr>
          <a:xfrm>
            <a:off x="572916" y="1391717"/>
            <a:ext cx="10615376" cy="3144011"/>
          </a:xfrm>
          <a:prstGeom prst="rect">
            <a:avLst/>
          </a:prstGeom>
          <a:noFill/>
          <a:ln>
            <a:noFill/>
          </a:ln>
        </p:spPr>
        <p:txBody>
          <a:bodyPr spcFirstLastPara="1" wrap="square" lIns="121900" tIns="60933" rIns="121900" bIns="60933" anchor="t" anchorCtr="0">
            <a:spAutoFit/>
          </a:bodyPr>
          <a:lstStyle/>
          <a:p>
            <a:pPr marL="0" lvl="3">
              <a:lnSpc>
                <a:spcPct val="108000"/>
              </a:lnSpc>
              <a:spcAft>
                <a:spcPts val="200"/>
              </a:spcAft>
            </a:pPr>
            <a:r>
              <a:rPr lang="en-GB" sz="2200" b="1" dirty="0">
                <a:solidFill>
                  <a:srgbClr val="002060"/>
                </a:solidFill>
                <a:latin typeface="Arial"/>
                <a:ea typeface="Arial"/>
                <a:cs typeface="Arial"/>
                <a:sym typeface="Arial"/>
              </a:rPr>
              <a:t>Characteristic PTSD symptoms are:</a:t>
            </a:r>
            <a:endParaRPr lang="en-GB" sz="2200" dirty="0">
              <a:solidFill>
                <a:srgbClr val="002060"/>
              </a:solidFill>
              <a:latin typeface="Arial"/>
              <a:ea typeface="Arial"/>
              <a:cs typeface="Arial"/>
              <a:sym typeface="Arial"/>
            </a:endParaRPr>
          </a:p>
          <a:p>
            <a:pPr marL="767981" marR="970256" lvl="3" indent="-457189">
              <a:lnSpc>
                <a:spcPct val="108000"/>
              </a:lnSpc>
              <a:spcAft>
                <a:spcPts val="2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Re-experiencing</a:t>
            </a:r>
            <a:endParaRPr lang="en-GB" sz="2200" dirty="0">
              <a:latin typeface="Arial" panose="020B0604020202020204" pitchFamily="34" charset="0"/>
            </a:endParaRPr>
          </a:p>
          <a:p>
            <a:pPr marL="767981" marR="970256" lvl="3" indent="-457189">
              <a:lnSpc>
                <a:spcPct val="108000"/>
              </a:lnSpc>
              <a:spcAft>
                <a:spcPts val="2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Avoidance</a:t>
            </a:r>
            <a:endParaRPr lang="en-GB" sz="2200" dirty="0">
              <a:latin typeface="Arial" panose="020B0604020202020204" pitchFamily="34" charset="0"/>
            </a:endParaRPr>
          </a:p>
          <a:p>
            <a:pPr marL="767981" marR="970256" lvl="3" indent="-457189">
              <a:lnSpc>
                <a:spcPct val="108000"/>
              </a:lnSpc>
              <a:spcAft>
                <a:spcPts val="1400"/>
              </a:spcAft>
              <a:buClr>
                <a:schemeClr val="accent2"/>
              </a:buClr>
              <a:buSzPct val="125000"/>
              <a:buFont typeface="Arial" panose="020B0604020202020204" pitchFamily="34" charset="0"/>
              <a:buChar char="•"/>
            </a:pPr>
            <a:r>
              <a:rPr lang="en-GB" sz="2200" dirty="0">
                <a:solidFill>
                  <a:srgbClr val="000000"/>
                </a:solidFill>
                <a:latin typeface="Arial"/>
                <a:ea typeface="Arial"/>
                <a:cs typeface="Arial"/>
                <a:sym typeface="Arial"/>
              </a:rPr>
              <a:t>Heightened sense of current threat</a:t>
            </a:r>
            <a:endParaRPr lang="en-GB" sz="2200" dirty="0">
              <a:latin typeface="Arial" panose="020B0604020202020204" pitchFamily="34" charset="0"/>
            </a:endParaRPr>
          </a:p>
          <a:p>
            <a:pPr>
              <a:lnSpc>
                <a:spcPct val="108000"/>
              </a:lnSpc>
              <a:spcAft>
                <a:spcPts val="800"/>
              </a:spcAft>
            </a:pPr>
            <a:r>
              <a:rPr lang="en-GB" sz="2200" b="1" dirty="0">
                <a:solidFill>
                  <a:schemeClr val="accent2"/>
                </a:solidFill>
                <a:latin typeface="Arial"/>
                <a:ea typeface="Arial"/>
                <a:cs typeface="Arial"/>
                <a:sym typeface="Arial"/>
              </a:rPr>
              <a:t>Only a fraction of sexual violence and IPV survivors will develop PTSD </a:t>
            </a:r>
          </a:p>
          <a:p>
            <a:pPr>
              <a:lnSpc>
                <a:spcPct val="108000"/>
              </a:lnSpc>
              <a:spcAft>
                <a:spcPts val="800"/>
              </a:spcAft>
            </a:pPr>
            <a:r>
              <a:rPr lang="en-GB" sz="2200" dirty="0">
                <a:solidFill>
                  <a:schemeClr val="dk1"/>
                </a:solidFill>
                <a:latin typeface="Arial"/>
                <a:ea typeface="Arial"/>
                <a:cs typeface="Arial"/>
                <a:sym typeface="Arial"/>
              </a:rPr>
              <a:t>Many survivors will experience these symptoms, but they will improve on their own in the weeks following an assault </a:t>
            </a:r>
            <a:endParaRPr lang="en-GB" sz="2200" dirty="0">
              <a:latin typeface="Arial" panose="020B0604020202020204" pitchFamily="34" charset="0"/>
            </a:endParaRPr>
          </a:p>
        </p:txBody>
      </p:sp>
      <p:sp>
        <p:nvSpPr>
          <p:cNvPr id="6" name="Google Shape;2206;p246">
            <a:extLst>
              <a:ext uri="{FF2B5EF4-FFF2-40B4-BE49-F238E27FC236}">
                <a16:creationId xmlns:a16="http://schemas.microsoft.com/office/drawing/2014/main" id="{279108F3-E0C4-DCA9-86A9-3E558C4FCC63}"/>
              </a:ext>
            </a:extLst>
          </p:cNvPr>
          <p:cNvSpPr txBox="1"/>
          <p:nvPr/>
        </p:nvSpPr>
        <p:spPr>
          <a:xfrm>
            <a:off x="0" y="1"/>
            <a:ext cx="12192000" cy="1241245"/>
          </a:xfrm>
          <a:prstGeom prst="rect">
            <a:avLst/>
          </a:prstGeom>
          <a:noFill/>
          <a:ln>
            <a:noFill/>
          </a:ln>
        </p:spPr>
        <p:txBody>
          <a:bodyPr spcFirstLastPara="1" wrap="square" lIns="121900" tIns="60933" rIns="121900" bIns="60933" anchor="b" anchorCtr="0">
            <a:noAutofit/>
          </a:bodyPr>
          <a:lstStyle/>
          <a:p>
            <a:pPr algn="ctr">
              <a:lnSpc>
                <a:spcPct val="90000"/>
              </a:lnSpc>
            </a:pPr>
            <a:r>
              <a:rPr lang="en-GB" sz="3400" b="1" dirty="0">
                <a:solidFill>
                  <a:schemeClr val="accent3"/>
                </a:solidFill>
                <a:latin typeface="+mj-lt"/>
                <a:cs typeface="Arial"/>
                <a:sym typeface="Arial"/>
              </a:rPr>
              <a:t>Assessing for mental health conditions</a:t>
            </a:r>
          </a:p>
          <a:p>
            <a:pPr algn="ctr">
              <a:lnSpc>
                <a:spcPct val="90000"/>
              </a:lnSpc>
              <a:spcAft>
                <a:spcPts val="800"/>
              </a:spcAft>
            </a:pPr>
            <a:r>
              <a:rPr lang="en-GB" sz="3400" dirty="0">
                <a:solidFill>
                  <a:schemeClr val="accent3"/>
                </a:solidFill>
                <a:latin typeface="+mj-lt"/>
                <a:cs typeface="Arial"/>
                <a:sym typeface="Arial"/>
              </a:rPr>
              <a:t>Post-traumatic stress disorder (PTSD)</a:t>
            </a:r>
          </a:p>
        </p:txBody>
      </p:sp>
      <p:sp>
        <p:nvSpPr>
          <p:cNvPr id="3" name="Google Shape;151;p39">
            <a:extLst>
              <a:ext uri="{FF2B5EF4-FFF2-40B4-BE49-F238E27FC236}">
                <a16:creationId xmlns:a16="http://schemas.microsoft.com/office/drawing/2014/main" id="{A08D412D-5568-C9C1-1D7B-B2B060B61D17}"/>
              </a:ext>
            </a:extLst>
          </p:cNvPr>
          <p:cNvSpPr txBox="1"/>
          <p:nvPr/>
        </p:nvSpPr>
        <p:spPr>
          <a:xfrm>
            <a:off x="1296365" y="4686199"/>
            <a:ext cx="10191283" cy="1069018"/>
          </a:xfrm>
          <a:prstGeom prst="rect">
            <a:avLst/>
          </a:prstGeom>
          <a:solidFill>
            <a:schemeClr val="accent1"/>
          </a:solidFill>
          <a:ln>
            <a:noFill/>
          </a:ln>
        </p:spPr>
        <p:txBody>
          <a:bodyPr spcFirstLastPara="1" wrap="square" lIns="1584000" tIns="288000" rIns="540000" bIns="251999" anchor="t" anchorCtr="0">
            <a:spAutoFit/>
          </a:bodyPr>
          <a:lstStyle/>
          <a:p>
            <a:pPr algn="ctr">
              <a:lnSpc>
                <a:spcPct val="108000"/>
              </a:lnSpc>
              <a:spcAft>
                <a:spcPts val="800"/>
              </a:spcAft>
            </a:pPr>
            <a:endParaRPr lang="en-GB" sz="2400" dirty="0">
              <a:solidFill>
                <a:srgbClr val="00B0F0"/>
              </a:solidFill>
              <a:latin typeface="Arial" panose="020B0604020202020204" pitchFamily="34" charset="0"/>
            </a:endParaRPr>
          </a:p>
        </p:txBody>
      </p:sp>
      <p:pic>
        <p:nvPicPr>
          <p:cNvPr id="4" name="Picture 3">
            <a:extLst>
              <a:ext uri="{FF2B5EF4-FFF2-40B4-BE49-F238E27FC236}">
                <a16:creationId xmlns:a16="http://schemas.microsoft.com/office/drawing/2014/main" id="{E8C0B12F-C8DB-E809-6755-F734698380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351" y="4535728"/>
            <a:ext cx="1440000" cy="1440000"/>
          </a:xfrm>
          <a:prstGeom prst="rect">
            <a:avLst/>
          </a:prstGeom>
        </p:spPr>
      </p:pic>
      <p:sp>
        <p:nvSpPr>
          <p:cNvPr id="8" name="TextBox 7">
            <a:extLst>
              <a:ext uri="{FF2B5EF4-FFF2-40B4-BE49-F238E27FC236}">
                <a16:creationId xmlns:a16="http://schemas.microsoft.com/office/drawing/2014/main" id="{66F2ECFA-7B1F-6438-C605-613E8DE28D30}"/>
              </a:ext>
            </a:extLst>
          </p:cNvPr>
          <p:cNvSpPr txBox="1"/>
          <p:nvPr/>
        </p:nvSpPr>
        <p:spPr>
          <a:xfrm>
            <a:off x="2275786" y="4841626"/>
            <a:ext cx="8912506" cy="771045"/>
          </a:xfrm>
          <a:prstGeom prst="rect">
            <a:avLst/>
          </a:prstGeom>
          <a:noFill/>
        </p:spPr>
        <p:txBody>
          <a:bodyPr wrap="square">
            <a:spAutoFit/>
          </a:bodyPr>
          <a:lstStyle/>
          <a:p>
            <a:pPr algn="ctr">
              <a:lnSpc>
                <a:spcPct val="108000"/>
              </a:lnSpc>
              <a:spcAft>
                <a:spcPts val="800"/>
              </a:spcAft>
            </a:pPr>
            <a:r>
              <a:rPr lang="en-GB" sz="1800" b="1" dirty="0">
                <a:solidFill>
                  <a:schemeClr val="bg1"/>
                </a:solidFill>
                <a:latin typeface="Arial"/>
                <a:ea typeface="Arial"/>
                <a:cs typeface="Arial"/>
                <a:sym typeface="Arial"/>
              </a:rPr>
              <a:t>PTSD cannot be assessed or diagnosed in the first month following an incident</a:t>
            </a:r>
          </a:p>
          <a:p>
            <a:pPr algn="ctr">
              <a:lnSpc>
                <a:spcPct val="108000"/>
              </a:lnSpc>
              <a:spcAft>
                <a:spcPts val="800"/>
              </a:spcAft>
            </a:pPr>
            <a:r>
              <a:rPr lang="en-GB" sz="1800" b="1" dirty="0">
                <a:solidFill>
                  <a:srgbClr val="00B0F0"/>
                </a:solidFill>
                <a:latin typeface="Arial"/>
                <a:ea typeface="Arial"/>
                <a:cs typeface="Arial"/>
                <a:sym typeface="Arial"/>
              </a:rPr>
              <a:t>Follow-up visits are important!</a:t>
            </a:r>
            <a:endParaRPr lang="en-GB" sz="1800" dirty="0">
              <a:solidFill>
                <a:srgbClr val="00B0F0"/>
              </a:solidFill>
              <a:latin typeface="Arial" panose="020B0604020202020204" pitchFamily="34" charset="0"/>
            </a:endParaRPr>
          </a:p>
        </p:txBody>
      </p:sp>
      <p:sp>
        <p:nvSpPr>
          <p:cNvPr id="2" name="TextBox 1">
            <a:extLst>
              <a:ext uri="{FF2B5EF4-FFF2-40B4-BE49-F238E27FC236}">
                <a16:creationId xmlns:a16="http://schemas.microsoft.com/office/drawing/2014/main" id="{A7FE80C1-7234-4FD1-AE35-A9D86E84E56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12.19</a:t>
            </a:r>
          </a:p>
        </p:txBody>
      </p:sp>
    </p:spTree>
    <p:extLst>
      <p:ext uri="{BB962C8B-B14F-4D97-AF65-F5344CB8AC3E}">
        <p14:creationId xmlns:p14="http://schemas.microsoft.com/office/powerpoint/2010/main" val="142805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lang="en-GB" sz="2400">
              <a:latin typeface="Arial" panose="020B0604020202020204" pitchFamily="34" charset="0"/>
            </a:endParaRPr>
          </a:p>
        </p:txBody>
      </p:sp>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rPr lang="en-US"/>
              <a:t>Mental health and psychosocial support (MHPSS)</a:t>
            </a:r>
          </a:p>
          <a:p>
            <a:endParaRPr lang="en-US"/>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rPr lang="en-US"/>
              <a:t>Session 12.</a:t>
            </a:r>
          </a:p>
        </p:txBody>
      </p:sp>
      <p:pic>
        <p:nvPicPr>
          <p:cNvPr id="6" name="Google Shape;130;p2">
            <a:extLst>
              <a:ext uri="{FF2B5EF4-FFF2-40B4-BE49-F238E27FC236}">
                <a16:creationId xmlns:a16="http://schemas.microsoft.com/office/drawing/2014/main" id="{D641FA69-6D67-9E61-C9D9-FD11D7AEDB3C}"/>
              </a:ext>
            </a:extLst>
          </p:cNvPr>
          <p:cNvPicPr>
            <a:picLocks noChangeAspect="1"/>
          </p:cNvPicPr>
          <p:nvPr/>
        </p:nvPicPr>
        <p:blipFill rotWithShape="1">
          <a:blip r:embed="rId3">
            <a:alphaModFix/>
          </a:blip>
          <a:srcRect l="18675" t="8159" r="13577" b="501"/>
          <a:stretch/>
        </p:blipFill>
        <p:spPr>
          <a:xfrm>
            <a:off x="-2" y="0"/>
            <a:ext cx="6696000" cy="6012000"/>
          </a:xfrm>
          <a:prstGeom prst="rect">
            <a:avLst/>
          </a:prstGeom>
          <a:noFill/>
          <a:ln>
            <a:noFill/>
          </a:ln>
        </p:spPr>
      </p:pic>
      <p:sp>
        <p:nvSpPr>
          <p:cNvPr id="7" name="Google Shape;128;p2">
            <a:extLst>
              <a:ext uri="{FF2B5EF4-FFF2-40B4-BE49-F238E27FC236}">
                <a16:creationId xmlns:a16="http://schemas.microsoft.com/office/drawing/2014/main" id="{CB37D493-219C-3DD8-58F8-CCF766996B3B}"/>
              </a:ext>
            </a:extLst>
          </p:cNvPr>
          <p:cNvSpPr txBox="1"/>
          <p:nvPr/>
        </p:nvSpPr>
        <p:spPr>
          <a:xfrm>
            <a:off x="5216206" y="5698278"/>
            <a:ext cx="1479792" cy="307722"/>
          </a:xfrm>
          <a:prstGeom prst="rect">
            <a:avLst/>
          </a:prstGeom>
          <a:noFill/>
          <a:ln>
            <a:noFill/>
          </a:ln>
        </p:spPr>
        <p:txBody>
          <a:bodyPr spcFirstLastPara="1" wrap="square" lIns="121900" tIns="60933" rIns="121900" bIns="60933" anchor="t" anchorCtr="0">
            <a:spAutoFit/>
          </a:bodyPr>
          <a:lstStyle/>
          <a:p>
            <a:pPr algn="r"/>
            <a:r>
              <a:rPr lang="en-ZA" sz="1200">
                <a:solidFill>
                  <a:srgbClr val="000000"/>
                </a:solidFill>
                <a:latin typeface="Arial"/>
                <a:ea typeface="Arial"/>
                <a:cs typeface="Arial"/>
                <a:sym typeface="Arial"/>
              </a:rPr>
              <a:t>© UNFPA</a:t>
            </a:r>
            <a:endParaRPr lang="en-ZA" sz="2400">
              <a:latin typeface="Arial" panose="020B0604020202020204" pitchFamily="34" charset="0"/>
            </a:endParaRPr>
          </a:p>
        </p:txBody>
      </p:sp>
      <p:sp>
        <p:nvSpPr>
          <p:cNvPr id="5" name="TextBox 4">
            <a:extLst>
              <a:ext uri="{FF2B5EF4-FFF2-40B4-BE49-F238E27FC236}">
                <a16:creationId xmlns:a16="http://schemas.microsoft.com/office/drawing/2014/main" id="{09BEB31F-E7AB-6221-DFC9-E5020BF2D4D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12.2</a:t>
            </a:r>
          </a:p>
        </p:txBody>
      </p:sp>
    </p:spTree>
    <p:extLst>
      <p:ext uri="{BB962C8B-B14F-4D97-AF65-F5344CB8AC3E}">
        <p14:creationId xmlns:p14="http://schemas.microsoft.com/office/powerpoint/2010/main" val="312695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7" name="Google Shape;2247;p250"/>
          <p:cNvSpPr txBox="1"/>
          <p:nvPr/>
        </p:nvSpPr>
        <p:spPr>
          <a:xfrm>
            <a:off x="0" y="1"/>
            <a:ext cx="12191997" cy="1292352"/>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pPr>
            <a:r>
              <a:rPr lang="fr" sz="3400" b="1">
                <a:solidFill>
                  <a:schemeClr val="accent3"/>
                </a:solidFill>
                <a:latin typeface="+mj-lt"/>
                <a:cs typeface="Arial"/>
                <a:sym typeface="Arial"/>
              </a:rPr>
              <a:t>Treating and managing PTSD</a:t>
            </a:r>
            <a:endParaRPr sz="3400" b="1">
              <a:solidFill>
                <a:schemeClr val="accent3"/>
              </a:solidFill>
              <a:latin typeface="+mj-lt"/>
              <a:cs typeface="Arial"/>
              <a:sym typeface="Arial"/>
            </a:endParaRPr>
          </a:p>
        </p:txBody>
      </p:sp>
      <p:sp>
        <p:nvSpPr>
          <p:cNvPr id="2251" name="Google Shape;2251;p250"/>
          <p:cNvSpPr txBox="1"/>
          <p:nvPr/>
        </p:nvSpPr>
        <p:spPr>
          <a:xfrm>
            <a:off x="674452" y="1525022"/>
            <a:ext cx="10411364" cy="3297900"/>
          </a:xfrm>
          <a:prstGeom prst="rect">
            <a:avLst/>
          </a:prstGeom>
          <a:noFill/>
          <a:ln>
            <a:noFill/>
          </a:ln>
        </p:spPr>
        <p:txBody>
          <a:bodyPr spcFirstLastPara="1" wrap="square" lIns="121900" tIns="60933" rIns="121900" bIns="60933" anchor="t" anchorCtr="0">
            <a:spAutoFit/>
          </a:bodyPr>
          <a:lstStyle/>
          <a:p>
            <a:pPr marL="767981" marR="970256" lvl="3" indent="-457189">
              <a:lnSpc>
                <a:spcPct val="108000"/>
              </a:lnSpc>
              <a:spcAft>
                <a:spcPts val="12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sym typeface="Arial"/>
              </a:rPr>
              <a:t>Educate the survivor about PTSD, including about common feelings, fears, recollections, physical problems, the role of treatment, etc.</a:t>
            </a:r>
            <a:endParaRPr sz="2200" dirty="0">
              <a:latin typeface="Arial" panose="020B0604020202020204" pitchFamily="34" charset="0"/>
            </a:endParaRPr>
          </a:p>
          <a:p>
            <a:pPr marL="767981" marR="970256" lvl="3" indent="-457189">
              <a:lnSpc>
                <a:spcPct val="108000"/>
              </a:lnSpc>
              <a:spcAft>
                <a:spcPts val="12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sym typeface="Arial"/>
              </a:rPr>
              <a:t>Strengthen her social support and teach stress management</a:t>
            </a:r>
            <a:endParaRPr sz="2200" dirty="0">
              <a:latin typeface="Arial" panose="020B0604020202020204" pitchFamily="34" charset="0"/>
            </a:endParaRPr>
          </a:p>
          <a:p>
            <a:pPr marL="767981" marR="970256" lvl="3" indent="-457189">
              <a:lnSpc>
                <a:spcPct val="108000"/>
              </a:lnSpc>
              <a:spcAft>
                <a:spcPts val="12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sym typeface="Arial"/>
              </a:rPr>
              <a:t>Consult a specialist</a:t>
            </a:r>
            <a:endParaRPr sz="2200" dirty="0">
              <a:latin typeface="Arial" panose="020B0604020202020204" pitchFamily="34" charset="0"/>
            </a:endParaRPr>
          </a:p>
          <a:p>
            <a:pPr marL="767981" marR="970256" lvl="3" indent="-457189">
              <a:lnSpc>
                <a:spcPct val="108000"/>
              </a:lnSpc>
              <a:spcAft>
                <a:spcPts val="1200"/>
              </a:spcAft>
              <a:buClr>
                <a:schemeClr val="accent2"/>
              </a:buClr>
              <a:buSzPct val="125000"/>
              <a:buFont typeface="Arial" panose="020B0604020202020204" pitchFamily="34" charset="0"/>
              <a:buChar char="•"/>
            </a:pPr>
            <a:r>
              <a:rPr lang="fr" sz="2200" dirty="0">
                <a:solidFill>
                  <a:srgbClr val="000000"/>
                </a:solidFill>
                <a:latin typeface="Arial" panose="020B0604020202020204" pitchFamily="34" charset="0"/>
                <a:sym typeface="Arial"/>
              </a:rPr>
              <a:t>Offer regular follow-up: a second appointment within 2–4 weeks and subsequent appointments depending on the course of the disorder</a:t>
            </a:r>
            <a:endParaRPr sz="2200" dirty="0">
              <a:solidFill>
                <a:schemeClr val="dk1"/>
              </a:solidFill>
              <a:latin typeface="Arial" panose="020B0604020202020204" pitchFamily="34" charset="0"/>
              <a:sym typeface="Arial"/>
            </a:endParaRPr>
          </a:p>
        </p:txBody>
      </p:sp>
      <p:sp>
        <p:nvSpPr>
          <p:cNvPr id="2" name="TextBox 1">
            <a:extLst>
              <a:ext uri="{FF2B5EF4-FFF2-40B4-BE49-F238E27FC236}">
                <a16:creationId xmlns:a16="http://schemas.microsoft.com/office/drawing/2014/main" id="{77A377A6-642E-8E37-6DB4-E9B990F1E5C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12.20</a:t>
            </a:r>
          </a:p>
        </p:txBody>
      </p:sp>
    </p:spTree>
    <p:extLst>
      <p:ext uri="{BB962C8B-B14F-4D97-AF65-F5344CB8AC3E}">
        <p14:creationId xmlns:p14="http://schemas.microsoft.com/office/powerpoint/2010/main" val="251333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sp>
        <p:nvSpPr>
          <p:cNvPr id="2261" name="Google Shape;2261;p251"/>
          <p:cNvSpPr txBox="1"/>
          <p:nvPr/>
        </p:nvSpPr>
        <p:spPr>
          <a:xfrm>
            <a:off x="1140431" y="2106232"/>
            <a:ext cx="10191965" cy="3993796"/>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pPr>
            <a:r>
              <a:rPr lang="en-GB" sz="2667" b="1" dirty="0">
                <a:solidFill>
                  <a:srgbClr val="00B0F0"/>
                </a:solidFill>
                <a:latin typeface="Arial"/>
                <a:ea typeface="Arial"/>
                <a:cs typeface="Arial"/>
                <a:sym typeface="Arial"/>
              </a:rPr>
              <a:t>A five-step approach to offering basic mental health care</a:t>
            </a:r>
          </a:p>
          <a:p>
            <a:pPr>
              <a:lnSpc>
                <a:spcPct val="108000"/>
              </a:lnSpc>
              <a:spcAft>
                <a:spcPts val="200"/>
              </a:spcAft>
            </a:pPr>
            <a:r>
              <a:rPr lang="en-GB" sz="2400" b="1" dirty="0">
                <a:solidFill>
                  <a:srgbClr val="002060"/>
                </a:solidFill>
                <a:latin typeface="Arial"/>
                <a:ea typeface="Arial"/>
                <a:cs typeface="Arial"/>
                <a:sym typeface="Arial"/>
              </a:rPr>
              <a:t>Support the survivor to:</a:t>
            </a:r>
            <a:endParaRPr lang="en-GB" sz="2400" dirty="0">
              <a:solidFill>
                <a:srgbClr val="002060"/>
              </a:solidFill>
              <a:latin typeface="Arial"/>
              <a:ea typeface="Arial"/>
              <a:cs typeface="Arial"/>
              <a:sym typeface="Arial"/>
            </a:endParaRPr>
          </a:p>
          <a:p>
            <a:pPr marL="1800000" indent="-380990">
              <a:lnSpc>
                <a:spcPct val="108000"/>
              </a:lnSpc>
              <a:spcAft>
                <a:spcPts val="200"/>
              </a:spcAft>
              <a:buClr>
                <a:srgbClr val="000000"/>
              </a:buClr>
              <a:buSzPts val="1800"/>
              <a:buFont typeface="Arial"/>
              <a:buAutoNum type="arabicPeriod"/>
            </a:pPr>
            <a:r>
              <a:rPr lang="en-GB" sz="2200" dirty="0">
                <a:solidFill>
                  <a:srgbClr val="000000"/>
                </a:solidFill>
                <a:latin typeface="Arial"/>
                <a:ea typeface="Arial"/>
                <a:cs typeface="Arial"/>
                <a:sym typeface="Arial"/>
              </a:rPr>
              <a:t>Name or identify the stress reaction or coping </a:t>
            </a:r>
            <a:br>
              <a:rPr lang="en-GB" sz="2200" dirty="0">
                <a:solidFill>
                  <a:srgbClr val="000000"/>
                </a:solidFill>
                <a:latin typeface="Arial"/>
                <a:ea typeface="Arial"/>
                <a:cs typeface="Arial"/>
                <a:sym typeface="Arial"/>
              </a:rPr>
            </a:br>
            <a:r>
              <a:rPr lang="en-GB" sz="2200" dirty="0">
                <a:solidFill>
                  <a:srgbClr val="000000"/>
                </a:solidFill>
                <a:latin typeface="Arial"/>
                <a:ea typeface="Arial"/>
                <a:cs typeface="Arial"/>
                <a:sym typeface="Arial"/>
              </a:rPr>
              <a:t>manifestation that is bothering them</a:t>
            </a:r>
          </a:p>
          <a:p>
            <a:pPr marL="1800000" indent="-380990">
              <a:lnSpc>
                <a:spcPct val="108000"/>
              </a:lnSpc>
              <a:spcAft>
                <a:spcPts val="200"/>
              </a:spcAft>
              <a:buClr>
                <a:srgbClr val="000000"/>
              </a:buClr>
              <a:buSzPts val="1800"/>
              <a:buFont typeface="Arial"/>
              <a:buAutoNum type="arabicPeriod"/>
            </a:pPr>
            <a:r>
              <a:rPr lang="en-GB" sz="2200" dirty="0">
                <a:solidFill>
                  <a:srgbClr val="000000"/>
                </a:solidFill>
                <a:latin typeface="Arial"/>
                <a:ea typeface="Arial"/>
                <a:cs typeface="Arial"/>
                <a:sym typeface="Arial"/>
              </a:rPr>
              <a:t>Describe the context of the problem</a:t>
            </a:r>
          </a:p>
          <a:p>
            <a:pPr marL="1800000" indent="-380990">
              <a:lnSpc>
                <a:spcPct val="108000"/>
              </a:lnSpc>
              <a:spcAft>
                <a:spcPts val="200"/>
              </a:spcAft>
              <a:buClr>
                <a:srgbClr val="000000"/>
              </a:buClr>
              <a:buSzPts val="1800"/>
              <a:buFont typeface="Arial"/>
              <a:buAutoNum type="arabicPeriod"/>
            </a:pPr>
            <a:r>
              <a:rPr lang="en-GB" sz="2200" dirty="0">
                <a:solidFill>
                  <a:srgbClr val="000000"/>
                </a:solidFill>
                <a:latin typeface="Arial"/>
                <a:ea typeface="Arial"/>
                <a:cs typeface="Arial"/>
                <a:sym typeface="Arial"/>
              </a:rPr>
              <a:t>Brainstorm solutions</a:t>
            </a:r>
          </a:p>
          <a:p>
            <a:pPr marL="1800000" indent="-380990">
              <a:lnSpc>
                <a:spcPct val="108000"/>
              </a:lnSpc>
              <a:spcAft>
                <a:spcPts val="200"/>
              </a:spcAft>
              <a:buClr>
                <a:srgbClr val="000000"/>
              </a:buClr>
              <a:buSzPts val="1800"/>
              <a:buFont typeface="Arial"/>
              <a:buAutoNum type="arabicPeriod"/>
            </a:pPr>
            <a:r>
              <a:rPr lang="en-GB" sz="2200" dirty="0">
                <a:solidFill>
                  <a:srgbClr val="000000"/>
                </a:solidFill>
                <a:latin typeface="Arial"/>
                <a:ea typeface="Arial"/>
                <a:cs typeface="Arial"/>
                <a:sym typeface="Arial"/>
              </a:rPr>
              <a:t>Prioritize solutions</a:t>
            </a:r>
          </a:p>
          <a:p>
            <a:pPr marL="1800000" indent="-380990">
              <a:lnSpc>
                <a:spcPct val="108000"/>
              </a:lnSpc>
              <a:spcAft>
                <a:spcPts val="800"/>
              </a:spcAft>
              <a:buClr>
                <a:srgbClr val="000000"/>
              </a:buClr>
              <a:buSzPts val="1800"/>
              <a:buFont typeface="Arial"/>
              <a:buAutoNum type="arabicPeriod"/>
            </a:pPr>
            <a:r>
              <a:rPr lang="en-GB" sz="2200" dirty="0">
                <a:solidFill>
                  <a:srgbClr val="000000"/>
                </a:solidFill>
                <a:latin typeface="Arial"/>
                <a:ea typeface="Arial"/>
                <a:cs typeface="Arial"/>
                <a:sym typeface="Arial"/>
              </a:rPr>
              <a:t>Make an action plan</a:t>
            </a:r>
            <a:endParaRPr lang="en-GB" sz="2200" dirty="0">
              <a:latin typeface="Arial" panose="020B0604020202020204" pitchFamily="34" charset="0"/>
            </a:endParaRPr>
          </a:p>
          <a:p>
            <a:pPr marL="609585" lvl="1" indent="-609585" algn="r">
              <a:lnSpc>
                <a:spcPct val="108000"/>
              </a:lnSpc>
              <a:spcAft>
                <a:spcPts val="800"/>
              </a:spcAft>
            </a:pPr>
            <a:r>
              <a:rPr lang="en-GB" sz="2400" b="1" dirty="0">
                <a:solidFill>
                  <a:srgbClr val="002060"/>
                </a:solidFill>
                <a:latin typeface="Arial"/>
                <a:ea typeface="Arial"/>
                <a:cs typeface="Arial"/>
                <a:sym typeface="Wingdings" panose="05000000000000000000" pitchFamily="2" charset="2"/>
              </a:rPr>
              <a:t> </a:t>
            </a:r>
            <a:r>
              <a:rPr lang="en-GB" sz="2400" b="1" dirty="0">
                <a:solidFill>
                  <a:srgbClr val="002060"/>
                </a:solidFill>
                <a:latin typeface="Arial"/>
                <a:ea typeface="Arial"/>
                <a:cs typeface="Arial"/>
                <a:sym typeface="Arial"/>
              </a:rPr>
              <a:t>Repeat for additional problems</a:t>
            </a:r>
            <a:endParaRPr lang="en-GB" sz="2133" dirty="0">
              <a:solidFill>
                <a:srgbClr val="002060"/>
              </a:solidFill>
              <a:latin typeface="Arial"/>
              <a:ea typeface="Arial"/>
              <a:cs typeface="Arial"/>
              <a:sym typeface="Arial"/>
            </a:endParaRPr>
          </a:p>
        </p:txBody>
      </p:sp>
      <p:sp>
        <p:nvSpPr>
          <p:cNvPr id="2" name="Title 1">
            <a:extLst>
              <a:ext uri="{FF2B5EF4-FFF2-40B4-BE49-F238E27FC236}">
                <a16:creationId xmlns:a16="http://schemas.microsoft.com/office/drawing/2014/main" id="{31D79798-CC66-7068-9801-068924B9CBE6}"/>
              </a:ext>
            </a:extLst>
          </p:cNvPr>
          <p:cNvSpPr>
            <a:spLocks noGrp="1"/>
          </p:cNvSpPr>
          <p:nvPr>
            <p:ph type="title"/>
          </p:nvPr>
        </p:nvSpPr>
        <p:spPr/>
        <p:txBody>
          <a:bodyPr/>
          <a:lstStyle/>
          <a:p>
            <a:r>
              <a:rPr lang="en-GB" sz="3400" b="1" dirty="0">
                <a:solidFill>
                  <a:schemeClr val="accent3"/>
                </a:solidFill>
                <a:latin typeface="+mj-lt"/>
                <a:ea typeface="Arial"/>
                <a:cs typeface="Arial"/>
                <a:sym typeface="Arial"/>
              </a:rPr>
              <a:t>Role play on provision of basic mental health care</a:t>
            </a:r>
            <a:endParaRPr lang="en-GB" dirty="0"/>
          </a:p>
        </p:txBody>
      </p:sp>
      <p:sp>
        <p:nvSpPr>
          <p:cNvPr id="3" name="Text Placeholder 2">
            <a:extLst>
              <a:ext uri="{FF2B5EF4-FFF2-40B4-BE49-F238E27FC236}">
                <a16:creationId xmlns:a16="http://schemas.microsoft.com/office/drawing/2014/main" id="{0E211002-24EE-40EB-BD1F-8D1247F875A6}"/>
              </a:ext>
            </a:extLst>
          </p:cNvPr>
          <p:cNvSpPr>
            <a:spLocks noGrp="1"/>
          </p:cNvSpPr>
          <p:nvPr>
            <p:ph type="body" sz="quarter" idx="10"/>
          </p:nvPr>
        </p:nvSpPr>
        <p:spPr/>
        <p:txBody>
          <a:bodyPr/>
          <a:lstStyle/>
          <a:p>
            <a:r>
              <a:rPr lang="en-GB" sz="3400" b="1" dirty="0">
                <a:latin typeface="+mj-lt"/>
                <a:ea typeface="Arial"/>
                <a:cs typeface="Arial"/>
                <a:sym typeface="Arial"/>
              </a:rPr>
              <a:t>Exercise 12.2</a:t>
            </a:r>
            <a:endParaRPr lang="en-GB" dirty="0"/>
          </a:p>
        </p:txBody>
      </p:sp>
      <p:sp>
        <p:nvSpPr>
          <p:cNvPr id="4" name="TextBox 3">
            <a:extLst>
              <a:ext uri="{FF2B5EF4-FFF2-40B4-BE49-F238E27FC236}">
                <a16:creationId xmlns:a16="http://schemas.microsoft.com/office/drawing/2014/main" id="{D6CBAB58-8AF3-5105-A139-E6727CBA181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12.21</a:t>
            </a:r>
          </a:p>
        </p:txBody>
      </p:sp>
    </p:spTree>
    <p:extLst>
      <p:ext uri="{BB962C8B-B14F-4D97-AF65-F5344CB8AC3E}">
        <p14:creationId xmlns:p14="http://schemas.microsoft.com/office/powerpoint/2010/main" val="19257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2271" name="Google Shape;2271;p252"/>
          <p:cNvSpPr txBox="1"/>
          <p:nvPr/>
        </p:nvSpPr>
        <p:spPr>
          <a:xfrm>
            <a:off x="159576" y="2261099"/>
            <a:ext cx="11872847" cy="3617090"/>
          </a:xfrm>
          <a:prstGeom prst="rect">
            <a:avLst/>
          </a:prstGeom>
          <a:noFill/>
          <a:ln>
            <a:noFill/>
          </a:ln>
        </p:spPr>
        <p:txBody>
          <a:bodyPr spcFirstLastPara="1" wrap="square" lIns="121900" tIns="60933" rIns="121900" bIns="60933" anchor="t" anchorCtr="0">
            <a:spAutoFit/>
          </a:bodyPr>
          <a:lstStyle/>
          <a:p>
            <a:pPr marL="767981" marR="970256" lvl="3" indent="-457189">
              <a:lnSpc>
                <a:spcPct val="108000"/>
              </a:lnSpc>
              <a:spcAft>
                <a:spcPts val="800"/>
              </a:spcAft>
              <a:buClr>
                <a:srgbClr val="00B0F0"/>
              </a:buClr>
              <a:buSzPct val="100000"/>
              <a:buFont typeface="Arial"/>
              <a:buChar char="■"/>
            </a:pPr>
            <a:r>
              <a:rPr lang="en-GB" sz="2400" b="1" dirty="0">
                <a:solidFill>
                  <a:srgbClr val="002060"/>
                </a:solidFill>
                <a:latin typeface="Arial"/>
                <a:ea typeface="Arial"/>
                <a:cs typeface="Arial"/>
                <a:sym typeface="Arial"/>
              </a:rPr>
              <a:t>Form pairs </a:t>
            </a:r>
          </a:p>
          <a:p>
            <a:pPr marL="767981" marR="970256" lvl="3" indent="-457189">
              <a:lnSpc>
                <a:spcPct val="108000"/>
              </a:lnSpc>
              <a:spcAft>
                <a:spcPts val="200"/>
              </a:spcAft>
              <a:buClr>
                <a:srgbClr val="00B0F0"/>
              </a:buClr>
              <a:buSzPct val="100000"/>
              <a:buFont typeface="Arial"/>
              <a:buChar char="■"/>
            </a:pPr>
            <a:r>
              <a:rPr lang="en-GB" sz="2400" b="1" dirty="0">
                <a:solidFill>
                  <a:srgbClr val="002060"/>
                </a:solidFill>
                <a:latin typeface="Arial"/>
                <a:ea typeface="Arial"/>
                <a:cs typeface="Arial"/>
                <a:sym typeface="Arial"/>
              </a:rPr>
              <a:t>“Provider”: </a:t>
            </a:r>
            <a:r>
              <a:rPr lang="en-GB" sz="2400" dirty="0">
                <a:solidFill>
                  <a:srgbClr val="000000"/>
                </a:solidFill>
                <a:latin typeface="Arial"/>
                <a:ea typeface="Arial"/>
                <a:cs typeface="Arial"/>
                <a:sym typeface="Arial"/>
              </a:rPr>
              <a:t>Use the five-step problem-solving approach </a:t>
            </a:r>
          </a:p>
          <a:p>
            <a:pPr marL="1439964" marR="970256" lvl="4" indent="-457187">
              <a:lnSpc>
                <a:spcPct val="108000"/>
              </a:lnSpc>
              <a:spcAft>
                <a:spcPts val="800"/>
              </a:spcAft>
              <a:buClr>
                <a:srgbClr val="00B0F0"/>
              </a:buClr>
              <a:buSzPts val="1000"/>
              <a:buFont typeface="Courier New"/>
              <a:buChar char="o"/>
            </a:pPr>
            <a:r>
              <a:rPr lang="en-GB" sz="2200" dirty="0">
                <a:solidFill>
                  <a:srgbClr val="000000"/>
                </a:solidFill>
                <a:latin typeface="Arial"/>
                <a:ea typeface="Arial"/>
                <a:cs typeface="Arial"/>
                <a:sym typeface="Arial"/>
              </a:rPr>
              <a:t>Practise teaching stress-reduction techniques if identified in the solution brainstorm</a:t>
            </a:r>
          </a:p>
          <a:p>
            <a:pPr marL="1439964" marR="970256" lvl="4" indent="-457187">
              <a:lnSpc>
                <a:spcPct val="108000"/>
              </a:lnSpc>
              <a:spcAft>
                <a:spcPts val="800"/>
              </a:spcAft>
              <a:buClr>
                <a:srgbClr val="00B0F0"/>
              </a:buClr>
              <a:buSzPts val="1000"/>
              <a:buFont typeface="Courier New"/>
              <a:buChar char="o"/>
            </a:pPr>
            <a:r>
              <a:rPr lang="en-GB" sz="2200" dirty="0">
                <a:solidFill>
                  <a:srgbClr val="000000"/>
                </a:solidFill>
                <a:latin typeface="Arial"/>
                <a:ea typeface="Arial"/>
                <a:cs typeface="Arial"/>
                <a:sym typeface="Arial"/>
              </a:rPr>
              <a:t>Help the person determine how they will remember and seek support for following up on their action plan</a:t>
            </a:r>
            <a:endParaRPr lang="en-GB" sz="2200" dirty="0">
              <a:latin typeface="Arial" panose="020B0604020202020204" pitchFamily="34" charset="0"/>
            </a:endParaRPr>
          </a:p>
          <a:p>
            <a:pPr marL="767981" marR="970256" lvl="3" indent="-457189">
              <a:lnSpc>
                <a:spcPct val="108000"/>
              </a:lnSpc>
              <a:spcAft>
                <a:spcPts val="800"/>
              </a:spcAft>
              <a:buClr>
                <a:srgbClr val="00B0F0"/>
              </a:buClr>
              <a:buSzPct val="100000"/>
              <a:buFont typeface="Arial"/>
              <a:buChar char="■"/>
            </a:pPr>
            <a:r>
              <a:rPr lang="en-GB" sz="2400" b="1" dirty="0">
                <a:solidFill>
                  <a:srgbClr val="002060"/>
                </a:solidFill>
                <a:latin typeface="Arial"/>
                <a:ea typeface="Arial"/>
                <a:cs typeface="Arial"/>
                <a:sym typeface="Arial"/>
              </a:rPr>
              <a:t>“Patient”: </a:t>
            </a:r>
            <a:r>
              <a:rPr lang="en-GB" sz="2400" dirty="0">
                <a:solidFill>
                  <a:srgbClr val="000000"/>
                </a:solidFill>
                <a:latin typeface="Arial"/>
                <a:ea typeface="Arial"/>
                <a:cs typeface="Arial"/>
                <a:sym typeface="Arial"/>
              </a:rPr>
              <a:t>Seek support for a real-life stress reaction that is difficult for you to manage or disrupting your well-being </a:t>
            </a:r>
            <a:endParaRPr lang="en-GB" sz="1867"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D3F3C27D-8D5C-32B1-3597-D117FA62A9C6}"/>
              </a:ext>
            </a:extLst>
          </p:cNvPr>
          <p:cNvSpPr>
            <a:spLocks noGrp="1"/>
          </p:cNvSpPr>
          <p:nvPr>
            <p:ph type="title"/>
          </p:nvPr>
        </p:nvSpPr>
        <p:spPr/>
        <p:txBody>
          <a:bodyPr/>
          <a:lstStyle/>
          <a:p>
            <a:r>
              <a:rPr lang="en-GB" sz="3400" b="1" dirty="0">
                <a:solidFill>
                  <a:schemeClr val="accent3"/>
                </a:solidFill>
                <a:latin typeface="+mj-lt"/>
                <a:ea typeface="Arial"/>
                <a:cs typeface="Arial"/>
                <a:sym typeface="Arial"/>
              </a:rPr>
              <a:t>Role play on provision of basic mental health care</a:t>
            </a:r>
            <a:endParaRPr lang="en-GB" dirty="0"/>
          </a:p>
        </p:txBody>
      </p:sp>
      <p:sp>
        <p:nvSpPr>
          <p:cNvPr id="3" name="Text Placeholder 2">
            <a:extLst>
              <a:ext uri="{FF2B5EF4-FFF2-40B4-BE49-F238E27FC236}">
                <a16:creationId xmlns:a16="http://schemas.microsoft.com/office/drawing/2014/main" id="{CA9B691A-153B-DCB8-D420-43301765B44E}"/>
              </a:ext>
            </a:extLst>
          </p:cNvPr>
          <p:cNvSpPr>
            <a:spLocks noGrp="1"/>
          </p:cNvSpPr>
          <p:nvPr>
            <p:ph type="body" sz="quarter" idx="10"/>
          </p:nvPr>
        </p:nvSpPr>
        <p:spPr/>
        <p:txBody>
          <a:bodyPr/>
          <a:lstStyle/>
          <a:p>
            <a:r>
              <a:rPr lang="en-GB" sz="3400" b="1" dirty="0">
                <a:latin typeface="+mj-lt"/>
                <a:ea typeface="Arial"/>
                <a:cs typeface="Arial"/>
                <a:sym typeface="Arial"/>
              </a:rPr>
              <a:t>Exercise 12.2</a:t>
            </a:r>
            <a:endParaRPr lang="en-GB" dirty="0"/>
          </a:p>
        </p:txBody>
      </p:sp>
      <p:sp>
        <p:nvSpPr>
          <p:cNvPr id="4" name="TextBox 3">
            <a:extLst>
              <a:ext uri="{FF2B5EF4-FFF2-40B4-BE49-F238E27FC236}">
                <a16:creationId xmlns:a16="http://schemas.microsoft.com/office/drawing/2014/main" id="{C103D7A5-9565-41B3-00E7-D5F7B811E23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12.22</a:t>
            </a:r>
          </a:p>
        </p:txBody>
      </p:sp>
    </p:spTree>
    <p:extLst>
      <p:ext uri="{BB962C8B-B14F-4D97-AF65-F5344CB8AC3E}">
        <p14:creationId xmlns:p14="http://schemas.microsoft.com/office/powerpoint/2010/main" val="193040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sp>
        <p:nvSpPr>
          <p:cNvPr id="2277" name="Google Shape;2277;p253"/>
          <p:cNvSpPr txBox="1"/>
          <p:nvPr/>
        </p:nvSpPr>
        <p:spPr>
          <a:xfrm>
            <a:off x="0" y="1"/>
            <a:ext cx="12192000" cy="1219200"/>
          </a:xfrm>
          <a:prstGeom prst="rect">
            <a:avLst/>
          </a:prstGeom>
          <a:noFill/>
          <a:ln>
            <a:noFill/>
          </a:ln>
        </p:spPr>
        <p:txBody>
          <a:bodyPr spcFirstLastPara="1" wrap="square" lIns="121900" tIns="121900" rIns="121900" bIns="121900" anchor="ctr" anchorCtr="0">
            <a:noAutofit/>
          </a:bodyPr>
          <a:lstStyle/>
          <a:p>
            <a:pPr algn="ctr">
              <a:lnSpc>
                <a:spcPct val="90000"/>
              </a:lnSpc>
              <a:spcAft>
                <a:spcPts val="800"/>
              </a:spcAft>
              <a:buClr>
                <a:srgbClr val="000000"/>
              </a:buClr>
              <a:buSzPts val="2400"/>
            </a:pPr>
            <a:r>
              <a:rPr lang="fr" sz="3400" b="1">
                <a:solidFill>
                  <a:schemeClr val="accent3"/>
                </a:solidFill>
                <a:latin typeface="+mj-lt"/>
                <a:cs typeface="Arial"/>
                <a:sym typeface="Arial"/>
              </a:rPr>
              <a:t>Session 12: That’s a wrap!</a:t>
            </a:r>
            <a:endParaRPr sz="3400" b="1">
              <a:solidFill>
                <a:schemeClr val="accent3"/>
              </a:solidFill>
              <a:latin typeface="+mj-lt"/>
              <a:cs typeface="Arial"/>
              <a:sym typeface="Arial"/>
            </a:endParaRPr>
          </a:p>
        </p:txBody>
      </p:sp>
      <p:sp>
        <p:nvSpPr>
          <p:cNvPr id="2278" name="Google Shape;2278;p253"/>
          <p:cNvSpPr txBox="1"/>
          <p:nvPr/>
        </p:nvSpPr>
        <p:spPr>
          <a:xfrm>
            <a:off x="885943" y="1820315"/>
            <a:ext cx="10488935" cy="2926772"/>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800"/>
              </a:spcAft>
              <a:buClr>
                <a:schemeClr val="accent3"/>
              </a:buClr>
              <a:buSzPct val="125000"/>
              <a:buFont typeface="Wingdings" pitchFamily="2" charset="2"/>
              <a:buChar char="Ø"/>
            </a:pPr>
            <a:r>
              <a:rPr lang="fr" sz="2400">
                <a:latin typeface="Arial" panose="020B0604020202020204" pitchFamily="34" charset="0"/>
              </a:rPr>
              <a:t>Even in emergencies, front-line providers can offer basic mental health and psychosocial support (MHPSS)</a:t>
            </a:r>
            <a:endParaRPr sz="2400">
              <a:latin typeface="Arial" panose="020B0604020202020204" pitchFamily="34" charset="0"/>
            </a:endParaRPr>
          </a:p>
          <a:p>
            <a:pPr marL="457189" indent="-457189">
              <a:lnSpc>
                <a:spcPct val="108000"/>
              </a:lnSpc>
              <a:spcAft>
                <a:spcPts val="800"/>
              </a:spcAft>
              <a:buClr>
                <a:schemeClr val="accent3"/>
              </a:buClr>
              <a:buSzPct val="125000"/>
              <a:buFont typeface="Wingdings" pitchFamily="2" charset="2"/>
              <a:buChar char="Ø"/>
            </a:pPr>
            <a:r>
              <a:rPr lang="fr" sz="2400">
                <a:latin typeface="Arial" panose="020B0604020202020204" pitchFamily="34" charset="0"/>
              </a:rPr>
              <a:t>Basic psychosocial support includes stress-reduction exercises</a:t>
            </a:r>
            <a:endParaRPr sz="2400">
              <a:latin typeface="Arial" panose="020B0604020202020204" pitchFamily="34" charset="0"/>
            </a:endParaRPr>
          </a:p>
          <a:p>
            <a:pPr marL="457189" indent="-457189">
              <a:lnSpc>
                <a:spcPct val="108000"/>
              </a:lnSpc>
              <a:spcAft>
                <a:spcPts val="800"/>
              </a:spcAft>
              <a:buClr>
                <a:schemeClr val="accent3"/>
              </a:buClr>
              <a:buSzPct val="125000"/>
              <a:buFont typeface="Wingdings" pitchFamily="2" charset="2"/>
              <a:buChar char="Ø"/>
            </a:pPr>
            <a:r>
              <a:rPr lang="fr" sz="2400">
                <a:latin typeface="Arial" panose="020B0604020202020204" pitchFamily="34" charset="0"/>
              </a:rPr>
              <a:t>Assess survivors with continuing mental health symptoms for suicide or self-harm risk, moderate-to-severe depression and PTSD</a:t>
            </a:r>
            <a:endParaRPr sz="2400">
              <a:latin typeface="Arial" panose="020B0604020202020204" pitchFamily="34" charset="0"/>
            </a:endParaRPr>
          </a:p>
          <a:p>
            <a:pPr marL="457189" indent="-457189">
              <a:lnSpc>
                <a:spcPct val="108000"/>
              </a:lnSpc>
              <a:spcAft>
                <a:spcPts val="800"/>
              </a:spcAft>
              <a:buClr>
                <a:schemeClr val="accent3"/>
              </a:buClr>
              <a:buSzPct val="125000"/>
              <a:buFont typeface="Wingdings" pitchFamily="2" charset="2"/>
              <a:buChar char="Ø"/>
            </a:pPr>
            <a:r>
              <a:rPr lang="fr" sz="2400">
                <a:latin typeface="Arial" panose="020B0604020202020204" pitchFamily="34" charset="0"/>
              </a:rPr>
              <a:t>Manage conditions or refer survivors to mental health specialists</a:t>
            </a:r>
            <a:endParaRPr sz="2400">
              <a:latin typeface="Arial" panose="020B0604020202020204" pitchFamily="34" charset="0"/>
            </a:endParaRPr>
          </a:p>
        </p:txBody>
      </p:sp>
      <p:sp>
        <p:nvSpPr>
          <p:cNvPr id="2" name="TextBox 1">
            <a:extLst>
              <a:ext uri="{FF2B5EF4-FFF2-40B4-BE49-F238E27FC236}">
                <a16:creationId xmlns:a16="http://schemas.microsoft.com/office/drawing/2014/main" id="{DB009343-C77A-A239-5754-54FA34A1BAD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12.23</a:t>
            </a:r>
          </a:p>
        </p:txBody>
      </p:sp>
    </p:spTree>
    <p:extLst>
      <p:ext uri="{BB962C8B-B14F-4D97-AF65-F5344CB8AC3E}">
        <p14:creationId xmlns:p14="http://schemas.microsoft.com/office/powerpoint/2010/main" val="62626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6E2D6-52D9-A36D-46BE-5BC21ABBB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E6C9D-1C34-130A-060B-DFDB0820436E}"/>
              </a:ext>
            </a:extLst>
          </p:cNvPr>
          <p:cNvSpPr>
            <a:spLocks noGrp="1"/>
          </p:cNvSpPr>
          <p:nvPr>
            <p:ph type="title"/>
          </p:nvPr>
        </p:nvSpPr>
        <p:spPr/>
        <p:txBody>
          <a:bodyPr>
            <a:normAutofit/>
          </a:bodyPr>
          <a:lstStyle/>
          <a:p>
            <a:pPr algn="ctr"/>
            <a:r>
              <a:rPr lang="en-GB" sz="3400" b="1" dirty="0">
                <a:solidFill>
                  <a:schemeClr val="accent3"/>
                </a:solidFill>
              </a:rPr>
              <a:t>Reference</a:t>
            </a:r>
          </a:p>
        </p:txBody>
      </p:sp>
      <p:sp>
        <p:nvSpPr>
          <p:cNvPr id="3" name="Content Placeholder 2">
            <a:extLst>
              <a:ext uri="{FF2B5EF4-FFF2-40B4-BE49-F238E27FC236}">
                <a16:creationId xmlns:a16="http://schemas.microsoft.com/office/drawing/2014/main" id="{9FC51A96-4254-D4F1-0927-CA0B60B52229}"/>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IASC Reference Group on Mental Health And Psychosocial Support in Emergency Settings. IASC guidelines on mental health and psychosocial support in emergency settings. Geneva: Inter-Agency Standing Committee; 2007 (</a:t>
            </a:r>
            <a:r>
              <a:rPr lang="en-US" sz="2000" dirty="0">
                <a:solidFill>
                  <a:schemeClr val="tx1"/>
                </a:solidFill>
                <a:ea typeface="Arial"/>
                <a:cs typeface="Arial" panose="020B0604020202020204" pitchFamily="34" charset="0"/>
                <a:sym typeface="Arial"/>
                <a:hlinkClick r:id="rId2"/>
              </a:rPr>
              <a:t>https://interagencystandingcommittee.org/sites/default/files/migrated/2020-11/IASC%20Guidelines%20on%20Mental%20Health%20and%20Psychosocial%20Support%20in%20Emergency%20Settings%20%28English%29.pdf</a:t>
            </a:r>
            <a:r>
              <a:rPr lang="en-US" sz="2000" dirty="0">
                <a:solidFill>
                  <a:schemeClr val="tx1"/>
                </a:solidFill>
                <a:ea typeface="Arial"/>
                <a:cs typeface="Arial" panose="020B0604020202020204" pitchFamily="34" charset="0"/>
                <a:sym typeface="Arial"/>
              </a:rPr>
              <a:t>). </a:t>
            </a:r>
            <a:endParaRPr lang="en-GB" sz="2000" dirty="0">
              <a:solidFill>
                <a:schemeClr val="tx1"/>
              </a:solidFill>
              <a:ea typeface="Arial"/>
              <a:cs typeface="Arial" panose="020B0604020202020204" pitchFamily="34" charset="0"/>
              <a:sym typeface="Arial"/>
            </a:endParaRPr>
          </a:p>
          <a:p>
            <a:pPr marL="457200" indent="-360000">
              <a:lnSpc>
                <a:spcPct val="110000"/>
              </a:lnSpc>
              <a:spcBef>
                <a:spcPts val="600"/>
              </a:spcBef>
              <a:buFont typeface="+mj-lt"/>
              <a:buAutoNum type="arabicPeriod"/>
            </a:pPr>
            <a:endParaRPr lang="en-GB" sz="2000" dirty="0">
              <a:solidFill>
                <a:schemeClr val="tx1"/>
              </a:solidFill>
              <a:ea typeface="Arial"/>
              <a:cs typeface="Arial" panose="020B0604020202020204" pitchFamily="34" charset="0"/>
              <a:sym typeface="Arial"/>
            </a:endParaRPr>
          </a:p>
          <a:p>
            <a:pPr marL="457200" indent="-360000">
              <a:lnSpc>
                <a:spcPct val="110000"/>
              </a:lnSpc>
              <a:spcBef>
                <a:spcPts val="600"/>
              </a:spcBef>
              <a:buFont typeface="+mj-lt"/>
              <a:buAutoNum type="arabicPeriod"/>
            </a:pPr>
            <a:endParaRPr lang="en-GB" sz="2000" dirty="0">
              <a:solidFill>
                <a:schemeClr val="tx1"/>
              </a:solidFill>
              <a:ea typeface="Arial"/>
              <a:cs typeface="Arial" panose="020B0604020202020204" pitchFamily="34" charset="0"/>
              <a:sym typeface="Arial"/>
            </a:endParaRPr>
          </a:p>
        </p:txBody>
      </p:sp>
      <p:sp>
        <p:nvSpPr>
          <p:cNvPr id="4" name="Rectangle 3">
            <a:extLst>
              <a:ext uri="{FF2B5EF4-FFF2-40B4-BE49-F238E27FC236}">
                <a16:creationId xmlns:a16="http://schemas.microsoft.com/office/drawing/2014/main" id="{1A33A3CA-12E9-920C-1642-E9F0FB670D7D}"/>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22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7" name="Google Shape;2067;p233"/>
          <p:cNvSpPr txBox="1"/>
          <p:nvPr/>
        </p:nvSpPr>
        <p:spPr>
          <a:xfrm>
            <a:off x="713015" y="1602846"/>
            <a:ext cx="10765970" cy="4459361"/>
          </a:xfrm>
          <a:prstGeom prst="rect">
            <a:avLst/>
          </a:prstGeom>
          <a:noFill/>
          <a:ln>
            <a:noFill/>
          </a:ln>
        </p:spPr>
        <p:txBody>
          <a:bodyPr spcFirstLastPara="1" wrap="square" lIns="121900" tIns="60933" rIns="121900" bIns="60933" anchor="t" anchorCtr="0">
            <a:noAutofit/>
          </a:bodyPr>
          <a:lstStyle/>
          <a:p>
            <a:pPr marR="118530">
              <a:lnSpc>
                <a:spcPct val="108000"/>
              </a:lnSpc>
              <a:spcAft>
                <a:spcPts val="800"/>
              </a:spcAft>
            </a:pPr>
            <a:r>
              <a:rPr lang="en-GB" sz="2400" u="sng" dirty="0">
                <a:solidFill>
                  <a:schemeClr val="accent3"/>
                </a:solidFill>
                <a:latin typeface="Arial" panose="020B0604020202020204" pitchFamily="34" charset="0"/>
                <a:cs typeface="Arial" panose="020B0604020202020204" pitchFamily="34" charset="0"/>
                <a:sym typeface="Arial"/>
              </a:rPr>
              <a:t>Objective 3:</a:t>
            </a:r>
            <a:r>
              <a:rPr lang="en-GB" sz="2400" dirty="0">
                <a:solidFill>
                  <a:srgbClr val="00B0F0"/>
                </a:solidFill>
                <a:latin typeface="Arial"/>
                <a:ea typeface="Arial"/>
                <a:cs typeface="Arial"/>
                <a:sym typeface="Arial"/>
              </a:rPr>
              <a:t>	Demonstrate clinical skills appropriate to one’s scope of 			practice to respond to sexual assault and IPV</a:t>
            </a:r>
            <a:endParaRPr lang="en-GB" sz="2400" dirty="0">
              <a:solidFill>
                <a:srgbClr val="00B0F0"/>
              </a:solidFill>
              <a:latin typeface="Arial" panose="020B0604020202020204" pitchFamily="34" charset="0"/>
            </a:endParaRPr>
          </a:p>
          <a:p>
            <a:pPr marR="118530">
              <a:lnSpc>
                <a:spcPct val="108000"/>
              </a:lnSpc>
              <a:spcAft>
                <a:spcPts val="1400"/>
              </a:spcAft>
            </a:pPr>
            <a:r>
              <a:rPr lang="en-GB" sz="2400" u="sng" dirty="0">
                <a:solidFill>
                  <a:schemeClr val="accent3"/>
                </a:solidFill>
                <a:latin typeface="Arial" panose="020B0604020202020204" pitchFamily="34" charset="0"/>
                <a:cs typeface="Arial" panose="020B0604020202020204" pitchFamily="34" charset="0"/>
                <a:sym typeface="Arial"/>
              </a:rPr>
              <a:t>Objective 4:</a:t>
            </a:r>
            <a:r>
              <a:rPr lang="en-GB" sz="2400" dirty="0">
                <a:solidFill>
                  <a:srgbClr val="00B0F0"/>
                </a:solidFill>
                <a:latin typeface="Arial"/>
                <a:ea typeface="Arial"/>
                <a:cs typeface="Arial"/>
                <a:sym typeface="Arial"/>
              </a:rPr>
              <a:t>	Demonstrate knowledge of how to access resources and 			support for patients and for oneself</a:t>
            </a:r>
          </a:p>
          <a:p>
            <a:pPr marR="118530">
              <a:lnSpc>
                <a:spcPct val="108000"/>
              </a:lnSpc>
              <a:spcAft>
                <a:spcPts val="600"/>
              </a:spcAft>
            </a:pPr>
            <a:endParaRPr lang="en-GB" sz="1000" b="1" dirty="0">
              <a:solidFill>
                <a:schemeClr val="accent1"/>
              </a:solidFill>
              <a:latin typeface="Arial"/>
              <a:cs typeface="Arial"/>
              <a:sym typeface="Arial"/>
            </a:endParaRPr>
          </a:p>
          <a:p>
            <a:pPr marR="118530">
              <a:lnSpc>
                <a:spcPct val="108000"/>
              </a:lnSpc>
              <a:spcAft>
                <a:spcPts val="600"/>
              </a:spcAft>
            </a:pPr>
            <a:r>
              <a:rPr lang="en-GB" sz="2200" b="1" dirty="0">
                <a:solidFill>
                  <a:schemeClr val="accent1"/>
                </a:solidFill>
                <a:latin typeface="Arial"/>
                <a:cs typeface="Arial"/>
                <a:sym typeface="Arial"/>
              </a:rPr>
              <a:t>Competencies:</a:t>
            </a: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how to provide basic mental health and psychosocial support (MHPSS)</a:t>
            </a:r>
            <a:endParaRPr lang="en-GB" sz="2000" dirty="0">
              <a:solidFill>
                <a:srgbClr val="000000"/>
              </a:solidFill>
              <a:latin typeface="Arial" panose="020B0604020202020204" pitchFamily="34" charset="0"/>
            </a:endParaRPr>
          </a:p>
          <a:p>
            <a:pPr marL="360000" marR="18626" indent="-360000">
              <a:lnSpc>
                <a:spcPct val="108000"/>
              </a:lnSpc>
              <a:spcAft>
                <a:spcPts val="600"/>
              </a:spcAft>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sym typeface="Arial"/>
              </a:rPr>
              <a:t>Know about available referrals for MHPSS </a:t>
            </a:r>
          </a:p>
        </p:txBody>
      </p:sp>
      <p:sp>
        <p:nvSpPr>
          <p:cNvPr id="2" name="Title 1">
            <a:extLst>
              <a:ext uri="{FF2B5EF4-FFF2-40B4-BE49-F238E27FC236}">
                <a16:creationId xmlns:a16="http://schemas.microsoft.com/office/drawing/2014/main" id="{4D840E6C-C50B-73FB-C391-45D8219ABA66}"/>
              </a:ext>
            </a:extLst>
          </p:cNvPr>
          <p:cNvSpPr>
            <a:spLocks noGrp="1"/>
          </p:cNvSpPr>
          <p:nvPr>
            <p:ph type="title"/>
          </p:nvPr>
        </p:nvSpPr>
        <p:spPr/>
        <p:txBody>
          <a:bodyPr/>
          <a:lstStyle/>
          <a:p>
            <a:r>
              <a:rPr lang="en-GB" dirty="0"/>
              <a:t>Session objectives</a:t>
            </a:r>
          </a:p>
        </p:txBody>
      </p:sp>
      <p:sp>
        <p:nvSpPr>
          <p:cNvPr id="3" name="TextBox 2">
            <a:extLst>
              <a:ext uri="{FF2B5EF4-FFF2-40B4-BE49-F238E27FC236}">
                <a16:creationId xmlns:a16="http://schemas.microsoft.com/office/drawing/2014/main" id="{14A10433-F2FE-9233-646C-1D9BC8C35A5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12.3</a:t>
            </a:r>
          </a:p>
        </p:txBody>
      </p:sp>
    </p:spTree>
    <p:extLst>
      <p:ext uri="{BB962C8B-B14F-4D97-AF65-F5344CB8AC3E}">
        <p14:creationId xmlns:p14="http://schemas.microsoft.com/office/powerpoint/2010/main" val="427746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7" name="Google Shape;2077;p234"/>
          <p:cNvSpPr txBox="1"/>
          <p:nvPr/>
        </p:nvSpPr>
        <p:spPr>
          <a:xfrm>
            <a:off x="3078866" y="1404258"/>
            <a:ext cx="8552962" cy="3802744"/>
          </a:xfrm>
          <a:prstGeom prst="rect">
            <a:avLst/>
          </a:prstGeom>
          <a:noFill/>
          <a:ln>
            <a:noFill/>
          </a:ln>
        </p:spPr>
        <p:txBody>
          <a:bodyPr spcFirstLastPara="1" wrap="square" lIns="121900" tIns="60933" rIns="121900" bIns="60933" anchor="t" anchorCtr="0">
            <a:noAutofit/>
          </a:bodyPr>
          <a:lstStyle/>
          <a:p>
            <a:pPr marR="118530" algn="just">
              <a:lnSpc>
                <a:spcPct val="90000"/>
              </a:lnSpc>
            </a:pPr>
            <a:endParaRPr sz="2400">
              <a:solidFill>
                <a:schemeClr val="dk1"/>
              </a:solidFill>
              <a:latin typeface="Arial"/>
              <a:ea typeface="Arial"/>
              <a:cs typeface="Arial"/>
              <a:sym typeface="Arial"/>
            </a:endParaRPr>
          </a:p>
          <a:p>
            <a:pPr marL="457189"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ea typeface="Arial"/>
                <a:cs typeface="Arial" panose="020B0604020202020204" pitchFamily="34" charset="0"/>
                <a:sym typeface="Arial"/>
              </a:rPr>
              <a:t>Most survivors who have experienced sexual assault and/or IPV experience symptoms of emotional distress </a:t>
            </a:r>
            <a:endParaRPr sz="2200">
              <a:latin typeface="Arial" panose="020B0604020202020204" pitchFamily="34" charset="0"/>
              <a:cs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ea typeface="Arial"/>
                <a:cs typeface="Arial" panose="020B0604020202020204" pitchFamily="34" charset="0"/>
                <a:sym typeface="Arial"/>
              </a:rPr>
              <a:t>Human stress responses can begin as functional, healthy coping responses, but under prolonged and/or extreme stress, reactions may negatively impact health and well-being </a:t>
            </a:r>
            <a:endParaRPr sz="2200">
              <a:latin typeface="Arial" panose="020B0604020202020204" pitchFamily="34" charset="0"/>
              <a:cs typeface="Arial" panose="020B0604020202020204" pitchFamily="34" charset="0"/>
            </a:endParaRPr>
          </a:p>
          <a:p>
            <a:pPr marL="457189"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ea typeface="Arial"/>
                <a:cs typeface="Arial" panose="020B0604020202020204" pitchFamily="34" charset="0"/>
                <a:sym typeface="Arial"/>
              </a:rPr>
              <a:t>In most cases, transient signs of distress will improve over time if the survivor has and is receiving practical and emotional support</a:t>
            </a:r>
            <a:endParaRPr sz="2200">
              <a:latin typeface="Arial" panose="020B0604020202020204" pitchFamily="34" charset="0"/>
              <a:cs typeface="Arial" panose="020B0604020202020204" pitchFamily="34" charset="0"/>
            </a:endParaRPr>
          </a:p>
        </p:txBody>
      </p:sp>
      <p:sp>
        <p:nvSpPr>
          <p:cNvPr id="2078" name="Google Shape;2078;p234"/>
          <p:cNvSpPr txBox="1"/>
          <p:nvPr/>
        </p:nvSpPr>
        <p:spPr>
          <a:xfrm>
            <a:off x="0" y="0"/>
            <a:ext cx="12191999" cy="1262743"/>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fr" sz="3400" b="1">
                <a:solidFill>
                  <a:schemeClr val="accent3"/>
                </a:solidFill>
                <a:latin typeface="+mj-lt"/>
                <a:cs typeface="Arial"/>
                <a:sym typeface="Arial"/>
              </a:rPr>
              <a:t>MHPSS as a core need for survivors</a:t>
            </a:r>
            <a:endParaRPr sz="3400" b="1">
              <a:solidFill>
                <a:schemeClr val="accent3"/>
              </a:solidFill>
              <a:latin typeface="+mj-lt"/>
              <a:cs typeface="Arial"/>
              <a:sym typeface="Arial"/>
            </a:endParaRPr>
          </a:p>
        </p:txBody>
      </p:sp>
      <p:pic>
        <p:nvPicPr>
          <p:cNvPr id="3" name="Graphic 6" descr="Open hand with plant outline">
            <a:extLst>
              <a:ext uri="{FF2B5EF4-FFF2-40B4-BE49-F238E27FC236}">
                <a16:creationId xmlns:a16="http://schemas.microsoft.com/office/drawing/2014/main" id="{E04DBF12-9E68-55A6-54FA-4AF63C7518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172" y="2047380"/>
            <a:ext cx="2084781" cy="2084781"/>
          </a:xfrm>
          <a:prstGeom prst="rect">
            <a:avLst/>
          </a:prstGeom>
        </p:spPr>
      </p:pic>
      <p:sp>
        <p:nvSpPr>
          <p:cNvPr id="2" name="TextBox 1">
            <a:extLst>
              <a:ext uri="{FF2B5EF4-FFF2-40B4-BE49-F238E27FC236}">
                <a16:creationId xmlns:a16="http://schemas.microsoft.com/office/drawing/2014/main" id="{5A206E80-FA9E-E9D4-74E8-097C38525D8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12.4</a:t>
            </a:r>
          </a:p>
        </p:txBody>
      </p:sp>
    </p:spTree>
    <p:extLst>
      <p:ext uri="{BB962C8B-B14F-4D97-AF65-F5344CB8AC3E}">
        <p14:creationId xmlns:p14="http://schemas.microsoft.com/office/powerpoint/2010/main" val="251314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2"/>
        <p:cNvGrpSpPr/>
        <p:nvPr/>
      </p:nvGrpSpPr>
      <p:grpSpPr>
        <a:xfrm>
          <a:off x="0" y="0"/>
          <a:ext cx="0" cy="0"/>
          <a:chOff x="0" y="0"/>
          <a:chExt cx="0" cy="0"/>
        </a:xfrm>
      </p:grpSpPr>
      <p:sp>
        <p:nvSpPr>
          <p:cNvPr id="2083" name="Google Shape;2083;p235" descr="Man with solid fill"/>
          <p:cNvSpPr/>
          <p:nvPr/>
        </p:nvSpPr>
        <p:spPr>
          <a:xfrm>
            <a:off x="6585005" y="1040545"/>
            <a:ext cx="5084484" cy="5084484"/>
          </a:xfrm>
          <a:prstGeom prst="rect">
            <a:avLst/>
          </a:prstGeom>
          <a:noFill/>
          <a:ln>
            <a:noFill/>
          </a:ln>
        </p:spPr>
        <p:txBody>
          <a:bodyPr/>
          <a:lstStyle/>
          <a:p>
            <a:endParaRPr lang="en-GB" sz="2400">
              <a:latin typeface="Arial" panose="020B0604020202020204" pitchFamily="34" charset="0"/>
            </a:endParaRPr>
          </a:p>
        </p:txBody>
      </p:sp>
      <p:sp>
        <p:nvSpPr>
          <p:cNvPr id="2084" name="Google Shape;2084;p235" descr="Man with solid fill"/>
          <p:cNvSpPr/>
          <p:nvPr/>
        </p:nvSpPr>
        <p:spPr>
          <a:xfrm>
            <a:off x="522513" y="1040543"/>
            <a:ext cx="5084484" cy="5084484"/>
          </a:xfrm>
          <a:prstGeom prst="rect">
            <a:avLst/>
          </a:prstGeom>
          <a:noFill/>
          <a:ln>
            <a:noFill/>
          </a:ln>
        </p:spPr>
        <p:txBody>
          <a:bodyPr/>
          <a:lstStyle/>
          <a:p>
            <a:endParaRPr lang="en-GB" sz="2400">
              <a:latin typeface="Arial" panose="020B0604020202020204" pitchFamily="34" charset="0"/>
            </a:endParaRPr>
          </a:p>
        </p:txBody>
      </p:sp>
      <p:grpSp>
        <p:nvGrpSpPr>
          <p:cNvPr id="5" name="Group 4">
            <a:extLst>
              <a:ext uri="{FF2B5EF4-FFF2-40B4-BE49-F238E27FC236}">
                <a16:creationId xmlns:a16="http://schemas.microsoft.com/office/drawing/2014/main" id="{B1CD7EA8-CECA-F1C2-2861-A1911BF54710}"/>
              </a:ext>
            </a:extLst>
          </p:cNvPr>
          <p:cNvGrpSpPr/>
          <p:nvPr/>
        </p:nvGrpSpPr>
        <p:grpSpPr>
          <a:xfrm>
            <a:off x="6429828" y="373998"/>
            <a:ext cx="5084484" cy="5443460"/>
            <a:chOff x="6429829" y="732973"/>
            <a:chExt cx="5084484" cy="5443460"/>
          </a:xfrm>
        </p:grpSpPr>
        <p:sp>
          <p:nvSpPr>
            <p:cNvPr id="2086" name="Google Shape;2086;p235"/>
            <p:cNvSpPr txBox="1"/>
            <p:nvPr/>
          </p:nvSpPr>
          <p:spPr>
            <a:xfrm>
              <a:off x="7382757" y="5766054"/>
              <a:ext cx="3178628" cy="410379"/>
            </a:xfrm>
            <a:prstGeom prst="rect">
              <a:avLst/>
            </a:prstGeom>
            <a:noFill/>
            <a:ln>
              <a:noFill/>
            </a:ln>
          </p:spPr>
          <p:txBody>
            <a:bodyPr spcFirstLastPara="1" wrap="square" lIns="121900" tIns="60933" rIns="121900" bIns="60933" anchor="t" anchorCtr="0">
              <a:spAutoFit/>
            </a:bodyPr>
            <a:lstStyle/>
            <a:p>
              <a:pPr algn="ctr"/>
              <a:r>
                <a:rPr lang="fr" sz="1867">
                  <a:solidFill>
                    <a:srgbClr val="000000"/>
                  </a:solidFill>
                  <a:latin typeface="Arial"/>
                  <a:ea typeface="Arial"/>
                  <a:cs typeface="Arial"/>
                  <a:sym typeface="Arial"/>
                </a:rPr>
                <a:t>BACK</a:t>
              </a:r>
              <a:endParaRPr sz="2400">
                <a:latin typeface="Arial" panose="020B0604020202020204" pitchFamily="34" charset="0"/>
              </a:endParaRPr>
            </a:p>
          </p:txBody>
        </p:sp>
        <p:pic>
          <p:nvPicPr>
            <p:cNvPr id="6" name="Graphic 2" descr="Man with solid fill">
              <a:extLst>
                <a:ext uri="{FF2B5EF4-FFF2-40B4-BE49-F238E27FC236}">
                  <a16:creationId xmlns:a16="http://schemas.microsoft.com/office/drawing/2014/main" id="{E0F95C3E-FA24-6C58-E287-84122B508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9829" y="732973"/>
              <a:ext cx="5084484" cy="5084484"/>
            </a:xfrm>
            <a:prstGeom prst="rect">
              <a:avLst/>
            </a:prstGeom>
          </p:spPr>
        </p:pic>
      </p:grpSp>
      <p:grpSp>
        <p:nvGrpSpPr>
          <p:cNvPr id="4" name="Group 3">
            <a:extLst>
              <a:ext uri="{FF2B5EF4-FFF2-40B4-BE49-F238E27FC236}">
                <a16:creationId xmlns:a16="http://schemas.microsoft.com/office/drawing/2014/main" id="{94EDC37B-2DE1-55AD-B194-AE361D1C5931}"/>
              </a:ext>
            </a:extLst>
          </p:cNvPr>
          <p:cNvGrpSpPr/>
          <p:nvPr/>
        </p:nvGrpSpPr>
        <p:grpSpPr>
          <a:xfrm>
            <a:off x="677688" y="373998"/>
            <a:ext cx="5084484" cy="5443459"/>
            <a:chOff x="677689" y="732973"/>
            <a:chExt cx="5084484" cy="5443459"/>
          </a:xfrm>
        </p:grpSpPr>
        <p:sp>
          <p:nvSpPr>
            <p:cNvPr id="2085" name="Google Shape;2085;p235"/>
            <p:cNvSpPr txBox="1"/>
            <p:nvPr/>
          </p:nvSpPr>
          <p:spPr>
            <a:xfrm>
              <a:off x="1630615" y="5766053"/>
              <a:ext cx="3178628" cy="410379"/>
            </a:xfrm>
            <a:prstGeom prst="rect">
              <a:avLst/>
            </a:prstGeom>
            <a:noFill/>
            <a:ln>
              <a:noFill/>
            </a:ln>
          </p:spPr>
          <p:txBody>
            <a:bodyPr spcFirstLastPara="1" wrap="square" lIns="121900" tIns="60933" rIns="121900" bIns="60933" anchor="t" anchorCtr="0">
              <a:spAutoFit/>
            </a:bodyPr>
            <a:lstStyle/>
            <a:p>
              <a:pPr algn="ctr"/>
              <a:r>
                <a:rPr lang="fr" sz="1867">
                  <a:solidFill>
                    <a:srgbClr val="000000"/>
                  </a:solidFill>
                  <a:latin typeface="Arial"/>
                  <a:ea typeface="Arial"/>
                  <a:cs typeface="Arial"/>
                  <a:sym typeface="Arial"/>
                </a:rPr>
                <a:t>FRONT</a:t>
              </a:r>
              <a:endParaRPr sz="2400">
                <a:latin typeface="Arial" panose="020B0604020202020204" pitchFamily="34" charset="0"/>
              </a:endParaRPr>
            </a:p>
          </p:txBody>
        </p:sp>
        <p:pic>
          <p:nvPicPr>
            <p:cNvPr id="7" name="Graphic 5" descr="Man with solid fill">
              <a:extLst>
                <a:ext uri="{FF2B5EF4-FFF2-40B4-BE49-F238E27FC236}">
                  <a16:creationId xmlns:a16="http://schemas.microsoft.com/office/drawing/2014/main" id="{2DCDB6BE-9970-DE03-5420-B2FA48580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689" y="732973"/>
              <a:ext cx="5084484" cy="5084484"/>
            </a:xfrm>
            <a:prstGeom prst="rect">
              <a:avLst/>
            </a:prstGeom>
          </p:spPr>
        </p:pic>
      </p:grpSp>
      <p:sp>
        <p:nvSpPr>
          <p:cNvPr id="2" name="TextBox 1">
            <a:extLst>
              <a:ext uri="{FF2B5EF4-FFF2-40B4-BE49-F238E27FC236}">
                <a16:creationId xmlns:a16="http://schemas.microsoft.com/office/drawing/2014/main" id="{C8D4F6EA-A2F4-2EC0-1349-1AFD89171B0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12.5</a:t>
            </a:r>
          </a:p>
        </p:txBody>
      </p:sp>
    </p:spTree>
    <p:extLst>
      <p:ext uri="{BB962C8B-B14F-4D97-AF65-F5344CB8AC3E}">
        <p14:creationId xmlns:p14="http://schemas.microsoft.com/office/powerpoint/2010/main" val="155308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12" name="Rectangle 11">
            <a:extLst>
              <a:ext uri="{FF2B5EF4-FFF2-40B4-BE49-F238E27FC236}">
                <a16:creationId xmlns:a16="http://schemas.microsoft.com/office/drawing/2014/main" id="{D1F4528F-4B8A-C402-E304-23ABEFC581B0}"/>
              </a:ext>
            </a:extLst>
          </p:cNvPr>
          <p:cNvSpPr/>
          <p:nvPr/>
        </p:nvSpPr>
        <p:spPr>
          <a:xfrm>
            <a:off x="6457422" y="1739219"/>
            <a:ext cx="4524866" cy="4027883"/>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21">
            <a:extLst>
              <a:ext uri="{FF2B5EF4-FFF2-40B4-BE49-F238E27FC236}">
                <a16:creationId xmlns:a16="http://schemas.microsoft.com/office/drawing/2014/main" id="{89AE0696-EB40-790E-EE60-14FD04D5F036}"/>
              </a:ext>
            </a:extLst>
          </p:cNvPr>
          <p:cNvSpPr txBox="1">
            <a:spLocks/>
          </p:cNvSpPr>
          <p:nvPr/>
        </p:nvSpPr>
        <p:spPr>
          <a:xfrm>
            <a:off x="7524901" y="1314487"/>
            <a:ext cx="2502966" cy="424732"/>
          </a:xfrm>
          <a:prstGeom prst="rect">
            <a:avLst/>
          </a:prstGeom>
          <a:solidFill>
            <a:schemeClr val="accent3"/>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latin typeface="Arial"/>
                <a:ea typeface="Arial"/>
                <a:cs typeface="Arial"/>
                <a:sym typeface="Arial"/>
              </a:rPr>
              <a:t>Dysfunctional</a:t>
            </a:r>
            <a:endParaRPr lang="en-GB" sz="2400" dirty="0">
              <a:latin typeface="Arial"/>
              <a:ea typeface="Arial"/>
              <a:cs typeface="Arial"/>
              <a:sym typeface="Arial"/>
            </a:endParaRPr>
          </a:p>
        </p:txBody>
      </p:sp>
      <p:sp>
        <p:nvSpPr>
          <p:cNvPr id="7" name="Rectangle 6">
            <a:extLst>
              <a:ext uri="{FF2B5EF4-FFF2-40B4-BE49-F238E27FC236}">
                <a16:creationId xmlns:a16="http://schemas.microsoft.com/office/drawing/2014/main" id="{B949D3DF-34E5-C812-6984-CA228DEBAA5A}"/>
              </a:ext>
            </a:extLst>
          </p:cNvPr>
          <p:cNvSpPr/>
          <p:nvPr/>
        </p:nvSpPr>
        <p:spPr>
          <a:xfrm>
            <a:off x="942680" y="1739219"/>
            <a:ext cx="4524866" cy="4027883"/>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21">
            <a:extLst>
              <a:ext uri="{FF2B5EF4-FFF2-40B4-BE49-F238E27FC236}">
                <a16:creationId xmlns:a16="http://schemas.microsoft.com/office/drawing/2014/main" id="{00C3DA0C-1916-68A6-C73F-26A73779CBD9}"/>
              </a:ext>
            </a:extLst>
          </p:cNvPr>
          <p:cNvSpPr txBox="1">
            <a:spLocks/>
          </p:cNvSpPr>
          <p:nvPr/>
        </p:nvSpPr>
        <p:spPr>
          <a:xfrm>
            <a:off x="1897069" y="1314487"/>
            <a:ext cx="2502966" cy="424732"/>
          </a:xfrm>
          <a:prstGeom prst="rect">
            <a:avLst/>
          </a:prstGeom>
          <a:solidFill>
            <a:schemeClr val="accent2"/>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bg1"/>
                </a:solidFill>
                <a:latin typeface="Arial"/>
                <a:ea typeface="Arial"/>
                <a:cs typeface="Arial"/>
                <a:sym typeface="Arial"/>
              </a:rPr>
              <a:t>Functional</a:t>
            </a:r>
            <a:endParaRPr lang="en-GB" sz="2400" dirty="0">
              <a:solidFill>
                <a:schemeClr val="bg1"/>
              </a:solidFill>
              <a:latin typeface="Arial"/>
              <a:ea typeface="Arial"/>
              <a:cs typeface="Arial"/>
              <a:sym typeface="Arial"/>
            </a:endParaRPr>
          </a:p>
        </p:txBody>
      </p:sp>
      <p:sp>
        <p:nvSpPr>
          <p:cNvPr id="2092" name="Google Shape;2092;p236"/>
          <p:cNvSpPr txBox="1"/>
          <p:nvPr/>
        </p:nvSpPr>
        <p:spPr>
          <a:xfrm>
            <a:off x="0" y="16242"/>
            <a:ext cx="12192000" cy="1243216"/>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en-GB" sz="3400" b="1" dirty="0">
                <a:solidFill>
                  <a:schemeClr val="accent3"/>
                </a:solidFill>
                <a:latin typeface="+mj-lt"/>
                <a:cs typeface="Arial"/>
                <a:sym typeface="Arial"/>
              </a:rPr>
              <a:t>Stress reactions</a:t>
            </a:r>
          </a:p>
        </p:txBody>
      </p:sp>
      <p:sp>
        <p:nvSpPr>
          <p:cNvPr id="2097" name="Google Shape;2097;p236"/>
          <p:cNvSpPr txBox="1"/>
          <p:nvPr/>
        </p:nvSpPr>
        <p:spPr>
          <a:xfrm>
            <a:off x="6753028" y="1962874"/>
            <a:ext cx="4892233" cy="3693207"/>
          </a:xfrm>
          <a:prstGeom prst="rect">
            <a:avLst/>
          </a:prstGeom>
          <a:noFill/>
          <a:ln>
            <a:noFill/>
          </a:ln>
        </p:spPr>
        <p:txBody>
          <a:bodyPr spcFirstLastPara="1" wrap="square" lIns="0" tIns="60933" rIns="0" bIns="60933" anchor="t" anchorCtr="0">
            <a:noAutofit/>
          </a:bodyPr>
          <a:lstStyle/>
          <a:p>
            <a:pPr marL="457189" marR="970256" indent="-457189">
              <a:lnSpc>
                <a:spcPct val="108000"/>
              </a:lnSpc>
              <a:spcAft>
                <a:spcPts val="800"/>
              </a:spcAft>
              <a:buClr>
                <a:schemeClr val="accent3"/>
              </a:buClr>
              <a:buSzPct val="125000"/>
              <a:buFont typeface="Arial" panose="020B0604020202020204" pitchFamily="34" charset="0"/>
              <a:buChar char="•"/>
            </a:pPr>
            <a:r>
              <a:rPr lang="en-GB" sz="2200" dirty="0">
                <a:latin typeface="Arial"/>
                <a:ea typeface="Arial"/>
                <a:cs typeface="Arial"/>
                <a:sym typeface="Arial"/>
              </a:rPr>
              <a:t>Hooks and triggers</a:t>
            </a:r>
            <a:endParaRPr lang="en-GB" sz="2200" dirty="0">
              <a:latin typeface="Arial" panose="020B0604020202020204" pitchFamily="34" charset="0"/>
            </a:endParaRPr>
          </a:p>
          <a:p>
            <a:pPr marL="457189" marR="970256" indent="-457189">
              <a:lnSpc>
                <a:spcPct val="108000"/>
              </a:lnSpc>
              <a:spcAft>
                <a:spcPts val="800"/>
              </a:spcAft>
              <a:buClr>
                <a:schemeClr val="accent3"/>
              </a:buClr>
              <a:buSzPct val="125000"/>
              <a:buFont typeface="Arial" panose="020B0604020202020204" pitchFamily="34" charset="0"/>
              <a:buChar char="•"/>
            </a:pPr>
            <a:r>
              <a:rPr lang="en-GB" sz="2200" dirty="0">
                <a:latin typeface="Arial"/>
                <a:ea typeface="Arial"/>
                <a:cs typeface="Arial"/>
                <a:sym typeface="Arial"/>
              </a:rPr>
              <a:t>Insomnia</a:t>
            </a:r>
            <a:endParaRPr lang="en-GB" sz="2200" dirty="0">
              <a:latin typeface="Arial" panose="020B0604020202020204" pitchFamily="34" charset="0"/>
            </a:endParaRPr>
          </a:p>
          <a:p>
            <a:pPr marL="457189" marR="970256" indent="-457189">
              <a:lnSpc>
                <a:spcPct val="108000"/>
              </a:lnSpc>
              <a:spcAft>
                <a:spcPts val="800"/>
              </a:spcAft>
              <a:buClr>
                <a:schemeClr val="accent3"/>
              </a:buClr>
              <a:buSzPct val="125000"/>
              <a:buFont typeface="Arial" panose="020B0604020202020204" pitchFamily="34" charset="0"/>
              <a:buChar char="•"/>
            </a:pPr>
            <a:r>
              <a:rPr lang="en-GB" sz="2200" dirty="0">
                <a:latin typeface="Arial"/>
                <a:ea typeface="Arial"/>
                <a:cs typeface="Arial"/>
                <a:sym typeface="Arial"/>
              </a:rPr>
              <a:t>Hypertension</a:t>
            </a:r>
            <a:endParaRPr lang="en-GB" sz="2200" dirty="0">
              <a:latin typeface="Arial" panose="020B0604020202020204" pitchFamily="34" charset="0"/>
            </a:endParaRPr>
          </a:p>
          <a:p>
            <a:pPr marL="457189" marR="970256" indent="-457189">
              <a:lnSpc>
                <a:spcPct val="108000"/>
              </a:lnSpc>
              <a:spcAft>
                <a:spcPts val="800"/>
              </a:spcAft>
              <a:buClr>
                <a:schemeClr val="accent3"/>
              </a:buClr>
              <a:buSzPct val="125000"/>
              <a:buFont typeface="Arial" panose="020B0604020202020204" pitchFamily="34" charset="0"/>
              <a:buChar char="•"/>
            </a:pPr>
            <a:r>
              <a:rPr lang="en-GB" sz="2200" dirty="0">
                <a:latin typeface="Arial"/>
                <a:ea typeface="Arial"/>
                <a:cs typeface="Arial"/>
                <a:sym typeface="Arial"/>
              </a:rPr>
              <a:t>Increased risk of pre-term and low-birth-weight pregnancy outcomes</a:t>
            </a:r>
            <a:endParaRPr lang="en-GB" sz="2200" dirty="0">
              <a:latin typeface="Arial" panose="020B0604020202020204" pitchFamily="34" charset="0"/>
            </a:endParaRPr>
          </a:p>
          <a:p>
            <a:pPr marL="457189" marR="970256" indent="-457189">
              <a:lnSpc>
                <a:spcPct val="108000"/>
              </a:lnSpc>
              <a:spcAft>
                <a:spcPts val="800"/>
              </a:spcAft>
              <a:buClr>
                <a:schemeClr val="accent3"/>
              </a:buClr>
              <a:buSzPct val="125000"/>
              <a:buFont typeface="Arial" panose="020B0604020202020204" pitchFamily="34" charset="0"/>
              <a:buChar char="•"/>
            </a:pPr>
            <a:r>
              <a:rPr lang="en-GB" sz="2200" dirty="0">
                <a:latin typeface="Arial"/>
                <a:ea typeface="Arial"/>
                <a:cs typeface="Arial"/>
                <a:sym typeface="Arial"/>
              </a:rPr>
              <a:t>Depression</a:t>
            </a:r>
            <a:endParaRPr lang="en-GB" sz="2200" dirty="0">
              <a:latin typeface="Arial" panose="020B0604020202020204" pitchFamily="34" charset="0"/>
            </a:endParaRPr>
          </a:p>
          <a:p>
            <a:pPr marL="457189" marR="970256" indent="-457189">
              <a:lnSpc>
                <a:spcPct val="108000"/>
              </a:lnSpc>
              <a:spcAft>
                <a:spcPts val="800"/>
              </a:spcAft>
              <a:buClr>
                <a:schemeClr val="accent3"/>
              </a:buClr>
              <a:buSzPct val="125000"/>
              <a:buFont typeface="Arial" panose="020B0604020202020204" pitchFamily="34" charset="0"/>
              <a:buChar char="•"/>
            </a:pPr>
            <a:r>
              <a:rPr lang="en-GB" sz="2200" dirty="0">
                <a:latin typeface="Arial"/>
                <a:ea typeface="Arial"/>
                <a:cs typeface="Arial"/>
                <a:sym typeface="Arial"/>
              </a:rPr>
              <a:t>Suicidal thoughts or actions</a:t>
            </a:r>
          </a:p>
        </p:txBody>
      </p:sp>
      <p:sp>
        <p:nvSpPr>
          <p:cNvPr id="2098" name="Google Shape;2098;p236"/>
          <p:cNvSpPr txBox="1"/>
          <p:nvPr/>
        </p:nvSpPr>
        <p:spPr>
          <a:xfrm>
            <a:off x="1206800" y="1962875"/>
            <a:ext cx="4892233" cy="3479323"/>
          </a:xfrm>
          <a:prstGeom prst="rect">
            <a:avLst/>
          </a:prstGeom>
          <a:noFill/>
          <a:ln>
            <a:noFill/>
          </a:ln>
        </p:spPr>
        <p:txBody>
          <a:bodyPr spcFirstLastPara="1" wrap="square" lIns="0" tIns="60933" rIns="0" bIns="60933" anchor="t" anchorCtr="0">
            <a:noAutofit/>
          </a:bodyPr>
          <a:lstStyle/>
          <a:p>
            <a:pPr marL="457189" marR="970256" indent="-457189">
              <a:lnSpc>
                <a:spcPct val="108000"/>
              </a:lnSpc>
              <a:spcAft>
                <a:spcPts val="800"/>
              </a:spcAft>
              <a:buClr>
                <a:schemeClr val="accent2"/>
              </a:buClr>
              <a:buSzPct val="125000"/>
              <a:buFont typeface="Arial" panose="020B0604020202020204" pitchFamily="34" charset="0"/>
              <a:buChar char="•"/>
            </a:pPr>
            <a:r>
              <a:rPr lang="en-GB" sz="2200" dirty="0">
                <a:latin typeface="Arial"/>
                <a:ea typeface="Arial"/>
                <a:cs typeface="Arial"/>
                <a:sym typeface="Arial"/>
              </a:rPr>
              <a:t>Improved focus, alertness and reaction times</a:t>
            </a:r>
            <a:endParaRPr lang="en-GB"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en-GB" sz="2200" dirty="0">
                <a:latin typeface="Arial"/>
                <a:ea typeface="Arial"/>
                <a:cs typeface="Arial"/>
                <a:sym typeface="Arial"/>
              </a:rPr>
              <a:t>Increased oxygen to the brain and large muscle groups</a:t>
            </a:r>
            <a:endParaRPr lang="en-GB" sz="2200" dirty="0">
              <a:latin typeface="Arial" panose="020B0604020202020204" pitchFamily="34" charset="0"/>
            </a:endParaRPr>
          </a:p>
          <a:p>
            <a:pPr marL="457189" marR="970256" indent="-457189">
              <a:lnSpc>
                <a:spcPct val="108000"/>
              </a:lnSpc>
              <a:spcAft>
                <a:spcPts val="800"/>
              </a:spcAft>
              <a:buClr>
                <a:schemeClr val="accent2"/>
              </a:buClr>
              <a:buSzPct val="125000"/>
              <a:buFont typeface="Arial" panose="020B0604020202020204" pitchFamily="34" charset="0"/>
              <a:buChar char="•"/>
            </a:pPr>
            <a:r>
              <a:rPr lang="en-GB" sz="2200" dirty="0">
                <a:latin typeface="Arial"/>
                <a:ea typeface="Arial"/>
                <a:cs typeface="Arial"/>
                <a:sym typeface="Arial"/>
              </a:rPr>
              <a:t>More awake hours to  mitigate the source of stress</a:t>
            </a:r>
          </a:p>
        </p:txBody>
      </p:sp>
      <p:sp>
        <p:nvSpPr>
          <p:cNvPr id="2" name="TextBox 1">
            <a:extLst>
              <a:ext uri="{FF2B5EF4-FFF2-40B4-BE49-F238E27FC236}">
                <a16:creationId xmlns:a16="http://schemas.microsoft.com/office/drawing/2014/main" id="{FE37FB6A-B021-068E-1072-74CA7F2B5792}"/>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12.6</a:t>
            </a:r>
          </a:p>
        </p:txBody>
      </p:sp>
    </p:spTree>
    <p:extLst>
      <p:ext uri="{BB962C8B-B14F-4D97-AF65-F5344CB8AC3E}">
        <p14:creationId xmlns:p14="http://schemas.microsoft.com/office/powerpoint/2010/main" val="420654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sp>
        <p:nvSpPr>
          <p:cNvPr id="2106" name="Google Shape;2106;p237"/>
          <p:cNvSpPr txBox="1"/>
          <p:nvPr/>
        </p:nvSpPr>
        <p:spPr>
          <a:xfrm>
            <a:off x="391512" y="456738"/>
            <a:ext cx="3133107" cy="3030470"/>
          </a:xfrm>
          <a:prstGeom prst="rect">
            <a:avLst/>
          </a:prstGeom>
          <a:noFill/>
          <a:ln>
            <a:noFill/>
          </a:ln>
        </p:spPr>
        <p:txBody>
          <a:bodyPr spcFirstLastPara="1" wrap="square" lIns="121900" tIns="60933" rIns="121900" bIns="60933" anchor="t" anchorCtr="0">
            <a:noAutofit/>
          </a:bodyPr>
          <a:lstStyle/>
          <a:p>
            <a:pPr>
              <a:lnSpc>
                <a:spcPct val="90000"/>
              </a:lnSpc>
              <a:spcAft>
                <a:spcPts val="800"/>
              </a:spcAft>
              <a:buClr>
                <a:srgbClr val="000000"/>
              </a:buClr>
              <a:buSzPts val="2400"/>
            </a:pPr>
            <a:r>
              <a:rPr lang="en-GB" sz="3400" b="1" dirty="0">
                <a:solidFill>
                  <a:schemeClr val="accent3"/>
                </a:solidFill>
                <a:latin typeface="+mj-lt"/>
                <a:cs typeface="Arial"/>
                <a:sym typeface="Arial"/>
              </a:rPr>
              <a:t>Everyone deserves support in times of chronic or severe stress</a:t>
            </a:r>
          </a:p>
        </p:txBody>
      </p:sp>
      <p:sp>
        <p:nvSpPr>
          <p:cNvPr id="2110" name="Google Shape;2110;p237"/>
          <p:cNvSpPr txBox="1"/>
          <p:nvPr/>
        </p:nvSpPr>
        <p:spPr>
          <a:xfrm>
            <a:off x="914529" y="5679865"/>
            <a:ext cx="2907714" cy="307722"/>
          </a:xfrm>
          <a:prstGeom prst="rect">
            <a:avLst/>
          </a:prstGeom>
          <a:noFill/>
          <a:ln>
            <a:noFill/>
          </a:ln>
        </p:spPr>
        <p:txBody>
          <a:bodyPr spcFirstLastPara="1" wrap="square" lIns="121900" tIns="60933" rIns="121900" bIns="60933" anchor="t" anchorCtr="0">
            <a:spAutoFit/>
          </a:bodyPr>
          <a:lstStyle/>
          <a:p>
            <a:pPr algn="r"/>
            <a:r>
              <a:rPr lang="en-GB" sz="1200" dirty="0">
                <a:latin typeface="Arial"/>
                <a:ea typeface="Arial"/>
                <a:cs typeface="Arial"/>
                <a:sym typeface="Arial"/>
              </a:rPr>
              <a:t>© Inter-Agency Standing Committee</a:t>
            </a:r>
            <a:endParaRPr lang="en-GB" sz="2400" dirty="0">
              <a:latin typeface="Arial" panose="020B0604020202020204" pitchFamily="34" charset="0"/>
            </a:endParaRPr>
          </a:p>
        </p:txBody>
      </p:sp>
      <p:pic>
        <p:nvPicPr>
          <p:cNvPr id="2" name="Picture 1" descr="A diagram of a health service&#10;&#10;Description automatically generated">
            <a:extLst>
              <a:ext uri="{FF2B5EF4-FFF2-40B4-BE49-F238E27FC236}">
                <a16:creationId xmlns:a16="http://schemas.microsoft.com/office/drawing/2014/main" id="{1AB2B82D-2587-4DCD-449A-E4FD25C015DF}"/>
              </a:ext>
            </a:extLst>
          </p:cNvPr>
          <p:cNvPicPr>
            <a:picLocks noChangeAspect="1"/>
          </p:cNvPicPr>
          <p:nvPr/>
        </p:nvPicPr>
        <p:blipFill>
          <a:blip r:embed="rId3"/>
          <a:stretch>
            <a:fillRect/>
          </a:stretch>
        </p:blipFill>
        <p:spPr>
          <a:xfrm>
            <a:off x="3729519" y="492806"/>
            <a:ext cx="8070969" cy="5494781"/>
          </a:xfrm>
          <a:prstGeom prst="rect">
            <a:avLst/>
          </a:prstGeom>
        </p:spPr>
      </p:pic>
      <p:sp>
        <p:nvSpPr>
          <p:cNvPr id="3" name="TextBox 2">
            <a:extLst>
              <a:ext uri="{FF2B5EF4-FFF2-40B4-BE49-F238E27FC236}">
                <a16:creationId xmlns:a16="http://schemas.microsoft.com/office/drawing/2014/main" id="{954F01AE-0AA1-A85F-9163-7232AB30374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12.7</a:t>
            </a:r>
          </a:p>
        </p:txBody>
      </p:sp>
      <p:sp>
        <p:nvSpPr>
          <p:cNvPr id="4" name="TextBox 3">
            <a:extLst>
              <a:ext uri="{FF2B5EF4-FFF2-40B4-BE49-F238E27FC236}">
                <a16:creationId xmlns:a16="http://schemas.microsoft.com/office/drawing/2014/main" id="{6A0DBFBE-45EB-C9F5-9458-E5191394578E}"/>
              </a:ext>
            </a:extLst>
          </p:cNvPr>
          <p:cNvSpPr txBox="1"/>
          <p:nvPr/>
        </p:nvSpPr>
        <p:spPr>
          <a:xfrm>
            <a:off x="3729519" y="511311"/>
            <a:ext cx="8070969" cy="369332"/>
          </a:xfrm>
          <a:prstGeom prst="rect">
            <a:avLst/>
          </a:prstGeom>
          <a:solidFill>
            <a:schemeClr val="bg1"/>
          </a:solidFill>
          <a:ln>
            <a:noFill/>
          </a:ln>
        </p:spPr>
        <p:txBody>
          <a:bodyPr wrap="square" rtlCol="0">
            <a:spAutoFit/>
          </a:bodyPr>
          <a:lstStyle/>
          <a:p>
            <a:r>
              <a:rPr lang="en-GB" b="1" dirty="0">
                <a:solidFill>
                  <a:schemeClr val="accent3"/>
                </a:solidFill>
              </a:rPr>
              <a:t>Intervention pyramid for mental health and psychosocial support in emergencies</a:t>
            </a:r>
            <a:r>
              <a:rPr lang="en-GB" b="1" baseline="30000" dirty="0">
                <a:solidFill>
                  <a:schemeClr val="accent3"/>
                </a:solidFill>
              </a:rPr>
              <a:t>1</a:t>
            </a:r>
            <a:endParaRPr lang="en-GB" b="1" dirty="0">
              <a:solidFill>
                <a:schemeClr val="accent3"/>
              </a:solidFill>
            </a:endParaRPr>
          </a:p>
        </p:txBody>
      </p:sp>
    </p:spTree>
    <p:extLst>
      <p:ext uri="{BB962C8B-B14F-4D97-AF65-F5344CB8AC3E}">
        <p14:creationId xmlns:p14="http://schemas.microsoft.com/office/powerpoint/2010/main" val="56478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6"/>
        <p:cNvGrpSpPr/>
        <p:nvPr/>
      </p:nvGrpSpPr>
      <p:grpSpPr>
        <a:xfrm>
          <a:off x="0" y="0"/>
          <a:ext cx="0" cy="0"/>
          <a:chOff x="0" y="0"/>
          <a:chExt cx="0" cy="0"/>
        </a:xfrm>
      </p:grpSpPr>
      <p:sp>
        <p:nvSpPr>
          <p:cNvPr id="2121" name="Google Shape;2121;p238"/>
          <p:cNvSpPr txBox="1"/>
          <p:nvPr/>
        </p:nvSpPr>
        <p:spPr>
          <a:xfrm>
            <a:off x="578069" y="1755228"/>
            <a:ext cx="5896303" cy="3765897"/>
          </a:xfrm>
          <a:prstGeom prst="rect">
            <a:avLst/>
          </a:prstGeom>
          <a:noFill/>
          <a:ln>
            <a:noFill/>
          </a:ln>
        </p:spPr>
        <p:txBody>
          <a:bodyPr spcFirstLastPara="1" wrap="square" lIns="121900" tIns="60933" rIns="121900" bIns="60933" anchor="t" anchorCtr="0">
            <a:noAutofit/>
          </a:bodyPr>
          <a:lstStyle/>
          <a:p>
            <a:pPr marR="970256">
              <a:lnSpc>
                <a:spcPct val="130000"/>
              </a:lnSpc>
              <a:spcAft>
                <a:spcPts val="800"/>
              </a:spcAft>
            </a:pPr>
            <a:r>
              <a:rPr lang="en-GB" sz="2200" dirty="0">
                <a:solidFill>
                  <a:srgbClr val="000000"/>
                </a:solidFill>
                <a:latin typeface="Arial" panose="020B0604020202020204" pitchFamily="34" charset="0"/>
                <a:sym typeface="Arial"/>
              </a:rPr>
              <a:t>The clinical history, provision of LIVES, and follow-up visits should all include assessment of mental health, provision of basic mental care, and referral for more serious conditions when needed</a:t>
            </a:r>
            <a:endParaRPr lang="en-GB" sz="2200" dirty="0">
              <a:latin typeface="Arial" panose="020B0604020202020204" pitchFamily="34" charset="0"/>
            </a:endParaRPr>
          </a:p>
        </p:txBody>
      </p:sp>
      <p:pic>
        <p:nvPicPr>
          <p:cNvPr id="2122" name="Google Shape;2122;p238" descr="A diagram of a medical procedure&#10;&#10;Description automatically generated"/>
          <p:cNvPicPr preferRelativeResize="0"/>
          <p:nvPr/>
        </p:nvPicPr>
        <p:blipFill rotWithShape="1">
          <a:blip r:embed="rId3">
            <a:alphaModFix/>
          </a:blip>
          <a:srcRect r="8130" b="2797"/>
          <a:stretch/>
        </p:blipFill>
        <p:spPr>
          <a:xfrm>
            <a:off x="6267162" y="0"/>
            <a:ext cx="5432469" cy="6037385"/>
          </a:xfrm>
          <a:prstGeom prst="rect">
            <a:avLst/>
          </a:prstGeom>
          <a:noFill/>
          <a:ln>
            <a:noFill/>
          </a:ln>
        </p:spPr>
      </p:pic>
      <p:sp>
        <p:nvSpPr>
          <p:cNvPr id="2126" name="Google Shape;2126;p238"/>
          <p:cNvSpPr txBox="1"/>
          <p:nvPr/>
        </p:nvSpPr>
        <p:spPr>
          <a:xfrm>
            <a:off x="0" y="0"/>
            <a:ext cx="6096000" cy="1339205"/>
          </a:xfrm>
          <a:prstGeom prst="rect">
            <a:avLst/>
          </a:prstGeom>
          <a:noFill/>
          <a:ln>
            <a:noFill/>
          </a:ln>
        </p:spPr>
        <p:txBody>
          <a:bodyPr spcFirstLastPara="1" wrap="square" lIns="121900" tIns="60933" rIns="121900" bIns="60933" anchor="b" anchorCtr="0">
            <a:noAutofit/>
          </a:bodyPr>
          <a:lstStyle/>
          <a:p>
            <a:pPr algn="ctr">
              <a:lnSpc>
                <a:spcPct val="90000"/>
              </a:lnSpc>
              <a:spcAft>
                <a:spcPts val="600"/>
              </a:spcAft>
              <a:buClr>
                <a:srgbClr val="000000"/>
              </a:buClr>
              <a:buSzPts val="2400"/>
            </a:pPr>
            <a:r>
              <a:rPr lang="en-GB" sz="3400" b="1" dirty="0">
                <a:solidFill>
                  <a:schemeClr val="accent3"/>
                </a:solidFill>
                <a:latin typeface="+mj-lt"/>
                <a:cs typeface="Arial"/>
                <a:sym typeface="Arial"/>
              </a:rPr>
              <a:t>Providing MHPSS </a:t>
            </a:r>
            <a:br>
              <a:rPr lang="en-GB" sz="3400" b="1" dirty="0">
                <a:latin typeface="+mj-lt"/>
                <a:cs typeface="Arial"/>
              </a:rPr>
            </a:br>
            <a:r>
              <a:rPr lang="en-GB" sz="3400" b="1" dirty="0">
                <a:solidFill>
                  <a:schemeClr val="accent3"/>
                </a:solidFill>
                <a:latin typeface="+mj-lt"/>
                <a:cs typeface="Arial"/>
                <a:sym typeface="Arial"/>
              </a:rPr>
              <a:t>in first-line support</a:t>
            </a:r>
            <a:endParaRPr lang="en-GB" sz="3400" b="1" dirty="0">
              <a:solidFill>
                <a:schemeClr val="accent3"/>
              </a:solidFill>
              <a:latin typeface="+mj-lt"/>
              <a:ea typeface="Calibri"/>
              <a:cs typeface="Arial"/>
            </a:endParaRPr>
          </a:p>
        </p:txBody>
      </p:sp>
      <p:sp>
        <p:nvSpPr>
          <p:cNvPr id="2" name="TextBox 1">
            <a:extLst>
              <a:ext uri="{FF2B5EF4-FFF2-40B4-BE49-F238E27FC236}">
                <a16:creationId xmlns:a16="http://schemas.microsoft.com/office/drawing/2014/main" id="{A5032B62-0577-29CD-091B-B484F5525F1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12.8</a:t>
            </a:r>
          </a:p>
        </p:txBody>
      </p:sp>
    </p:spTree>
    <p:extLst>
      <p:ext uri="{BB962C8B-B14F-4D97-AF65-F5344CB8AC3E}">
        <p14:creationId xmlns:p14="http://schemas.microsoft.com/office/powerpoint/2010/main" val="91427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2" name="Google Shape;2132;p239"/>
          <p:cNvSpPr txBox="1"/>
          <p:nvPr/>
        </p:nvSpPr>
        <p:spPr>
          <a:xfrm>
            <a:off x="0" y="14354"/>
            <a:ext cx="12192000" cy="1328927"/>
          </a:xfrm>
          <a:prstGeom prst="rect">
            <a:avLst/>
          </a:prstGeom>
          <a:noFill/>
          <a:ln>
            <a:noFill/>
          </a:ln>
        </p:spPr>
        <p:txBody>
          <a:bodyPr spcFirstLastPara="1" wrap="square" lIns="121900" tIns="60933" rIns="121900" bIns="60933" anchor="ctr" anchorCtr="0">
            <a:noAutofit/>
          </a:bodyPr>
          <a:lstStyle/>
          <a:p>
            <a:pPr algn="ctr">
              <a:lnSpc>
                <a:spcPct val="90000"/>
              </a:lnSpc>
              <a:spcAft>
                <a:spcPts val="800"/>
              </a:spcAft>
              <a:buClr>
                <a:srgbClr val="000000"/>
              </a:buClr>
              <a:buSzPts val="2400"/>
            </a:pPr>
            <a:r>
              <a:rPr lang="fr" sz="3400" b="1">
                <a:solidFill>
                  <a:schemeClr val="accent3"/>
                </a:solidFill>
                <a:latin typeface="+mj-lt"/>
                <a:cs typeface="Arial"/>
                <a:sym typeface="Arial"/>
              </a:rPr>
              <a:t>Basic mental health care and psychosocial support</a:t>
            </a:r>
            <a:endParaRPr sz="3400" b="1">
              <a:solidFill>
                <a:schemeClr val="accent3"/>
              </a:solidFill>
              <a:latin typeface="+mj-lt"/>
              <a:cs typeface="Arial"/>
              <a:sym typeface="Arial"/>
            </a:endParaRPr>
          </a:p>
        </p:txBody>
      </p:sp>
      <p:sp>
        <p:nvSpPr>
          <p:cNvPr id="2136" name="Google Shape;2136;p239"/>
          <p:cNvSpPr txBox="1"/>
          <p:nvPr/>
        </p:nvSpPr>
        <p:spPr>
          <a:xfrm>
            <a:off x="850199" y="2174805"/>
            <a:ext cx="7529068" cy="2932287"/>
          </a:xfrm>
          <a:prstGeom prst="rect">
            <a:avLst/>
          </a:prstGeom>
          <a:noFill/>
          <a:ln>
            <a:noFill/>
          </a:ln>
        </p:spPr>
        <p:txBody>
          <a:bodyPr spcFirstLastPara="1" wrap="square" lIns="0" tIns="60933" rIns="0" bIns="60933" anchor="t" anchorCtr="0">
            <a:spAutoFit/>
          </a:bodyPr>
          <a:lstStyle/>
          <a:p>
            <a:pPr marL="457189" marR="970256"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Help strengthen their </a:t>
            </a:r>
            <a:r>
              <a:rPr lang="fr" sz="2200">
                <a:solidFill>
                  <a:srgbClr val="00B0F0"/>
                </a:solidFill>
                <a:latin typeface="Arial" panose="020B0604020202020204" pitchFamily="34" charset="0"/>
                <a:sym typeface="Arial"/>
              </a:rPr>
              <a:t>positive coping </a:t>
            </a:r>
            <a:r>
              <a:rPr lang="fr" sz="2200">
                <a:solidFill>
                  <a:srgbClr val="000000"/>
                </a:solidFill>
                <a:latin typeface="Arial" panose="020B0604020202020204" pitchFamily="34" charset="0"/>
                <a:sym typeface="Arial"/>
              </a:rPr>
              <a:t>methods</a:t>
            </a:r>
            <a:endParaRPr sz="220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Explore the availability of </a:t>
            </a:r>
            <a:r>
              <a:rPr lang="fr" sz="2200">
                <a:solidFill>
                  <a:srgbClr val="00B0F0"/>
                </a:solidFill>
                <a:latin typeface="Arial" panose="020B0604020202020204" pitchFamily="34" charset="0"/>
                <a:sym typeface="Arial"/>
              </a:rPr>
              <a:t>social support</a:t>
            </a:r>
            <a:endParaRPr sz="2200">
              <a:solidFill>
                <a:srgbClr val="00B0F0"/>
              </a:solidFill>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Teach and demonstrate </a:t>
            </a:r>
            <a:r>
              <a:rPr lang="fr" sz="2200">
                <a:solidFill>
                  <a:srgbClr val="00B0F0"/>
                </a:solidFill>
                <a:latin typeface="Arial" panose="020B0604020202020204" pitchFamily="34" charset="0"/>
                <a:sym typeface="Arial"/>
              </a:rPr>
              <a:t>stress-reduction </a:t>
            </a:r>
            <a:r>
              <a:rPr lang="fr" sz="2200">
                <a:solidFill>
                  <a:srgbClr val="000000"/>
                </a:solidFill>
                <a:latin typeface="Arial" panose="020B0604020202020204" pitchFamily="34" charset="0"/>
                <a:sym typeface="Arial"/>
              </a:rPr>
              <a:t>exercises</a:t>
            </a:r>
            <a:endParaRPr sz="2200">
              <a:latin typeface="Arial" panose="020B0604020202020204" pitchFamily="34" charset="0"/>
            </a:endParaRPr>
          </a:p>
          <a:p>
            <a:pPr marL="457189" marR="970256" indent="-457189">
              <a:lnSpc>
                <a:spcPct val="108000"/>
              </a:lnSpc>
              <a:spcAft>
                <a:spcPts val="1200"/>
              </a:spcAft>
              <a:buClr>
                <a:schemeClr val="accent2"/>
              </a:buClr>
              <a:buSzPct val="125000"/>
              <a:buFont typeface="Arial" panose="020B0604020202020204" pitchFamily="34" charset="0"/>
              <a:buChar char="•"/>
            </a:pPr>
            <a:r>
              <a:rPr lang="fr" sz="2200">
                <a:solidFill>
                  <a:srgbClr val="000000"/>
                </a:solidFill>
                <a:latin typeface="Arial" panose="020B0604020202020204" pitchFamily="34" charset="0"/>
                <a:sym typeface="Arial"/>
              </a:rPr>
              <a:t>Make regular </a:t>
            </a:r>
            <a:r>
              <a:rPr lang="fr" sz="2200">
                <a:solidFill>
                  <a:srgbClr val="00B0F0"/>
                </a:solidFill>
                <a:latin typeface="Arial" panose="020B0604020202020204" pitchFamily="34" charset="0"/>
                <a:sym typeface="Arial"/>
              </a:rPr>
              <a:t>follow-up appointments </a:t>
            </a:r>
            <a:r>
              <a:rPr lang="fr" sz="2200">
                <a:solidFill>
                  <a:srgbClr val="000000"/>
                </a:solidFill>
                <a:latin typeface="Arial" panose="020B0604020202020204" pitchFamily="34" charset="0"/>
                <a:sym typeface="Arial"/>
              </a:rPr>
              <a:t>for further support</a:t>
            </a:r>
            <a:endParaRPr sz="2200">
              <a:latin typeface="Arial" panose="020B0604020202020204" pitchFamily="34" charset="0"/>
            </a:endParaRPr>
          </a:p>
        </p:txBody>
      </p:sp>
      <p:sp>
        <p:nvSpPr>
          <p:cNvPr id="3" name="Rounded Rectangle 2">
            <a:extLst>
              <a:ext uri="{FF2B5EF4-FFF2-40B4-BE49-F238E27FC236}">
                <a16:creationId xmlns:a16="http://schemas.microsoft.com/office/drawing/2014/main" id="{7974AB15-677A-221B-7AC2-DB8D3851943E}"/>
              </a:ext>
            </a:extLst>
          </p:cNvPr>
          <p:cNvSpPr/>
          <p:nvPr/>
        </p:nvSpPr>
        <p:spPr>
          <a:xfrm>
            <a:off x="8067554" y="1643605"/>
            <a:ext cx="3599727" cy="37038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Google Shape;2137;p239"/>
          <p:cNvSpPr txBox="1"/>
          <p:nvPr/>
        </p:nvSpPr>
        <p:spPr>
          <a:xfrm>
            <a:off x="8089900" y="1620456"/>
            <a:ext cx="3541268" cy="3738622"/>
          </a:xfrm>
          <a:prstGeom prst="rect">
            <a:avLst/>
          </a:prstGeom>
          <a:noFill/>
          <a:ln w="9525" cap="flat" cmpd="sng">
            <a:noFill/>
            <a:prstDash val="solid"/>
            <a:round/>
            <a:headEnd type="none" w="sm" len="sm"/>
            <a:tailEnd type="none" w="sm" len="sm"/>
          </a:ln>
        </p:spPr>
        <p:txBody>
          <a:bodyPr spcFirstLastPara="1" wrap="square" lIns="360000" tIns="60933" rIns="360000" bIns="60933" anchor="ctr" anchorCtr="0">
            <a:noAutofit/>
          </a:bodyPr>
          <a:lstStyle/>
          <a:p>
            <a:r>
              <a:rPr lang="fr" sz="2400" dirty="0">
                <a:solidFill>
                  <a:schemeClr val="bg1"/>
                </a:solidFill>
                <a:latin typeface="Arial"/>
                <a:ea typeface="Arial"/>
                <a:cs typeface="Arial"/>
                <a:sym typeface="Arial"/>
              </a:rPr>
              <a:t>More pronounced coping reactions are normal and OK until the person is in a place and time of relative safety </a:t>
            </a:r>
            <a:endParaRPr sz="24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3D068E71-0C19-59E3-9EF6-40AD090FD83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US" sz="1000" dirty="0">
                <a:latin typeface="Aptos" panose="020B0004020202020204" pitchFamily="34" charset="0"/>
              </a:rPr>
              <a:t>1</a:t>
            </a:r>
            <a:r>
              <a:rPr lang="en-GB" sz="1000" dirty="0">
                <a:latin typeface="Aptos" panose="020B0004020202020204" pitchFamily="34" charset="0"/>
              </a:rPr>
              <a:t>2.9</a:t>
            </a:r>
          </a:p>
        </p:txBody>
      </p:sp>
    </p:spTree>
    <p:extLst>
      <p:ext uri="{BB962C8B-B14F-4D97-AF65-F5344CB8AC3E}">
        <p14:creationId xmlns:p14="http://schemas.microsoft.com/office/powerpoint/2010/main" val="570678662"/>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066E19-BC20-410D-B75D-D6CECE4F1B17}"/>
</file>

<file path=customXml/itemProps2.xml><?xml version="1.0" encoding="utf-8"?>
<ds:datastoreItem xmlns:ds="http://schemas.openxmlformats.org/officeDocument/2006/customXml" ds:itemID="{CA3B301C-7E76-4E91-9590-ECA51BE18AF5}"/>
</file>

<file path=customXml/itemProps3.xml><?xml version="1.0" encoding="utf-8"?>
<ds:datastoreItem xmlns:ds="http://schemas.openxmlformats.org/officeDocument/2006/customXml" ds:itemID="{FEA10E18-E190-4965-8BF3-8C93C3C7D09F}"/>
</file>

<file path=docProps/app.xml><?xml version="1.0" encoding="utf-8"?>
<Properties xmlns="http://schemas.openxmlformats.org/officeDocument/2006/extended-properties" xmlns:vt="http://schemas.openxmlformats.org/officeDocument/2006/docPropsVTypes">
  <TotalTime>21414</TotalTime>
  <Words>2678</Words>
  <Application>Microsoft Office PowerPoint</Application>
  <PresentationFormat>Widescreen</PresentationFormat>
  <Paragraphs>244</Paragraphs>
  <Slides>24</Slides>
  <Notes>23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Aptos</vt:lpstr>
      <vt:lpstr>Arial</vt:lpstr>
      <vt:lpstr>Calibri</vt:lpstr>
      <vt:lpstr>Courier New</vt:lpstr>
      <vt:lpstr>Noto Sans Symbols</vt:lpstr>
      <vt:lpstr>Symbol</vt:lpstr>
      <vt:lpstr>Wingdings</vt:lpstr>
      <vt:lpstr>Wingdings 3</vt:lpstr>
      <vt:lpstr>1_Office Theme 4 - WHO</vt:lpstr>
      <vt:lpstr>1_Office Theme 5</vt:lpstr>
      <vt:lpstr>Presentation slides</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reduction techniques</vt:lpstr>
      <vt:lpstr>Stress reduction techniques</vt:lpstr>
      <vt:lpstr>PowerPoint Presentation</vt:lpstr>
      <vt:lpstr>PowerPoint Presentation</vt:lpstr>
      <vt:lpstr>PowerPoint Presentation</vt:lpstr>
      <vt:lpstr>PowerPoint Presentation</vt:lpstr>
      <vt:lpstr>PowerPoint Presentation</vt:lpstr>
      <vt:lpstr>PowerPoint Presentation</vt:lpstr>
      <vt:lpstr>Role play on provision of basic mental health care</vt:lpstr>
      <vt:lpstr>Role play on provision of basic mental health care</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