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04" r:id="rId2"/>
  </p:sldMasterIdLst>
  <p:notesMasterIdLst>
    <p:notesMasterId r:id="rId34"/>
  </p:notesMasterIdLst>
  <p:sldIdLst>
    <p:sldId id="559" r:id="rId3"/>
    <p:sldId id="534" r:id="rId4"/>
    <p:sldId id="418" r:id="rId5"/>
    <p:sldId id="419" r:id="rId6"/>
    <p:sldId id="420" r:id="rId7"/>
    <p:sldId id="421" r:id="rId8"/>
    <p:sldId id="422" r:id="rId9"/>
    <p:sldId id="423" r:id="rId10"/>
    <p:sldId id="424" r:id="rId11"/>
    <p:sldId id="425" r:id="rId12"/>
    <p:sldId id="426" r:id="rId13"/>
    <p:sldId id="427" r:id="rId14"/>
    <p:sldId id="428" r:id="rId15"/>
    <p:sldId id="429" r:id="rId16"/>
    <p:sldId id="430" r:id="rId17"/>
    <p:sldId id="431" r:id="rId18"/>
    <p:sldId id="432" r:id="rId19"/>
    <p:sldId id="433" r:id="rId20"/>
    <p:sldId id="434" r:id="rId21"/>
    <p:sldId id="435" r:id="rId22"/>
    <p:sldId id="436" r:id="rId23"/>
    <p:sldId id="437" r:id="rId24"/>
    <p:sldId id="438" r:id="rId25"/>
    <p:sldId id="439" r:id="rId26"/>
    <p:sldId id="440" r:id="rId27"/>
    <p:sldId id="441" r:id="rId28"/>
    <p:sldId id="442" r:id="rId29"/>
    <p:sldId id="443" r:id="rId30"/>
    <p:sldId id="444" r:id="rId31"/>
    <p:sldId id="445" r:id="rId32"/>
    <p:sldId id="567"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65EF49-D4E8-9AD8-5744-69CAC975FEB0}" name="Guy Manners (Green Ink)" initials="GM" userId="S::g.manners@greenink.co.uk::0f72d4e3-0f22-40ba-bc66-f2cb0e17addf" providerId="AD"/>
  <p188:author id="{86D53262-4EFE-F458-67A1-2E1A19B4A1C2}" name="editor" initials="a" userId="editor" providerId="None"/>
  <p188:author id="{5655B198-2CE9-2BBB-862A-F491036D1447}" name="zarivs@who.int" initials="za" userId="S::urn:spo:guest#zarivs@who.int::"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1E7"/>
    <a:srgbClr val="EBF1FA"/>
    <a:srgbClr val="EDEDEE"/>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9" autoAdjust="0"/>
    <p:restoredTop sz="91525" autoAdjust="0"/>
  </p:normalViewPr>
  <p:slideViewPr>
    <p:cSldViewPr snapToGrid="0">
      <p:cViewPr varScale="1">
        <p:scale>
          <a:sx n="75" d="100"/>
          <a:sy n="75" d="100"/>
        </p:scale>
        <p:origin x="1099"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17736"/>
    </p:cViewPr>
  </p:sorterViewPr>
  <p:notesViewPr>
    <p:cSldViewPr snapToGrid="0">
      <p:cViewPr varScale="1">
        <p:scale>
          <a:sx n="82" d="100"/>
          <a:sy n="82" d="100"/>
        </p:scale>
        <p:origin x="26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43" Type="http://schemas.openxmlformats.org/officeDocument/2006/relationships/customXml" Target="../customXml/item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lidh McGregor (Green Ink)" userId="9cba41ee-7d70-4c23-afba-c2290bddaa61" providerId="ADAL" clId="{AD6FC560-8261-454B-B76D-D3AEA9400137}"/>
    <pc:docChg chg="delSld delMainMaster">
      <pc:chgData name="Eilidh McGregor (Green Ink)" userId="9cba41ee-7d70-4c23-afba-c2290bddaa61" providerId="ADAL" clId="{AD6FC560-8261-454B-B76D-D3AEA9400137}" dt="2025-01-22T17:47:47.626" v="1" actId="2696"/>
      <pc:docMkLst>
        <pc:docMk/>
      </pc:docMkLst>
      <pc:sldChg chg="del">
        <pc:chgData name="Eilidh McGregor (Green Ink)" userId="9cba41ee-7d70-4c23-afba-c2290bddaa61" providerId="ADAL" clId="{AD6FC560-8261-454B-B76D-D3AEA9400137}" dt="2025-01-22T17:47:27.007" v="0" actId="2696"/>
        <pc:sldMkLst>
          <pc:docMk/>
          <pc:sldMk cId="0" sldId="257"/>
        </pc:sldMkLst>
      </pc:sldChg>
      <pc:sldChg chg="del">
        <pc:chgData name="Eilidh McGregor (Green Ink)" userId="9cba41ee-7d70-4c23-afba-c2290bddaa61" providerId="ADAL" clId="{AD6FC560-8261-454B-B76D-D3AEA9400137}" dt="2025-01-22T17:47:27.007" v="0" actId="2696"/>
        <pc:sldMkLst>
          <pc:docMk/>
          <pc:sldMk cId="0" sldId="258"/>
        </pc:sldMkLst>
      </pc:sldChg>
      <pc:sldChg chg="del">
        <pc:chgData name="Eilidh McGregor (Green Ink)" userId="9cba41ee-7d70-4c23-afba-c2290bddaa61" providerId="ADAL" clId="{AD6FC560-8261-454B-B76D-D3AEA9400137}" dt="2025-01-22T17:47:27.007" v="0" actId="2696"/>
        <pc:sldMkLst>
          <pc:docMk/>
          <pc:sldMk cId="0" sldId="259"/>
        </pc:sldMkLst>
      </pc:sldChg>
      <pc:sldChg chg="del">
        <pc:chgData name="Eilidh McGregor (Green Ink)" userId="9cba41ee-7d70-4c23-afba-c2290bddaa61" providerId="ADAL" clId="{AD6FC560-8261-454B-B76D-D3AEA9400137}" dt="2025-01-22T17:47:27.007" v="0" actId="2696"/>
        <pc:sldMkLst>
          <pc:docMk/>
          <pc:sldMk cId="0" sldId="260"/>
        </pc:sldMkLst>
      </pc:sldChg>
      <pc:sldChg chg="del">
        <pc:chgData name="Eilidh McGregor (Green Ink)" userId="9cba41ee-7d70-4c23-afba-c2290bddaa61" providerId="ADAL" clId="{AD6FC560-8261-454B-B76D-D3AEA9400137}" dt="2025-01-22T17:47:27.007" v="0" actId="2696"/>
        <pc:sldMkLst>
          <pc:docMk/>
          <pc:sldMk cId="0" sldId="261"/>
        </pc:sldMkLst>
      </pc:sldChg>
      <pc:sldChg chg="del">
        <pc:chgData name="Eilidh McGregor (Green Ink)" userId="9cba41ee-7d70-4c23-afba-c2290bddaa61" providerId="ADAL" clId="{AD6FC560-8261-454B-B76D-D3AEA9400137}" dt="2025-01-22T17:47:27.007" v="0" actId="2696"/>
        <pc:sldMkLst>
          <pc:docMk/>
          <pc:sldMk cId="0" sldId="262"/>
        </pc:sldMkLst>
      </pc:sldChg>
      <pc:sldChg chg="del">
        <pc:chgData name="Eilidh McGregor (Green Ink)" userId="9cba41ee-7d70-4c23-afba-c2290bddaa61" providerId="ADAL" clId="{AD6FC560-8261-454B-B76D-D3AEA9400137}" dt="2025-01-22T17:47:27.007" v="0" actId="2696"/>
        <pc:sldMkLst>
          <pc:docMk/>
          <pc:sldMk cId="0" sldId="263"/>
        </pc:sldMkLst>
      </pc:sldChg>
      <pc:sldChg chg="del">
        <pc:chgData name="Eilidh McGregor (Green Ink)" userId="9cba41ee-7d70-4c23-afba-c2290bddaa61" providerId="ADAL" clId="{AD6FC560-8261-454B-B76D-D3AEA9400137}" dt="2025-01-22T17:47:27.007" v="0" actId="2696"/>
        <pc:sldMkLst>
          <pc:docMk/>
          <pc:sldMk cId="0" sldId="264"/>
        </pc:sldMkLst>
      </pc:sldChg>
      <pc:sldChg chg="del">
        <pc:chgData name="Eilidh McGregor (Green Ink)" userId="9cba41ee-7d70-4c23-afba-c2290bddaa61" providerId="ADAL" clId="{AD6FC560-8261-454B-B76D-D3AEA9400137}" dt="2025-01-22T17:47:27.007" v="0" actId="2696"/>
        <pc:sldMkLst>
          <pc:docMk/>
          <pc:sldMk cId="0" sldId="265"/>
        </pc:sldMkLst>
      </pc:sldChg>
      <pc:sldChg chg="del">
        <pc:chgData name="Eilidh McGregor (Green Ink)" userId="9cba41ee-7d70-4c23-afba-c2290bddaa61" providerId="ADAL" clId="{AD6FC560-8261-454B-B76D-D3AEA9400137}" dt="2025-01-22T17:47:27.007" v="0" actId="2696"/>
        <pc:sldMkLst>
          <pc:docMk/>
          <pc:sldMk cId="0" sldId="268"/>
        </pc:sldMkLst>
      </pc:sldChg>
      <pc:sldChg chg="del">
        <pc:chgData name="Eilidh McGregor (Green Ink)" userId="9cba41ee-7d70-4c23-afba-c2290bddaa61" providerId="ADAL" clId="{AD6FC560-8261-454B-B76D-D3AEA9400137}" dt="2025-01-22T17:47:27.007" v="0" actId="2696"/>
        <pc:sldMkLst>
          <pc:docMk/>
          <pc:sldMk cId="0" sldId="269"/>
        </pc:sldMkLst>
      </pc:sldChg>
      <pc:sldChg chg="del">
        <pc:chgData name="Eilidh McGregor (Green Ink)" userId="9cba41ee-7d70-4c23-afba-c2290bddaa61" providerId="ADAL" clId="{AD6FC560-8261-454B-B76D-D3AEA9400137}" dt="2025-01-22T17:47:27.007" v="0" actId="2696"/>
        <pc:sldMkLst>
          <pc:docMk/>
          <pc:sldMk cId="0" sldId="270"/>
        </pc:sldMkLst>
      </pc:sldChg>
      <pc:sldChg chg="del">
        <pc:chgData name="Eilidh McGregor (Green Ink)" userId="9cba41ee-7d70-4c23-afba-c2290bddaa61" providerId="ADAL" clId="{AD6FC560-8261-454B-B76D-D3AEA9400137}" dt="2025-01-22T17:47:27.007" v="0" actId="2696"/>
        <pc:sldMkLst>
          <pc:docMk/>
          <pc:sldMk cId="0" sldId="271"/>
        </pc:sldMkLst>
      </pc:sldChg>
      <pc:sldChg chg="del">
        <pc:chgData name="Eilidh McGregor (Green Ink)" userId="9cba41ee-7d70-4c23-afba-c2290bddaa61" providerId="ADAL" clId="{AD6FC560-8261-454B-B76D-D3AEA9400137}" dt="2025-01-22T17:47:27.007" v="0" actId="2696"/>
        <pc:sldMkLst>
          <pc:docMk/>
          <pc:sldMk cId="0" sldId="272"/>
        </pc:sldMkLst>
      </pc:sldChg>
      <pc:sldChg chg="del">
        <pc:chgData name="Eilidh McGregor (Green Ink)" userId="9cba41ee-7d70-4c23-afba-c2290bddaa61" providerId="ADAL" clId="{AD6FC560-8261-454B-B76D-D3AEA9400137}" dt="2025-01-22T17:47:27.007" v="0" actId="2696"/>
        <pc:sldMkLst>
          <pc:docMk/>
          <pc:sldMk cId="0" sldId="273"/>
        </pc:sldMkLst>
      </pc:sldChg>
      <pc:sldChg chg="del">
        <pc:chgData name="Eilidh McGregor (Green Ink)" userId="9cba41ee-7d70-4c23-afba-c2290bddaa61" providerId="ADAL" clId="{AD6FC560-8261-454B-B76D-D3AEA9400137}" dt="2025-01-22T17:47:27.007" v="0" actId="2696"/>
        <pc:sldMkLst>
          <pc:docMk/>
          <pc:sldMk cId="0" sldId="274"/>
        </pc:sldMkLst>
      </pc:sldChg>
      <pc:sldChg chg="del">
        <pc:chgData name="Eilidh McGregor (Green Ink)" userId="9cba41ee-7d70-4c23-afba-c2290bddaa61" providerId="ADAL" clId="{AD6FC560-8261-454B-B76D-D3AEA9400137}" dt="2025-01-22T17:47:27.007" v="0" actId="2696"/>
        <pc:sldMkLst>
          <pc:docMk/>
          <pc:sldMk cId="2325324675" sldId="276"/>
        </pc:sldMkLst>
      </pc:sldChg>
      <pc:sldChg chg="del">
        <pc:chgData name="Eilidh McGregor (Green Ink)" userId="9cba41ee-7d70-4c23-afba-c2290bddaa61" providerId="ADAL" clId="{AD6FC560-8261-454B-B76D-D3AEA9400137}" dt="2025-01-22T17:47:27.007" v="0" actId="2696"/>
        <pc:sldMkLst>
          <pc:docMk/>
          <pc:sldMk cId="1137728767" sldId="277"/>
        </pc:sldMkLst>
      </pc:sldChg>
      <pc:sldChg chg="del">
        <pc:chgData name="Eilidh McGregor (Green Ink)" userId="9cba41ee-7d70-4c23-afba-c2290bddaa61" providerId="ADAL" clId="{AD6FC560-8261-454B-B76D-D3AEA9400137}" dt="2025-01-22T17:47:27.007" v="0" actId="2696"/>
        <pc:sldMkLst>
          <pc:docMk/>
          <pc:sldMk cId="156287223" sldId="278"/>
        </pc:sldMkLst>
      </pc:sldChg>
      <pc:sldChg chg="del">
        <pc:chgData name="Eilidh McGregor (Green Ink)" userId="9cba41ee-7d70-4c23-afba-c2290bddaa61" providerId="ADAL" clId="{AD6FC560-8261-454B-B76D-D3AEA9400137}" dt="2025-01-22T17:47:27.007" v="0" actId="2696"/>
        <pc:sldMkLst>
          <pc:docMk/>
          <pc:sldMk cId="487998334" sldId="279"/>
        </pc:sldMkLst>
      </pc:sldChg>
      <pc:sldChg chg="del">
        <pc:chgData name="Eilidh McGregor (Green Ink)" userId="9cba41ee-7d70-4c23-afba-c2290bddaa61" providerId="ADAL" clId="{AD6FC560-8261-454B-B76D-D3AEA9400137}" dt="2025-01-22T17:47:27.007" v="0" actId="2696"/>
        <pc:sldMkLst>
          <pc:docMk/>
          <pc:sldMk cId="2105561284" sldId="280"/>
        </pc:sldMkLst>
      </pc:sldChg>
      <pc:sldChg chg="del">
        <pc:chgData name="Eilidh McGregor (Green Ink)" userId="9cba41ee-7d70-4c23-afba-c2290bddaa61" providerId="ADAL" clId="{AD6FC560-8261-454B-B76D-D3AEA9400137}" dt="2025-01-22T17:47:27.007" v="0" actId="2696"/>
        <pc:sldMkLst>
          <pc:docMk/>
          <pc:sldMk cId="44598553" sldId="281"/>
        </pc:sldMkLst>
      </pc:sldChg>
      <pc:sldChg chg="del">
        <pc:chgData name="Eilidh McGregor (Green Ink)" userId="9cba41ee-7d70-4c23-afba-c2290bddaa61" providerId="ADAL" clId="{AD6FC560-8261-454B-B76D-D3AEA9400137}" dt="2025-01-22T17:47:27.007" v="0" actId="2696"/>
        <pc:sldMkLst>
          <pc:docMk/>
          <pc:sldMk cId="1578025308" sldId="282"/>
        </pc:sldMkLst>
      </pc:sldChg>
      <pc:sldChg chg="del">
        <pc:chgData name="Eilidh McGregor (Green Ink)" userId="9cba41ee-7d70-4c23-afba-c2290bddaa61" providerId="ADAL" clId="{AD6FC560-8261-454B-B76D-D3AEA9400137}" dt="2025-01-22T17:47:27.007" v="0" actId="2696"/>
        <pc:sldMkLst>
          <pc:docMk/>
          <pc:sldMk cId="2402466503" sldId="283"/>
        </pc:sldMkLst>
      </pc:sldChg>
      <pc:sldChg chg="del">
        <pc:chgData name="Eilidh McGregor (Green Ink)" userId="9cba41ee-7d70-4c23-afba-c2290bddaa61" providerId="ADAL" clId="{AD6FC560-8261-454B-B76D-D3AEA9400137}" dt="2025-01-22T17:47:27.007" v="0" actId="2696"/>
        <pc:sldMkLst>
          <pc:docMk/>
          <pc:sldMk cId="2856298819" sldId="284"/>
        </pc:sldMkLst>
      </pc:sldChg>
      <pc:sldChg chg="del">
        <pc:chgData name="Eilidh McGregor (Green Ink)" userId="9cba41ee-7d70-4c23-afba-c2290bddaa61" providerId="ADAL" clId="{AD6FC560-8261-454B-B76D-D3AEA9400137}" dt="2025-01-22T17:47:27.007" v="0" actId="2696"/>
        <pc:sldMkLst>
          <pc:docMk/>
          <pc:sldMk cId="3595759619" sldId="285"/>
        </pc:sldMkLst>
      </pc:sldChg>
      <pc:sldChg chg="del">
        <pc:chgData name="Eilidh McGregor (Green Ink)" userId="9cba41ee-7d70-4c23-afba-c2290bddaa61" providerId="ADAL" clId="{AD6FC560-8261-454B-B76D-D3AEA9400137}" dt="2025-01-22T17:47:27.007" v="0" actId="2696"/>
        <pc:sldMkLst>
          <pc:docMk/>
          <pc:sldMk cId="3483525006" sldId="286"/>
        </pc:sldMkLst>
      </pc:sldChg>
      <pc:sldChg chg="del">
        <pc:chgData name="Eilidh McGregor (Green Ink)" userId="9cba41ee-7d70-4c23-afba-c2290bddaa61" providerId="ADAL" clId="{AD6FC560-8261-454B-B76D-D3AEA9400137}" dt="2025-01-22T17:47:27.007" v="0" actId="2696"/>
        <pc:sldMkLst>
          <pc:docMk/>
          <pc:sldMk cId="1127691587" sldId="287"/>
        </pc:sldMkLst>
      </pc:sldChg>
      <pc:sldChg chg="del">
        <pc:chgData name="Eilidh McGregor (Green Ink)" userId="9cba41ee-7d70-4c23-afba-c2290bddaa61" providerId="ADAL" clId="{AD6FC560-8261-454B-B76D-D3AEA9400137}" dt="2025-01-22T17:47:27.007" v="0" actId="2696"/>
        <pc:sldMkLst>
          <pc:docMk/>
          <pc:sldMk cId="3760288944" sldId="288"/>
        </pc:sldMkLst>
      </pc:sldChg>
      <pc:sldChg chg="del">
        <pc:chgData name="Eilidh McGregor (Green Ink)" userId="9cba41ee-7d70-4c23-afba-c2290bddaa61" providerId="ADAL" clId="{AD6FC560-8261-454B-B76D-D3AEA9400137}" dt="2025-01-22T17:47:27.007" v="0" actId="2696"/>
        <pc:sldMkLst>
          <pc:docMk/>
          <pc:sldMk cId="2088804391" sldId="289"/>
        </pc:sldMkLst>
      </pc:sldChg>
      <pc:sldChg chg="del">
        <pc:chgData name="Eilidh McGregor (Green Ink)" userId="9cba41ee-7d70-4c23-afba-c2290bddaa61" providerId="ADAL" clId="{AD6FC560-8261-454B-B76D-D3AEA9400137}" dt="2025-01-22T17:47:27.007" v="0" actId="2696"/>
        <pc:sldMkLst>
          <pc:docMk/>
          <pc:sldMk cId="2536136086" sldId="290"/>
        </pc:sldMkLst>
      </pc:sldChg>
      <pc:sldChg chg="del">
        <pc:chgData name="Eilidh McGregor (Green Ink)" userId="9cba41ee-7d70-4c23-afba-c2290bddaa61" providerId="ADAL" clId="{AD6FC560-8261-454B-B76D-D3AEA9400137}" dt="2025-01-22T17:47:27.007" v="0" actId="2696"/>
        <pc:sldMkLst>
          <pc:docMk/>
          <pc:sldMk cId="2948403408" sldId="291"/>
        </pc:sldMkLst>
      </pc:sldChg>
      <pc:sldChg chg="del">
        <pc:chgData name="Eilidh McGregor (Green Ink)" userId="9cba41ee-7d70-4c23-afba-c2290bddaa61" providerId="ADAL" clId="{AD6FC560-8261-454B-B76D-D3AEA9400137}" dt="2025-01-22T17:47:27.007" v="0" actId="2696"/>
        <pc:sldMkLst>
          <pc:docMk/>
          <pc:sldMk cId="3190309418" sldId="292"/>
        </pc:sldMkLst>
      </pc:sldChg>
      <pc:sldChg chg="del">
        <pc:chgData name="Eilidh McGregor (Green Ink)" userId="9cba41ee-7d70-4c23-afba-c2290bddaa61" providerId="ADAL" clId="{AD6FC560-8261-454B-B76D-D3AEA9400137}" dt="2025-01-22T17:47:27.007" v="0" actId="2696"/>
        <pc:sldMkLst>
          <pc:docMk/>
          <pc:sldMk cId="4008065995" sldId="293"/>
        </pc:sldMkLst>
      </pc:sldChg>
      <pc:sldChg chg="del">
        <pc:chgData name="Eilidh McGregor (Green Ink)" userId="9cba41ee-7d70-4c23-afba-c2290bddaa61" providerId="ADAL" clId="{AD6FC560-8261-454B-B76D-D3AEA9400137}" dt="2025-01-22T17:47:27.007" v="0" actId="2696"/>
        <pc:sldMkLst>
          <pc:docMk/>
          <pc:sldMk cId="2273748839" sldId="294"/>
        </pc:sldMkLst>
      </pc:sldChg>
      <pc:sldChg chg="del">
        <pc:chgData name="Eilidh McGregor (Green Ink)" userId="9cba41ee-7d70-4c23-afba-c2290bddaa61" providerId="ADAL" clId="{AD6FC560-8261-454B-B76D-D3AEA9400137}" dt="2025-01-22T17:47:27.007" v="0" actId="2696"/>
        <pc:sldMkLst>
          <pc:docMk/>
          <pc:sldMk cId="506637727" sldId="295"/>
        </pc:sldMkLst>
      </pc:sldChg>
      <pc:sldChg chg="del">
        <pc:chgData name="Eilidh McGregor (Green Ink)" userId="9cba41ee-7d70-4c23-afba-c2290bddaa61" providerId="ADAL" clId="{AD6FC560-8261-454B-B76D-D3AEA9400137}" dt="2025-01-22T17:47:27.007" v="0" actId="2696"/>
        <pc:sldMkLst>
          <pc:docMk/>
          <pc:sldMk cId="2167027896" sldId="296"/>
        </pc:sldMkLst>
      </pc:sldChg>
      <pc:sldChg chg="del">
        <pc:chgData name="Eilidh McGregor (Green Ink)" userId="9cba41ee-7d70-4c23-afba-c2290bddaa61" providerId="ADAL" clId="{AD6FC560-8261-454B-B76D-D3AEA9400137}" dt="2025-01-22T17:47:27.007" v="0" actId="2696"/>
        <pc:sldMkLst>
          <pc:docMk/>
          <pc:sldMk cId="638909572" sldId="297"/>
        </pc:sldMkLst>
      </pc:sldChg>
      <pc:sldChg chg="del">
        <pc:chgData name="Eilidh McGregor (Green Ink)" userId="9cba41ee-7d70-4c23-afba-c2290bddaa61" providerId="ADAL" clId="{AD6FC560-8261-454B-B76D-D3AEA9400137}" dt="2025-01-22T17:47:27.007" v="0" actId="2696"/>
        <pc:sldMkLst>
          <pc:docMk/>
          <pc:sldMk cId="2532305775" sldId="298"/>
        </pc:sldMkLst>
      </pc:sldChg>
      <pc:sldChg chg="del">
        <pc:chgData name="Eilidh McGregor (Green Ink)" userId="9cba41ee-7d70-4c23-afba-c2290bddaa61" providerId="ADAL" clId="{AD6FC560-8261-454B-B76D-D3AEA9400137}" dt="2025-01-22T17:47:27.007" v="0" actId="2696"/>
        <pc:sldMkLst>
          <pc:docMk/>
          <pc:sldMk cId="2589981433" sldId="299"/>
        </pc:sldMkLst>
      </pc:sldChg>
      <pc:sldChg chg="del">
        <pc:chgData name="Eilidh McGregor (Green Ink)" userId="9cba41ee-7d70-4c23-afba-c2290bddaa61" providerId="ADAL" clId="{AD6FC560-8261-454B-B76D-D3AEA9400137}" dt="2025-01-22T17:47:27.007" v="0" actId="2696"/>
        <pc:sldMkLst>
          <pc:docMk/>
          <pc:sldMk cId="3062596167" sldId="300"/>
        </pc:sldMkLst>
      </pc:sldChg>
      <pc:sldChg chg="del">
        <pc:chgData name="Eilidh McGregor (Green Ink)" userId="9cba41ee-7d70-4c23-afba-c2290bddaa61" providerId="ADAL" clId="{AD6FC560-8261-454B-B76D-D3AEA9400137}" dt="2025-01-22T17:47:27.007" v="0" actId="2696"/>
        <pc:sldMkLst>
          <pc:docMk/>
          <pc:sldMk cId="1692043370" sldId="301"/>
        </pc:sldMkLst>
      </pc:sldChg>
      <pc:sldChg chg="del">
        <pc:chgData name="Eilidh McGregor (Green Ink)" userId="9cba41ee-7d70-4c23-afba-c2290bddaa61" providerId="ADAL" clId="{AD6FC560-8261-454B-B76D-D3AEA9400137}" dt="2025-01-22T17:47:27.007" v="0" actId="2696"/>
        <pc:sldMkLst>
          <pc:docMk/>
          <pc:sldMk cId="4262841150" sldId="302"/>
        </pc:sldMkLst>
      </pc:sldChg>
      <pc:sldChg chg="del">
        <pc:chgData name="Eilidh McGregor (Green Ink)" userId="9cba41ee-7d70-4c23-afba-c2290bddaa61" providerId="ADAL" clId="{AD6FC560-8261-454B-B76D-D3AEA9400137}" dt="2025-01-22T17:47:27.007" v="0" actId="2696"/>
        <pc:sldMkLst>
          <pc:docMk/>
          <pc:sldMk cId="880424807" sldId="303"/>
        </pc:sldMkLst>
      </pc:sldChg>
      <pc:sldChg chg="del">
        <pc:chgData name="Eilidh McGregor (Green Ink)" userId="9cba41ee-7d70-4c23-afba-c2290bddaa61" providerId="ADAL" clId="{AD6FC560-8261-454B-B76D-D3AEA9400137}" dt="2025-01-22T17:47:27.007" v="0" actId="2696"/>
        <pc:sldMkLst>
          <pc:docMk/>
          <pc:sldMk cId="1227228117" sldId="304"/>
        </pc:sldMkLst>
      </pc:sldChg>
      <pc:sldChg chg="del">
        <pc:chgData name="Eilidh McGregor (Green Ink)" userId="9cba41ee-7d70-4c23-afba-c2290bddaa61" providerId="ADAL" clId="{AD6FC560-8261-454B-B76D-D3AEA9400137}" dt="2025-01-22T17:47:27.007" v="0" actId="2696"/>
        <pc:sldMkLst>
          <pc:docMk/>
          <pc:sldMk cId="3751994093" sldId="305"/>
        </pc:sldMkLst>
      </pc:sldChg>
      <pc:sldChg chg="del">
        <pc:chgData name="Eilidh McGregor (Green Ink)" userId="9cba41ee-7d70-4c23-afba-c2290bddaa61" providerId="ADAL" clId="{AD6FC560-8261-454B-B76D-D3AEA9400137}" dt="2025-01-22T17:47:27.007" v="0" actId="2696"/>
        <pc:sldMkLst>
          <pc:docMk/>
          <pc:sldMk cId="1617310243" sldId="306"/>
        </pc:sldMkLst>
      </pc:sldChg>
      <pc:sldChg chg="del">
        <pc:chgData name="Eilidh McGregor (Green Ink)" userId="9cba41ee-7d70-4c23-afba-c2290bddaa61" providerId="ADAL" clId="{AD6FC560-8261-454B-B76D-D3AEA9400137}" dt="2025-01-22T17:47:27.007" v="0" actId="2696"/>
        <pc:sldMkLst>
          <pc:docMk/>
          <pc:sldMk cId="941654747" sldId="307"/>
        </pc:sldMkLst>
      </pc:sldChg>
      <pc:sldChg chg="del">
        <pc:chgData name="Eilidh McGregor (Green Ink)" userId="9cba41ee-7d70-4c23-afba-c2290bddaa61" providerId="ADAL" clId="{AD6FC560-8261-454B-B76D-D3AEA9400137}" dt="2025-01-22T17:47:27.007" v="0" actId="2696"/>
        <pc:sldMkLst>
          <pc:docMk/>
          <pc:sldMk cId="2976818819" sldId="308"/>
        </pc:sldMkLst>
      </pc:sldChg>
      <pc:sldChg chg="del">
        <pc:chgData name="Eilidh McGregor (Green Ink)" userId="9cba41ee-7d70-4c23-afba-c2290bddaa61" providerId="ADAL" clId="{AD6FC560-8261-454B-B76D-D3AEA9400137}" dt="2025-01-22T17:47:27.007" v="0" actId="2696"/>
        <pc:sldMkLst>
          <pc:docMk/>
          <pc:sldMk cId="1702705720" sldId="309"/>
        </pc:sldMkLst>
      </pc:sldChg>
      <pc:sldChg chg="del">
        <pc:chgData name="Eilidh McGregor (Green Ink)" userId="9cba41ee-7d70-4c23-afba-c2290bddaa61" providerId="ADAL" clId="{AD6FC560-8261-454B-B76D-D3AEA9400137}" dt="2025-01-22T17:47:27.007" v="0" actId="2696"/>
        <pc:sldMkLst>
          <pc:docMk/>
          <pc:sldMk cId="3309654041" sldId="310"/>
        </pc:sldMkLst>
      </pc:sldChg>
      <pc:sldChg chg="del">
        <pc:chgData name="Eilidh McGregor (Green Ink)" userId="9cba41ee-7d70-4c23-afba-c2290bddaa61" providerId="ADAL" clId="{AD6FC560-8261-454B-B76D-D3AEA9400137}" dt="2025-01-22T17:47:27.007" v="0" actId="2696"/>
        <pc:sldMkLst>
          <pc:docMk/>
          <pc:sldMk cId="2425938701" sldId="311"/>
        </pc:sldMkLst>
      </pc:sldChg>
      <pc:sldChg chg="del">
        <pc:chgData name="Eilidh McGregor (Green Ink)" userId="9cba41ee-7d70-4c23-afba-c2290bddaa61" providerId="ADAL" clId="{AD6FC560-8261-454B-B76D-D3AEA9400137}" dt="2025-01-22T17:47:27.007" v="0" actId="2696"/>
        <pc:sldMkLst>
          <pc:docMk/>
          <pc:sldMk cId="2735761718" sldId="312"/>
        </pc:sldMkLst>
      </pc:sldChg>
      <pc:sldChg chg="del">
        <pc:chgData name="Eilidh McGregor (Green Ink)" userId="9cba41ee-7d70-4c23-afba-c2290bddaa61" providerId="ADAL" clId="{AD6FC560-8261-454B-B76D-D3AEA9400137}" dt="2025-01-22T17:47:27.007" v="0" actId="2696"/>
        <pc:sldMkLst>
          <pc:docMk/>
          <pc:sldMk cId="31742039" sldId="313"/>
        </pc:sldMkLst>
      </pc:sldChg>
      <pc:sldChg chg="del">
        <pc:chgData name="Eilidh McGregor (Green Ink)" userId="9cba41ee-7d70-4c23-afba-c2290bddaa61" providerId="ADAL" clId="{AD6FC560-8261-454B-B76D-D3AEA9400137}" dt="2025-01-22T17:47:27.007" v="0" actId="2696"/>
        <pc:sldMkLst>
          <pc:docMk/>
          <pc:sldMk cId="3703753277" sldId="314"/>
        </pc:sldMkLst>
      </pc:sldChg>
      <pc:sldChg chg="del">
        <pc:chgData name="Eilidh McGregor (Green Ink)" userId="9cba41ee-7d70-4c23-afba-c2290bddaa61" providerId="ADAL" clId="{AD6FC560-8261-454B-B76D-D3AEA9400137}" dt="2025-01-22T17:47:27.007" v="0" actId="2696"/>
        <pc:sldMkLst>
          <pc:docMk/>
          <pc:sldMk cId="3592705895" sldId="315"/>
        </pc:sldMkLst>
      </pc:sldChg>
      <pc:sldChg chg="del">
        <pc:chgData name="Eilidh McGregor (Green Ink)" userId="9cba41ee-7d70-4c23-afba-c2290bddaa61" providerId="ADAL" clId="{AD6FC560-8261-454B-B76D-D3AEA9400137}" dt="2025-01-22T17:47:27.007" v="0" actId="2696"/>
        <pc:sldMkLst>
          <pc:docMk/>
          <pc:sldMk cId="645047903" sldId="316"/>
        </pc:sldMkLst>
      </pc:sldChg>
      <pc:sldChg chg="del">
        <pc:chgData name="Eilidh McGregor (Green Ink)" userId="9cba41ee-7d70-4c23-afba-c2290bddaa61" providerId="ADAL" clId="{AD6FC560-8261-454B-B76D-D3AEA9400137}" dt="2025-01-22T17:47:27.007" v="0" actId="2696"/>
        <pc:sldMkLst>
          <pc:docMk/>
          <pc:sldMk cId="2459270932" sldId="317"/>
        </pc:sldMkLst>
      </pc:sldChg>
      <pc:sldChg chg="del">
        <pc:chgData name="Eilidh McGregor (Green Ink)" userId="9cba41ee-7d70-4c23-afba-c2290bddaa61" providerId="ADAL" clId="{AD6FC560-8261-454B-B76D-D3AEA9400137}" dt="2025-01-22T17:47:27.007" v="0" actId="2696"/>
        <pc:sldMkLst>
          <pc:docMk/>
          <pc:sldMk cId="405924900" sldId="318"/>
        </pc:sldMkLst>
      </pc:sldChg>
      <pc:sldChg chg="del">
        <pc:chgData name="Eilidh McGregor (Green Ink)" userId="9cba41ee-7d70-4c23-afba-c2290bddaa61" providerId="ADAL" clId="{AD6FC560-8261-454B-B76D-D3AEA9400137}" dt="2025-01-22T17:47:27.007" v="0" actId="2696"/>
        <pc:sldMkLst>
          <pc:docMk/>
          <pc:sldMk cId="215115266" sldId="319"/>
        </pc:sldMkLst>
      </pc:sldChg>
      <pc:sldChg chg="del">
        <pc:chgData name="Eilidh McGregor (Green Ink)" userId="9cba41ee-7d70-4c23-afba-c2290bddaa61" providerId="ADAL" clId="{AD6FC560-8261-454B-B76D-D3AEA9400137}" dt="2025-01-22T17:47:27.007" v="0" actId="2696"/>
        <pc:sldMkLst>
          <pc:docMk/>
          <pc:sldMk cId="300440845" sldId="320"/>
        </pc:sldMkLst>
      </pc:sldChg>
      <pc:sldChg chg="del">
        <pc:chgData name="Eilidh McGregor (Green Ink)" userId="9cba41ee-7d70-4c23-afba-c2290bddaa61" providerId="ADAL" clId="{AD6FC560-8261-454B-B76D-D3AEA9400137}" dt="2025-01-22T17:47:27.007" v="0" actId="2696"/>
        <pc:sldMkLst>
          <pc:docMk/>
          <pc:sldMk cId="4016960346" sldId="321"/>
        </pc:sldMkLst>
      </pc:sldChg>
      <pc:sldChg chg="del">
        <pc:chgData name="Eilidh McGregor (Green Ink)" userId="9cba41ee-7d70-4c23-afba-c2290bddaa61" providerId="ADAL" clId="{AD6FC560-8261-454B-B76D-D3AEA9400137}" dt="2025-01-22T17:47:27.007" v="0" actId="2696"/>
        <pc:sldMkLst>
          <pc:docMk/>
          <pc:sldMk cId="1819681962" sldId="322"/>
        </pc:sldMkLst>
      </pc:sldChg>
      <pc:sldChg chg="del">
        <pc:chgData name="Eilidh McGregor (Green Ink)" userId="9cba41ee-7d70-4c23-afba-c2290bddaa61" providerId="ADAL" clId="{AD6FC560-8261-454B-B76D-D3AEA9400137}" dt="2025-01-22T17:47:27.007" v="0" actId="2696"/>
        <pc:sldMkLst>
          <pc:docMk/>
          <pc:sldMk cId="1365899413" sldId="323"/>
        </pc:sldMkLst>
      </pc:sldChg>
      <pc:sldChg chg="del">
        <pc:chgData name="Eilidh McGregor (Green Ink)" userId="9cba41ee-7d70-4c23-afba-c2290bddaa61" providerId="ADAL" clId="{AD6FC560-8261-454B-B76D-D3AEA9400137}" dt="2025-01-22T17:47:27.007" v="0" actId="2696"/>
        <pc:sldMkLst>
          <pc:docMk/>
          <pc:sldMk cId="2638156766" sldId="324"/>
        </pc:sldMkLst>
      </pc:sldChg>
      <pc:sldChg chg="del">
        <pc:chgData name="Eilidh McGregor (Green Ink)" userId="9cba41ee-7d70-4c23-afba-c2290bddaa61" providerId="ADAL" clId="{AD6FC560-8261-454B-B76D-D3AEA9400137}" dt="2025-01-22T17:47:27.007" v="0" actId="2696"/>
        <pc:sldMkLst>
          <pc:docMk/>
          <pc:sldMk cId="1369234350" sldId="325"/>
        </pc:sldMkLst>
      </pc:sldChg>
      <pc:sldChg chg="del">
        <pc:chgData name="Eilidh McGregor (Green Ink)" userId="9cba41ee-7d70-4c23-afba-c2290bddaa61" providerId="ADAL" clId="{AD6FC560-8261-454B-B76D-D3AEA9400137}" dt="2025-01-22T17:47:27.007" v="0" actId="2696"/>
        <pc:sldMkLst>
          <pc:docMk/>
          <pc:sldMk cId="60754089" sldId="326"/>
        </pc:sldMkLst>
      </pc:sldChg>
      <pc:sldChg chg="del">
        <pc:chgData name="Eilidh McGregor (Green Ink)" userId="9cba41ee-7d70-4c23-afba-c2290bddaa61" providerId="ADAL" clId="{AD6FC560-8261-454B-B76D-D3AEA9400137}" dt="2025-01-22T17:47:27.007" v="0" actId="2696"/>
        <pc:sldMkLst>
          <pc:docMk/>
          <pc:sldMk cId="1645537383" sldId="327"/>
        </pc:sldMkLst>
      </pc:sldChg>
      <pc:sldChg chg="del">
        <pc:chgData name="Eilidh McGregor (Green Ink)" userId="9cba41ee-7d70-4c23-afba-c2290bddaa61" providerId="ADAL" clId="{AD6FC560-8261-454B-B76D-D3AEA9400137}" dt="2025-01-22T17:47:27.007" v="0" actId="2696"/>
        <pc:sldMkLst>
          <pc:docMk/>
          <pc:sldMk cId="2105024719" sldId="328"/>
        </pc:sldMkLst>
      </pc:sldChg>
      <pc:sldChg chg="del">
        <pc:chgData name="Eilidh McGregor (Green Ink)" userId="9cba41ee-7d70-4c23-afba-c2290bddaa61" providerId="ADAL" clId="{AD6FC560-8261-454B-B76D-D3AEA9400137}" dt="2025-01-22T17:47:27.007" v="0" actId="2696"/>
        <pc:sldMkLst>
          <pc:docMk/>
          <pc:sldMk cId="4287269881" sldId="329"/>
        </pc:sldMkLst>
      </pc:sldChg>
      <pc:sldChg chg="del">
        <pc:chgData name="Eilidh McGregor (Green Ink)" userId="9cba41ee-7d70-4c23-afba-c2290bddaa61" providerId="ADAL" clId="{AD6FC560-8261-454B-B76D-D3AEA9400137}" dt="2025-01-22T17:47:27.007" v="0" actId="2696"/>
        <pc:sldMkLst>
          <pc:docMk/>
          <pc:sldMk cId="2282169624" sldId="331"/>
        </pc:sldMkLst>
      </pc:sldChg>
      <pc:sldChg chg="del">
        <pc:chgData name="Eilidh McGregor (Green Ink)" userId="9cba41ee-7d70-4c23-afba-c2290bddaa61" providerId="ADAL" clId="{AD6FC560-8261-454B-B76D-D3AEA9400137}" dt="2025-01-22T17:47:27.007" v="0" actId="2696"/>
        <pc:sldMkLst>
          <pc:docMk/>
          <pc:sldMk cId="3640792935" sldId="332"/>
        </pc:sldMkLst>
      </pc:sldChg>
      <pc:sldChg chg="del">
        <pc:chgData name="Eilidh McGregor (Green Ink)" userId="9cba41ee-7d70-4c23-afba-c2290bddaa61" providerId="ADAL" clId="{AD6FC560-8261-454B-B76D-D3AEA9400137}" dt="2025-01-22T17:47:27.007" v="0" actId="2696"/>
        <pc:sldMkLst>
          <pc:docMk/>
          <pc:sldMk cId="3389520788" sldId="333"/>
        </pc:sldMkLst>
      </pc:sldChg>
      <pc:sldChg chg="del">
        <pc:chgData name="Eilidh McGregor (Green Ink)" userId="9cba41ee-7d70-4c23-afba-c2290bddaa61" providerId="ADAL" clId="{AD6FC560-8261-454B-B76D-D3AEA9400137}" dt="2025-01-22T17:47:27.007" v="0" actId="2696"/>
        <pc:sldMkLst>
          <pc:docMk/>
          <pc:sldMk cId="2260159668" sldId="334"/>
        </pc:sldMkLst>
      </pc:sldChg>
      <pc:sldChg chg="del">
        <pc:chgData name="Eilidh McGregor (Green Ink)" userId="9cba41ee-7d70-4c23-afba-c2290bddaa61" providerId="ADAL" clId="{AD6FC560-8261-454B-B76D-D3AEA9400137}" dt="2025-01-22T17:47:27.007" v="0" actId="2696"/>
        <pc:sldMkLst>
          <pc:docMk/>
          <pc:sldMk cId="503172891" sldId="335"/>
        </pc:sldMkLst>
      </pc:sldChg>
      <pc:sldChg chg="del">
        <pc:chgData name="Eilidh McGregor (Green Ink)" userId="9cba41ee-7d70-4c23-afba-c2290bddaa61" providerId="ADAL" clId="{AD6FC560-8261-454B-B76D-D3AEA9400137}" dt="2025-01-22T17:47:27.007" v="0" actId="2696"/>
        <pc:sldMkLst>
          <pc:docMk/>
          <pc:sldMk cId="189337088" sldId="336"/>
        </pc:sldMkLst>
      </pc:sldChg>
      <pc:sldChg chg="del">
        <pc:chgData name="Eilidh McGregor (Green Ink)" userId="9cba41ee-7d70-4c23-afba-c2290bddaa61" providerId="ADAL" clId="{AD6FC560-8261-454B-B76D-D3AEA9400137}" dt="2025-01-22T17:47:27.007" v="0" actId="2696"/>
        <pc:sldMkLst>
          <pc:docMk/>
          <pc:sldMk cId="2349944705" sldId="338"/>
        </pc:sldMkLst>
      </pc:sldChg>
      <pc:sldChg chg="del">
        <pc:chgData name="Eilidh McGregor (Green Ink)" userId="9cba41ee-7d70-4c23-afba-c2290bddaa61" providerId="ADAL" clId="{AD6FC560-8261-454B-B76D-D3AEA9400137}" dt="2025-01-22T17:47:27.007" v="0" actId="2696"/>
        <pc:sldMkLst>
          <pc:docMk/>
          <pc:sldMk cId="608429785" sldId="339"/>
        </pc:sldMkLst>
      </pc:sldChg>
      <pc:sldChg chg="del">
        <pc:chgData name="Eilidh McGregor (Green Ink)" userId="9cba41ee-7d70-4c23-afba-c2290bddaa61" providerId="ADAL" clId="{AD6FC560-8261-454B-B76D-D3AEA9400137}" dt="2025-01-22T17:47:27.007" v="0" actId="2696"/>
        <pc:sldMkLst>
          <pc:docMk/>
          <pc:sldMk cId="2610938113" sldId="340"/>
        </pc:sldMkLst>
      </pc:sldChg>
      <pc:sldChg chg="del">
        <pc:chgData name="Eilidh McGregor (Green Ink)" userId="9cba41ee-7d70-4c23-afba-c2290bddaa61" providerId="ADAL" clId="{AD6FC560-8261-454B-B76D-D3AEA9400137}" dt="2025-01-22T17:47:27.007" v="0" actId="2696"/>
        <pc:sldMkLst>
          <pc:docMk/>
          <pc:sldMk cId="2203998842" sldId="341"/>
        </pc:sldMkLst>
      </pc:sldChg>
      <pc:sldChg chg="del">
        <pc:chgData name="Eilidh McGregor (Green Ink)" userId="9cba41ee-7d70-4c23-afba-c2290bddaa61" providerId="ADAL" clId="{AD6FC560-8261-454B-B76D-D3AEA9400137}" dt="2025-01-22T17:47:27.007" v="0" actId="2696"/>
        <pc:sldMkLst>
          <pc:docMk/>
          <pc:sldMk cId="1858194508" sldId="342"/>
        </pc:sldMkLst>
      </pc:sldChg>
      <pc:sldChg chg="del">
        <pc:chgData name="Eilidh McGregor (Green Ink)" userId="9cba41ee-7d70-4c23-afba-c2290bddaa61" providerId="ADAL" clId="{AD6FC560-8261-454B-B76D-D3AEA9400137}" dt="2025-01-22T17:47:27.007" v="0" actId="2696"/>
        <pc:sldMkLst>
          <pc:docMk/>
          <pc:sldMk cId="3591334104" sldId="343"/>
        </pc:sldMkLst>
      </pc:sldChg>
      <pc:sldChg chg="del">
        <pc:chgData name="Eilidh McGregor (Green Ink)" userId="9cba41ee-7d70-4c23-afba-c2290bddaa61" providerId="ADAL" clId="{AD6FC560-8261-454B-B76D-D3AEA9400137}" dt="2025-01-22T17:47:27.007" v="0" actId="2696"/>
        <pc:sldMkLst>
          <pc:docMk/>
          <pc:sldMk cId="1685860822" sldId="344"/>
        </pc:sldMkLst>
      </pc:sldChg>
      <pc:sldChg chg="del">
        <pc:chgData name="Eilidh McGregor (Green Ink)" userId="9cba41ee-7d70-4c23-afba-c2290bddaa61" providerId="ADAL" clId="{AD6FC560-8261-454B-B76D-D3AEA9400137}" dt="2025-01-22T17:47:27.007" v="0" actId="2696"/>
        <pc:sldMkLst>
          <pc:docMk/>
          <pc:sldMk cId="1115174239" sldId="345"/>
        </pc:sldMkLst>
      </pc:sldChg>
      <pc:sldChg chg="del">
        <pc:chgData name="Eilidh McGregor (Green Ink)" userId="9cba41ee-7d70-4c23-afba-c2290bddaa61" providerId="ADAL" clId="{AD6FC560-8261-454B-B76D-D3AEA9400137}" dt="2025-01-22T17:47:27.007" v="0" actId="2696"/>
        <pc:sldMkLst>
          <pc:docMk/>
          <pc:sldMk cId="3520038041" sldId="346"/>
        </pc:sldMkLst>
      </pc:sldChg>
      <pc:sldChg chg="del">
        <pc:chgData name="Eilidh McGregor (Green Ink)" userId="9cba41ee-7d70-4c23-afba-c2290bddaa61" providerId="ADAL" clId="{AD6FC560-8261-454B-B76D-D3AEA9400137}" dt="2025-01-22T17:47:27.007" v="0" actId="2696"/>
        <pc:sldMkLst>
          <pc:docMk/>
          <pc:sldMk cId="2308235034" sldId="347"/>
        </pc:sldMkLst>
      </pc:sldChg>
      <pc:sldChg chg="del">
        <pc:chgData name="Eilidh McGregor (Green Ink)" userId="9cba41ee-7d70-4c23-afba-c2290bddaa61" providerId="ADAL" clId="{AD6FC560-8261-454B-B76D-D3AEA9400137}" dt="2025-01-22T17:47:27.007" v="0" actId="2696"/>
        <pc:sldMkLst>
          <pc:docMk/>
          <pc:sldMk cId="3936956838" sldId="348"/>
        </pc:sldMkLst>
      </pc:sldChg>
      <pc:sldChg chg="del">
        <pc:chgData name="Eilidh McGregor (Green Ink)" userId="9cba41ee-7d70-4c23-afba-c2290bddaa61" providerId="ADAL" clId="{AD6FC560-8261-454B-B76D-D3AEA9400137}" dt="2025-01-22T17:47:27.007" v="0" actId="2696"/>
        <pc:sldMkLst>
          <pc:docMk/>
          <pc:sldMk cId="3291694893" sldId="349"/>
        </pc:sldMkLst>
      </pc:sldChg>
      <pc:sldChg chg="del">
        <pc:chgData name="Eilidh McGregor (Green Ink)" userId="9cba41ee-7d70-4c23-afba-c2290bddaa61" providerId="ADAL" clId="{AD6FC560-8261-454B-B76D-D3AEA9400137}" dt="2025-01-22T17:47:27.007" v="0" actId="2696"/>
        <pc:sldMkLst>
          <pc:docMk/>
          <pc:sldMk cId="3624528765" sldId="350"/>
        </pc:sldMkLst>
      </pc:sldChg>
      <pc:sldChg chg="del">
        <pc:chgData name="Eilidh McGregor (Green Ink)" userId="9cba41ee-7d70-4c23-afba-c2290bddaa61" providerId="ADAL" clId="{AD6FC560-8261-454B-B76D-D3AEA9400137}" dt="2025-01-22T17:47:27.007" v="0" actId="2696"/>
        <pc:sldMkLst>
          <pc:docMk/>
          <pc:sldMk cId="2547595142" sldId="351"/>
        </pc:sldMkLst>
      </pc:sldChg>
      <pc:sldChg chg="del">
        <pc:chgData name="Eilidh McGregor (Green Ink)" userId="9cba41ee-7d70-4c23-afba-c2290bddaa61" providerId="ADAL" clId="{AD6FC560-8261-454B-B76D-D3AEA9400137}" dt="2025-01-22T17:47:27.007" v="0" actId="2696"/>
        <pc:sldMkLst>
          <pc:docMk/>
          <pc:sldMk cId="3035615297" sldId="352"/>
        </pc:sldMkLst>
      </pc:sldChg>
      <pc:sldChg chg="del">
        <pc:chgData name="Eilidh McGregor (Green Ink)" userId="9cba41ee-7d70-4c23-afba-c2290bddaa61" providerId="ADAL" clId="{AD6FC560-8261-454B-B76D-D3AEA9400137}" dt="2025-01-22T17:47:27.007" v="0" actId="2696"/>
        <pc:sldMkLst>
          <pc:docMk/>
          <pc:sldMk cId="3473095637" sldId="353"/>
        </pc:sldMkLst>
      </pc:sldChg>
      <pc:sldChg chg="del">
        <pc:chgData name="Eilidh McGregor (Green Ink)" userId="9cba41ee-7d70-4c23-afba-c2290bddaa61" providerId="ADAL" clId="{AD6FC560-8261-454B-B76D-D3AEA9400137}" dt="2025-01-22T17:47:27.007" v="0" actId="2696"/>
        <pc:sldMkLst>
          <pc:docMk/>
          <pc:sldMk cId="2944623996" sldId="354"/>
        </pc:sldMkLst>
      </pc:sldChg>
      <pc:sldChg chg="del">
        <pc:chgData name="Eilidh McGregor (Green Ink)" userId="9cba41ee-7d70-4c23-afba-c2290bddaa61" providerId="ADAL" clId="{AD6FC560-8261-454B-B76D-D3AEA9400137}" dt="2025-01-22T17:47:27.007" v="0" actId="2696"/>
        <pc:sldMkLst>
          <pc:docMk/>
          <pc:sldMk cId="2691747382" sldId="355"/>
        </pc:sldMkLst>
      </pc:sldChg>
      <pc:sldChg chg="del">
        <pc:chgData name="Eilidh McGregor (Green Ink)" userId="9cba41ee-7d70-4c23-afba-c2290bddaa61" providerId="ADAL" clId="{AD6FC560-8261-454B-B76D-D3AEA9400137}" dt="2025-01-22T17:47:27.007" v="0" actId="2696"/>
        <pc:sldMkLst>
          <pc:docMk/>
          <pc:sldMk cId="4185511180" sldId="356"/>
        </pc:sldMkLst>
      </pc:sldChg>
      <pc:sldChg chg="del">
        <pc:chgData name="Eilidh McGregor (Green Ink)" userId="9cba41ee-7d70-4c23-afba-c2290bddaa61" providerId="ADAL" clId="{AD6FC560-8261-454B-B76D-D3AEA9400137}" dt="2025-01-22T17:47:27.007" v="0" actId="2696"/>
        <pc:sldMkLst>
          <pc:docMk/>
          <pc:sldMk cId="1111653470" sldId="357"/>
        </pc:sldMkLst>
      </pc:sldChg>
      <pc:sldChg chg="del">
        <pc:chgData name="Eilidh McGregor (Green Ink)" userId="9cba41ee-7d70-4c23-afba-c2290bddaa61" providerId="ADAL" clId="{AD6FC560-8261-454B-B76D-D3AEA9400137}" dt="2025-01-22T17:47:27.007" v="0" actId="2696"/>
        <pc:sldMkLst>
          <pc:docMk/>
          <pc:sldMk cId="3487666049" sldId="358"/>
        </pc:sldMkLst>
      </pc:sldChg>
      <pc:sldChg chg="del">
        <pc:chgData name="Eilidh McGregor (Green Ink)" userId="9cba41ee-7d70-4c23-afba-c2290bddaa61" providerId="ADAL" clId="{AD6FC560-8261-454B-B76D-D3AEA9400137}" dt="2025-01-22T17:47:27.007" v="0" actId="2696"/>
        <pc:sldMkLst>
          <pc:docMk/>
          <pc:sldMk cId="2286267831" sldId="359"/>
        </pc:sldMkLst>
      </pc:sldChg>
      <pc:sldChg chg="del">
        <pc:chgData name="Eilidh McGregor (Green Ink)" userId="9cba41ee-7d70-4c23-afba-c2290bddaa61" providerId="ADAL" clId="{AD6FC560-8261-454B-B76D-D3AEA9400137}" dt="2025-01-22T17:47:27.007" v="0" actId="2696"/>
        <pc:sldMkLst>
          <pc:docMk/>
          <pc:sldMk cId="808584332" sldId="360"/>
        </pc:sldMkLst>
      </pc:sldChg>
      <pc:sldChg chg="del">
        <pc:chgData name="Eilidh McGregor (Green Ink)" userId="9cba41ee-7d70-4c23-afba-c2290bddaa61" providerId="ADAL" clId="{AD6FC560-8261-454B-B76D-D3AEA9400137}" dt="2025-01-22T17:47:27.007" v="0" actId="2696"/>
        <pc:sldMkLst>
          <pc:docMk/>
          <pc:sldMk cId="2053373606" sldId="361"/>
        </pc:sldMkLst>
      </pc:sldChg>
      <pc:sldChg chg="del">
        <pc:chgData name="Eilidh McGregor (Green Ink)" userId="9cba41ee-7d70-4c23-afba-c2290bddaa61" providerId="ADAL" clId="{AD6FC560-8261-454B-B76D-D3AEA9400137}" dt="2025-01-22T17:47:27.007" v="0" actId="2696"/>
        <pc:sldMkLst>
          <pc:docMk/>
          <pc:sldMk cId="381938884" sldId="362"/>
        </pc:sldMkLst>
      </pc:sldChg>
      <pc:sldChg chg="del">
        <pc:chgData name="Eilidh McGregor (Green Ink)" userId="9cba41ee-7d70-4c23-afba-c2290bddaa61" providerId="ADAL" clId="{AD6FC560-8261-454B-B76D-D3AEA9400137}" dt="2025-01-22T17:47:27.007" v="0" actId="2696"/>
        <pc:sldMkLst>
          <pc:docMk/>
          <pc:sldMk cId="2997695657" sldId="363"/>
        </pc:sldMkLst>
      </pc:sldChg>
      <pc:sldChg chg="del">
        <pc:chgData name="Eilidh McGregor (Green Ink)" userId="9cba41ee-7d70-4c23-afba-c2290bddaa61" providerId="ADAL" clId="{AD6FC560-8261-454B-B76D-D3AEA9400137}" dt="2025-01-22T17:47:27.007" v="0" actId="2696"/>
        <pc:sldMkLst>
          <pc:docMk/>
          <pc:sldMk cId="2502400184" sldId="364"/>
        </pc:sldMkLst>
      </pc:sldChg>
      <pc:sldChg chg="del">
        <pc:chgData name="Eilidh McGregor (Green Ink)" userId="9cba41ee-7d70-4c23-afba-c2290bddaa61" providerId="ADAL" clId="{AD6FC560-8261-454B-B76D-D3AEA9400137}" dt="2025-01-22T17:47:27.007" v="0" actId="2696"/>
        <pc:sldMkLst>
          <pc:docMk/>
          <pc:sldMk cId="450505083" sldId="365"/>
        </pc:sldMkLst>
      </pc:sldChg>
      <pc:sldChg chg="del">
        <pc:chgData name="Eilidh McGregor (Green Ink)" userId="9cba41ee-7d70-4c23-afba-c2290bddaa61" providerId="ADAL" clId="{AD6FC560-8261-454B-B76D-D3AEA9400137}" dt="2025-01-22T17:47:27.007" v="0" actId="2696"/>
        <pc:sldMkLst>
          <pc:docMk/>
          <pc:sldMk cId="2910822156" sldId="366"/>
        </pc:sldMkLst>
      </pc:sldChg>
      <pc:sldChg chg="del">
        <pc:chgData name="Eilidh McGregor (Green Ink)" userId="9cba41ee-7d70-4c23-afba-c2290bddaa61" providerId="ADAL" clId="{AD6FC560-8261-454B-B76D-D3AEA9400137}" dt="2025-01-22T17:47:27.007" v="0" actId="2696"/>
        <pc:sldMkLst>
          <pc:docMk/>
          <pc:sldMk cId="3930788228" sldId="367"/>
        </pc:sldMkLst>
      </pc:sldChg>
      <pc:sldChg chg="del">
        <pc:chgData name="Eilidh McGregor (Green Ink)" userId="9cba41ee-7d70-4c23-afba-c2290bddaa61" providerId="ADAL" clId="{AD6FC560-8261-454B-B76D-D3AEA9400137}" dt="2025-01-22T17:47:27.007" v="0" actId="2696"/>
        <pc:sldMkLst>
          <pc:docMk/>
          <pc:sldMk cId="3960158483" sldId="368"/>
        </pc:sldMkLst>
      </pc:sldChg>
      <pc:sldChg chg="del">
        <pc:chgData name="Eilidh McGregor (Green Ink)" userId="9cba41ee-7d70-4c23-afba-c2290bddaa61" providerId="ADAL" clId="{AD6FC560-8261-454B-B76D-D3AEA9400137}" dt="2025-01-22T17:47:27.007" v="0" actId="2696"/>
        <pc:sldMkLst>
          <pc:docMk/>
          <pc:sldMk cId="2664659621" sldId="369"/>
        </pc:sldMkLst>
      </pc:sldChg>
      <pc:sldChg chg="del">
        <pc:chgData name="Eilidh McGregor (Green Ink)" userId="9cba41ee-7d70-4c23-afba-c2290bddaa61" providerId="ADAL" clId="{AD6FC560-8261-454B-B76D-D3AEA9400137}" dt="2025-01-22T17:47:27.007" v="0" actId="2696"/>
        <pc:sldMkLst>
          <pc:docMk/>
          <pc:sldMk cId="3331365431" sldId="370"/>
        </pc:sldMkLst>
      </pc:sldChg>
      <pc:sldChg chg="del">
        <pc:chgData name="Eilidh McGregor (Green Ink)" userId="9cba41ee-7d70-4c23-afba-c2290bddaa61" providerId="ADAL" clId="{AD6FC560-8261-454B-B76D-D3AEA9400137}" dt="2025-01-22T17:47:27.007" v="0" actId="2696"/>
        <pc:sldMkLst>
          <pc:docMk/>
          <pc:sldMk cId="1380650648" sldId="371"/>
        </pc:sldMkLst>
      </pc:sldChg>
      <pc:sldChg chg="del">
        <pc:chgData name="Eilidh McGregor (Green Ink)" userId="9cba41ee-7d70-4c23-afba-c2290bddaa61" providerId="ADAL" clId="{AD6FC560-8261-454B-B76D-D3AEA9400137}" dt="2025-01-22T17:47:27.007" v="0" actId="2696"/>
        <pc:sldMkLst>
          <pc:docMk/>
          <pc:sldMk cId="1476635638" sldId="372"/>
        </pc:sldMkLst>
      </pc:sldChg>
      <pc:sldChg chg="del">
        <pc:chgData name="Eilidh McGregor (Green Ink)" userId="9cba41ee-7d70-4c23-afba-c2290bddaa61" providerId="ADAL" clId="{AD6FC560-8261-454B-B76D-D3AEA9400137}" dt="2025-01-22T17:47:27.007" v="0" actId="2696"/>
        <pc:sldMkLst>
          <pc:docMk/>
          <pc:sldMk cId="518623373" sldId="373"/>
        </pc:sldMkLst>
      </pc:sldChg>
      <pc:sldChg chg="del">
        <pc:chgData name="Eilidh McGregor (Green Ink)" userId="9cba41ee-7d70-4c23-afba-c2290bddaa61" providerId="ADAL" clId="{AD6FC560-8261-454B-B76D-D3AEA9400137}" dt="2025-01-22T17:47:27.007" v="0" actId="2696"/>
        <pc:sldMkLst>
          <pc:docMk/>
          <pc:sldMk cId="1337207779" sldId="374"/>
        </pc:sldMkLst>
      </pc:sldChg>
      <pc:sldChg chg="del">
        <pc:chgData name="Eilidh McGregor (Green Ink)" userId="9cba41ee-7d70-4c23-afba-c2290bddaa61" providerId="ADAL" clId="{AD6FC560-8261-454B-B76D-D3AEA9400137}" dt="2025-01-22T17:47:27.007" v="0" actId="2696"/>
        <pc:sldMkLst>
          <pc:docMk/>
          <pc:sldMk cId="903554842" sldId="375"/>
        </pc:sldMkLst>
      </pc:sldChg>
      <pc:sldChg chg="del">
        <pc:chgData name="Eilidh McGregor (Green Ink)" userId="9cba41ee-7d70-4c23-afba-c2290bddaa61" providerId="ADAL" clId="{AD6FC560-8261-454B-B76D-D3AEA9400137}" dt="2025-01-22T17:47:27.007" v="0" actId="2696"/>
        <pc:sldMkLst>
          <pc:docMk/>
          <pc:sldMk cId="3698560307" sldId="376"/>
        </pc:sldMkLst>
      </pc:sldChg>
      <pc:sldChg chg="del">
        <pc:chgData name="Eilidh McGregor (Green Ink)" userId="9cba41ee-7d70-4c23-afba-c2290bddaa61" providerId="ADAL" clId="{AD6FC560-8261-454B-B76D-D3AEA9400137}" dt="2025-01-22T17:47:27.007" v="0" actId="2696"/>
        <pc:sldMkLst>
          <pc:docMk/>
          <pc:sldMk cId="1354297752" sldId="377"/>
        </pc:sldMkLst>
      </pc:sldChg>
      <pc:sldChg chg="del">
        <pc:chgData name="Eilidh McGregor (Green Ink)" userId="9cba41ee-7d70-4c23-afba-c2290bddaa61" providerId="ADAL" clId="{AD6FC560-8261-454B-B76D-D3AEA9400137}" dt="2025-01-22T17:47:27.007" v="0" actId="2696"/>
        <pc:sldMkLst>
          <pc:docMk/>
          <pc:sldMk cId="2107535238" sldId="378"/>
        </pc:sldMkLst>
      </pc:sldChg>
      <pc:sldChg chg="del">
        <pc:chgData name="Eilidh McGregor (Green Ink)" userId="9cba41ee-7d70-4c23-afba-c2290bddaa61" providerId="ADAL" clId="{AD6FC560-8261-454B-B76D-D3AEA9400137}" dt="2025-01-22T17:47:27.007" v="0" actId="2696"/>
        <pc:sldMkLst>
          <pc:docMk/>
          <pc:sldMk cId="3009497168" sldId="379"/>
        </pc:sldMkLst>
      </pc:sldChg>
      <pc:sldChg chg="del">
        <pc:chgData name="Eilidh McGregor (Green Ink)" userId="9cba41ee-7d70-4c23-afba-c2290bddaa61" providerId="ADAL" clId="{AD6FC560-8261-454B-B76D-D3AEA9400137}" dt="2025-01-22T17:47:27.007" v="0" actId="2696"/>
        <pc:sldMkLst>
          <pc:docMk/>
          <pc:sldMk cId="931857856" sldId="380"/>
        </pc:sldMkLst>
      </pc:sldChg>
      <pc:sldChg chg="del">
        <pc:chgData name="Eilidh McGregor (Green Ink)" userId="9cba41ee-7d70-4c23-afba-c2290bddaa61" providerId="ADAL" clId="{AD6FC560-8261-454B-B76D-D3AEA9400137}" dt="2025-01-22T17:47:27.007" v="0" actId="2696"/>
        <pc:sldMkLst>
          <pc:docMk/>
          <pc:sldMk cId="3185709460" sldId="381"/>
        </pc:sldMkLst>
      </pc:sldChg>
      <pc:sldChg chg="del">
        <pc:chgData name="Eilidh McGregor (Green Ink)" userId="9cba41ee-7d70-4c23-afba-c2290bddaa61" providerId="ADAL" clId="{AD6FC560-8261-454B-B76D-D3AEA9400137}" dt="2025-01-22T17:47:27.007" v="0" actId="2696"/>
        <pc:sldMkLst>
          <pc:docMk/>
          <pc:sldMk cId="3589868293" sldId="382"/>
        </pc:sldMkLst>
      </pc:sldChg>
      <pc:sldChg chg="del">
        <pc:chgData name="Eilidh McGregor (Green Ink)" userId="9cba41ee-7d70-4c23-afba-c2290bddaa61" providerId="ADAL" clId="{AD6FC560-8261-454B-B76D-D3AEA9400137}" dt="2025-01-22T17:47:27.007" v="0" actId="2696"/>
        <pc:sldMkLst>
          <pc:docMk/>
          <pc:sldMk cId="4011445393" sldId="383"/>
        </pc:sldMkLst>
      </pc:sldChg>
      <pc:sldChg chg="del">
        <pc:chgData name="Eilidh McGregor (Green Ink)" userId="9cba41ee-7d70-4c23-afba-c2290bddaa61" providerId="ADAL" clId="{AD6FC560-8261-454B-B76D-D3AEA9400137}" dt="2025-01-22T17:47:27.007" v="0" actId="2696"/>
        <pc:sldMkLst>
          <pc:docMk/>
          <pc:sldMk cId="2336240412" sldId="385"/>
        </pc:sldMkLst>
      </pc:sldChg>
      <pc:sldChg chg="del">
        <pc:chgData name="Eilidh McGregor (Green Ink)" userId="9cba41ee-7d70-4c23-afba-c2290bddaa61" providerId="ADAL" clId="{AD6FC560-8261-454B-B76D-D3AEA9400137}" dt="2025-01-22T17:47:27.007" v="0" actId="2696"/>
        <pc:sldMkLst>
          <pc:docMk/>
          <pc:sldMk cId="1156690852" sldId="386"/>
        </pc:sldMkLst>
      </pc:sldChg>
      <pc:sldChg chg="del">
        <pc:chgData name="Eilidh McGregor (Green Ink)" userId="9cba41ee-7d70-4c23-afba-c2290bddaa61" providerId="ADAL" clId="{AD6FC560-8261-454B-B76D-D3AEA9400137}" dt="2025-01-22T17:47:27.007" v="0" actId="2696"/>
        <pc:sldMkLst>
          <pc:docMk/>
          <pc:sldMk cId="4218647465" sldId="387"/>
        </pc:sldMkLst>
      </pc:sldChg>
      <pc:sldChg chg="del">
        <pc:chgData name="Eilidh McGregor (Green Ink)" userId="9cba41ee-7d70-4c23-afba-c2290bddaa61" providerId="ADAL" clId="{AD6FC560-8261-454B-B76D-D3AEA9400137}" dt="2025-01-22T17:47:27.007" v="0" actId="2696"/>
        <pc:sldMkLst>
          <pc:docMk/>
          <pc:sldMk cId="1917435598" sldId="388"/>
        </pc:sldMkLst>
      </pc:sldChg>
      <pc:sldChg chg="del">
        <pc:chgData name="Eilidh McGregor (Green Ink)" userId="9cba41ee-7d70-4c23-afba-c2290bddaa61" providerId="ADAL" clId="{AD6FC560-8261-454B-B76D-D3AEA9400137}" dt="2025-01-22T17:47:27.007" v="0" actId="2696"/>
        <pc:sldMkLst>
          <pc:docMk/>
          <pc:sldMk cId="2015603308" sldId="389"/>
        </pc:sldMkLst>
      </pc:sldChg>
      <pc:sldChg chg="del">
        <pc:chgData name="Eilidh McGregor (Green Ink)" userId="9cba41ee-7d70-4c23-afba-c2290bddaa61" providerId="ADAL" clId="{AD6FC560-8261-454B-B76D-D3AEA9400137}" dt="2025-01-22T17:47:27.007" v="0" actId="2696"/>
        <pc:sldMkLst>
          <pc:docMk/>
          <pc:sldMk cId="1171939171" sldId="390"/>
        </pc:sldMkLst>
      </pc:sldChg>
      <pc:sldChg chg="del">
        <pc:chgData name="Eilidh McGregor (Green Ink)" userId="9cba41ee-7d70-4c23-afba-c2290bddaa61" providerId="ADAL" clId="{AD6FC560-8261-454B-B76D-D3AEA9400137}" dt="2025-01-22T17:47:27.007" v="0" actId="2696"/>
        <pc:sldMkLst>
          <pc:docMk/>
          <pc:sldMk cId="1028910217" sldId="391"/>
        </pc:sldMkLst>
      </pc:sldChg>
      <pc:sldChg chg="del">
        <pc:chgData name="Eilidh McGregor (Green Ink)" userId="9cba41ee-7d70-4c23-afba-c2290bddaa61" providerId="ADAL" clId="{AD6FC560-8261-454B-B76D-D3AEA9400137}" dt="2025-01-22T17:47:27.007" v="0" actId="2696"/>
        <pc:sldMkLst>
          <pc:docMk/>
          <pc:sldMk cId="1127343658" sldId="392"/>
        </pc:sldMkLst>
      </pc:sldChg>
      <pc:sldChg chg="del">
        <pc:chgData name="Eilidh McGregor (Green Ink)" userId="9cba41ee-7d70-4c23-afba-c2290bddaa61" providerId="ADAL" clId="{AD6FC560-8261-454B-B76D-D3AEA9400137}" dt="2025-01-22T17:47:27.007" v="0" actId="2696"/>
        <pc:sldMkLst>
          <pc:docMk/>
          <pc:sldMk cId="2988284812" sldId="393"/>
        </pc:sldMkLst>
      </pc:sldChg>
      <pc:sldChg chg="del">
        <pc:chgData name="Eilidh McGregor (Green Ink)" userId="9cba41ee-7d70-4c23-afba-c2290bddaa61" providerId="ADAL" clId="{AD6FC560-8261-454B-B76D-D3AEA9400137}" dt="2025-01-22T17:47:27.007" v="0" actId="2696"/>
        <pc:sldMkLst>
          <pc:docMk/>
          <pc:sldMk cId="1822650153" sldId="394"/>
        </pc:sldMkLst>
      </pc:sldChg>
      <pc:sldChg chg="del">
        <pc:chgData name="Eilidh McGregor (Green Ink)" userId="9cba41ee-7d70-4c23-afba-c2290bddaa61" providerId="ADAL" clId="{AD6FC560-8261-454B-B76D-D3AEA9400137}" dt="2025-01-22T17:47:27.007" v="0" actId="2696"/>
        <pc:sldMkLst>
          <pc:docMk/>
          <pc:sldMk cId="4194480999" sldId="395"/>
        </pc:sldMkLst>
      </pc:sldChg>
      <pc:sldChg chg="del">
        <pc:chgData name="Eilidh McGregor (Green Ink)" userId="9cba41ee-7d70-4c23-afba-c2290bddaa61" providerId="ADAL" clId="{AD6FC560-8261-454B-B76D-D3AEA9400137}" dt="2025-01-22T17:47:27.007" v="0" actId="2696"/>
        <pc:sldMkLst>
          <pc:docMk/>
          <pc:sldMk cId="3538176018" sldId="396"/>
        </pc:sldMkLst>
      </pc:sldChg>
      <pc:sldChg chg="del">
        <pc:chgData name="Eilidh McGregor (Green Ink)" userId="9cba41ee-7d70-4c23-afba-c2290bddaa61" providerId="ADAL" clId="{AD6FC560-8261-454B-B76D-D3AEA9400137}" dt="2025-01-22T17:47:27.007" v="0" actId="2696"/>
        <pc:sldMkLst>
          <pc:docMk/>
          <pc:sldMk cId="3561387362" sldId="397"/>
        </pc:sldMkLst>
      </pc:sldChg>
      <pc:sldChg chg="del">
        <pc:chgData name="Eilidh McGregor (Green Ink)" userId="9cba41ee-7d70-4c23-afba-c2290bddaa61" providerId="ADAL" clId="{AD6FC560-8261-454B-B76D-D3AEA9400137}" dt="2025-01-22T17:47:27.007" v="0" actId="2696"/>
        <pc:sldMkLst>
          <pc:docMk/>
          <pc:sldMk cId="1954711701" sldId="399"/>
        </pc:sldMkLst>
      </pc:sldChg>
      <pc:sldChg chg="del">
        <pc:chgData name="Eilidh McGregor (Green Ink)" userId="9cba41ee-7d70-4c23-afba-c2290bddaa61" providerId="ADAL" clId="{AD6FC560-8261-454B-B76D-D3AEA9400137}" dt="2025-01-22T17:47:27.007" v="0" actId="2696"/>
        <pc:sldMkLst>
          <pc:docMk/>
          <pc:sldMk cId="3059605623" sldId="400"/>
        </pc:sldMkLst>
      </pc:sldChg>
      <pc:sldChg chg="del">
        <pc:chgData name="Eilidh McGregor (Green Ink)" userId="9cba41ee-7d70-4c23-afba-c2290bddaa61" providerId="ADAL" clId="{AD6FC560-8261-454B-B76D-D3AEA9400137}" dt="2025-01-22T17:47:27.007" v="0" actId="2696"/>
        <pc:sldMkLst>
          <pc:docMk/>
          <pc:sldMk cId="808780701" sldId="401"/>
        </pc:sldMkLst>
      </pc:sldChg>
      <pc:sldChg chg="del">
        <pc:chgData name="Eilidh McGregor (Green Ink)" userId="9cba41ee-7d70-4c23-afba-c2290bddaa61" providerId="ADAL" clId="{AD6FC560-8261-454B-B76D-D3AEA9400137}" dt="2025-01-22T17:47:27.007" v="0" actId="2696"/>
        <pc:sldMkLst>
          <pc:docMk/>
          <pc:sldMk cId="3368542220" sldId="402"/>
        </pc:sldMkLst>
      </pc:sldChg>
      <pc:sldChg chg="del">
        <pc:chgData name="Eilidh McGregor (Green Ink)" userId="9cba41ee-7d70-4c23-afba-c2290bddaa61" providerId="ADAL" clId="{AD6FC560-8261-454B-B76D-D3AEA9400137}" dt="2025-01-22T17:47:27.007" v="0" actId="2696"/>
        <pc:sldMkLst>
          <pc:docMk/>
          <pc:sldMk cId="2692575180" sldId="403"/>
        </pc:sldMkLst>
      </pc:sldChg>
      <pc:sldChg chg="del">
        <pc:chgData name="Eilidh McGregor (Green Ink)" userId="9cba41ee-7d70-4c23-afba-c2290bddaa61" providerId="ADAL" clId="{AD6FC560-8261-454B-B76D-D3AEA9400137}" dt="2025-01-22T17:47:27.007" v="0" actId="2696"/>
        <pc:sldMkLst>
          <pc:docMk/>
          <pc:sldMk cId="2493692021" sldId="404"/>
        </pc:sldMkLst>
      </pc:sldChg>
      <pc:sldChg chg="del">
        <pc:chgData name="Eilidh McGregor (Green Ink)" userId="9cba41ee-7d70-4c23-afba-c2290bddaa61" providerId="ADAL" clId="{AD6FC560-8261-454B-B76D-D3AEA9400137}" dt="2025-01-22T17:47:27.007" v="0" actId="2696"/>
        <pc:sldMkLst>
          <pc:docMk/>
          <pc:sldMk cId="1331180470" sldId="405"/>
        </pc:sldMkLst>
      </pc:sldChg>
      <pc:sldChg chg="del">
        <pc:chgData name="Eilidh McGregor (Green Ink)" userId="9cba41ee-7d70-4c23-afba-c2290bddaa61" providerId="ADAL" clId="{AD6FC560-8261-454B-B76D-D3AEA9400137}" dt="2025-01-22T17:47:27.007" v="0" actId="2696"/>
        <pc:sldMkLst>
          <pc:docMk/>
          <pc:sldMk cId="1722598437" sldId="406"/>
        </pc:sldMkLst>
      </pc:sldChg>
      <pc:sldChg chg="del">
        <pc:chgData name="Eilidh McGregor (Green Ink)" userId="9cba41ee-7d70-4c23-afba-c2290bddaa61" providerId="ADAL" clId="{AD6FC560-8261-454B-B76D-D3AEA9400137}" dt="2025-01-22T17:47:27.007" v="0" actId="2696"/>
        <pc:sldMkLst>
          <pc:docMk/>
          <pc:sldMk cId="2688503039" sldId="407"/>
        </pc:sldMkLst>
      </pc:sldChg>
      <pc:sldChg chg="del">
        <pc:chgData name="Eilidh McGregor (Green Ink)" userId="9cba41ee-7d70-4c23-afba-c2290bddaa61" providerId="ADAL" clId="{AD6FC560-8261-454B-B76D-D3AEA9400137}" dt="2025-01-22T17:47:27.007" v="0" actId="2696"/>
        <pc:sldMkLst>
          <pc:docMk/>
          <pc:sldMk cId="2853284006" sldId="408"/>
        </pc:sldMkLst>
      </pc:sldChg>
      <pc:sldChg chg="del">
        <pc:chgData name="Eilidh McGregor (Green Ink)" userId="9cba41ee-7d70-4c23-afba-c2290bddaa61" providerId="ADAL" clId="{AD6FC560-8261-454B-B76D-D3AEA9400137}" dt="2025-01-22T17:47:27.007" v="0" actId="2696"/>
        <pc:sldMkLst>
          <pc:docMk/>
          <pc:sldMk cId="21310276" sldId="409"/>
        </pc:sldMkLst>
      </pc:sldChg>
      <pc:sldChg chg="del">
        <pc:chgData name="Eilidh McGregor (Green Ink)" userId="9cba41ee-7d70-4c23-afba-c2290bddaa61" providerId="ADAL" clId="{AD6FC560-8261-454B-B76D-D3AEA9400137}" dt="2025-01-22T17:47:27.007" v="0" actId="2696"/>
        <pc:sldMkLst>
          <pc:docMk/>
          <pc:sldMk cId="2888543304" sldId="410"/>
        </pc:sldMkLst>
      </pc:sldChg>
      <pc:sldChg chg="del">
        <pc:chgData name="Eilidh McGregor (Green Ink)" userId="9cba41ee-7d70-4c23-afba-c2290bddaa61" providerId="ADAL" clId="{AD6FC560-8261-454B-B76D-D3AEA9400137}" dt="2025-01-22T17:47:27.007" v="0" actId="2696"/>
        <pc:sldMkLst>
          <pc:docMk/>
          <pc:sldMk cId="441904790" sldId="411"/>
        </pc:sldMkLst>
      </pc:sldChg>
      <pc:sldChg chg="del">
        <pc:chgData name="Eilidh McGregor (Green Ink)" userId="9cba41ee-7d70-4c23-afba-c2290bddaa61" providerId="ADAL" clId="{AD6FC560-8261-454B-B76D-D3AEA9400137}" dt="2025-01-22T17:47:27.007" v="0" actId="2696"/>
        <pc:sldMkLst>
          <pc:docMk/>
          <pc:sldMk cId="2199830253" sldId="412"/>
        </pc:sldMkLst>
      </pc:sldChg>
      <pc:sldChg chg="del">
        <pc:chgData name="Eilidh McGregor (Green Ink)" userId="9cba41ee-7d70-4c23-afba-c2290bddaa61" providerId="ADAL" clId="{AD6FC560-8261-454B-B76D-D3AEA9400137}" dt="2025-01-22T17:47:27.007" v="0" actId="2696"/>
        <pc:sldMkLst>
          <pc:docMk/>
          <pc:sldMk cId="3711404045" sldId="413"/>
        </pc:sldMkLst>
      </pc:sldChg>
      <pc:sldChg chg="del">
        <pc:chgData name="Eilidh McGregor (Green Ink)" userId="9cba41ee-7d70-4c23-afba-c2290bddaa61" providerId="ADAL" clId="{AD6FC560-8261-454B-B76D-D3AEA9400137}" dt="2025-01-22T17:47:27.007" v="0" actId="2696"/>
        <pc:sldMkLst>
          <pc:docMk/>
          <pc:sldMk cId="1015598433" sldId="414"/>
        </pc:sldMkLst>
      </pc:sldChg>
      <pc:sldChg chg="del">
        <pc:chgData name="Eilidh McGregor (Green Ink)" userId="9cba41ee-7d70-4c23-afba-c2290bddaa61" providerId="ADAL" clId="{AD6FC560-8261-454B-B76D-D3AEA9400137}" dt="2025-01-22T17:47:27.007" v="0" actId="2696"/>
        <pc:sldMkLst>
          <pc:docMk/>
          <pc:sldMk cId="2020397534" sldId="415"/>
        </pc:sldMkLst>
      </pc:sldChg>
      <pc:sldChg chg="del">
        <pc:chgData name="Eilidh McGregor (Green Ink)" userId="9cba41ee-7d70-4c23-afba-c2290bddaa61" providerId="ADAL" clId="{AD6FC560-8261-454B-B76D-D3AEA9400137}" dt="2025-01-22T17:47:27.007" v="0" actId="2696"/>
        <pc:sldMkLst>
          <pc:docMk/>
          <pc:sldMk cId="1847478965" sldId="416"/>
        </pc:sldMkLst>
      </pc:sldChg>
      <pc:sldChg chg="del">
        <pc:chgData name="Eilidh McGregor (Green Ink)" userId="9cba41ee-7d70-4c23-afba-c2290bddaa61" providerId="ADAL" clId="{AD6FC560-8261-454B-B76D-D3AEA9400137}" dt="2025-01-22T17:47:47.626" v="1" actId="2696"/>
        <pc:sldMkLst>
          <pc:docMk/>
          <pc:sldMk cId="878336637" sldId="447"/>
        </pc:sldMkLst>
      </pc:sldChg>
      <pc:sldChg chg="del">
        <pc:chgData name="Eilidh McGregor (Green Ink)" userId="9cba41ee-7d70-4c23-afba-c2290bddaa61" providerId="ADAL" clId="{AD6FC560-8261-454B-B76D-D3AEA9400137}" dt="2025-01-22T17:47:47.626" v="1" actId="2696"/>
        <pc:sldMkLst>
          <pc:docMk/>
          <pc:sldMk cId="4138028408" sldId="448"/>
        </pc:sldMkLst>
      </pc:sldChg>
      <pc:sldChg chg="del">
        <pc:chgData name="Eilidh McGregor (Green Ink)" userId="9cba41ee-7d70-4c23-afba-c2290bddaa61" providerId="ADAL" clId="{AD6FC560-8261-454B-B76D-D3AEA9400137}" dt="2025-01-22T17:47:47.626" v="1" actId="2696"/>
        <pc:sldMkLst>
          <pc:docMk/>
          <pc:sldMk cId="953593568" sldId="449"/>
        </pc:sldMkLst>
      </pc:sldChg>
      <pc:sldChg chg="del">
        <pc:chgData name="Eilidh McGregor (Green Ink)" userId="9cba41ee-7d70-4c23-afba-c2290bddaa61" providerId="ADAL" clId="{AD6FC560-8261-454B-B76D-D3AEA9400137}" dt="2025-01-22T17:47:47.626" v="1" actId="2696"/>
        <pc:sldMkLst>
          <pc:docMk/>
          <pc:sldMk cId="3557499827" sldId="450"/>
        </pc:sldMkLst>
      </pc:sldChg>
      <pc:sldChg chg="del">
        <pc:chgData name="Eilidh McGregor (Green Ink)" userId="9cba41ee-7d70-4c23-afba-c2290bddaa61" providerId="ADAL" clId="{AD6FC560-8261-454B-B76D-D3AEA9400137}" dt="2025-01-22T17:47:47.626" v="1" actId="2696"/>
        <pc:sldMkLst>
          <pc:docMk/>
          <pc:sldMk cId="3435835886" sldId="451"/>
        </pc:sldMkLst>
      </pc:sldChg>
      <pc:sldChg chg="del">
        <pc:chgData name="Eilidh McGregor (Green Ink)" userId="9cba41ee-7d70-4c23-afba-c2290bddaa61" providerId="ADAL" clId="{AD6FC560-8261-454B-B76D-D3AEA9400137}" dt="2025-01-22T17:47:47.626" v="1" actId="2696"/>
        <pc:sldMkLst>
          <pc:docMk/>
          <pc:sldMk cId="3195388984" sldId="452"/>
        </pc:sldMkLst>
      </pc:sldChg>
      <pc:sldChg chg="del">
        <pc:chgData name="Eilidh McGregor (Green Ink)" userId="9cba41ee-7d70-4c23-afba-c2290bddaa61" providerId="ADAL" clId="{AD6FC560-8261-454B-B76D-D3AEA9400137}" dt="2025-01-22T17:47:47.626" v="1" actId="2696"/>
        <pc:sldMkLst>
          <pc:docMk/>
          <pc:sldMk cId="1969357477" sldId="453"/>
        </pc:sldMkLst>
      </pc:sldChg>
      <pc:sldChg chg="del">
        <pc:chgData name="Eilidh McGregor (Green Ink)" userId="9cba41ee-7d70-4c23-afba-c2290bddaa61" providerId="ADAL" clId="{AD6FC560-8261-454B-B76D-D3AEA9400137}" dt="2025-01-22T17:47:47.626" v="1" actId="2696"/>
        <pc:sldMkLst>
          <pc:docMk/>
          <pc:sldMk cId="2237964821" sldId="454"/>
        </pc:sldMkLst>
      </pc:sldChg>
      <pc:sldChg chg="del">
        <pc:chgData name="Eilidh McGregor (Green Ink)" userId="9cba41ee-7d70-4c23-afba-c2290bddaa61" providerId="ADAL" clId="{AD6FC560-8261-454B-B76D-D3AEA9400137}" dt="2025-01-22T17:47:47.626" v="1" actId="2696"/>
        <pc:sldMkLst>
          <pc:docMk/>
          <pc:sldMk cId="984639349" sldId="455"/>
        </pc:sldMkLst>
      </pc:sldChg>
      <pc:sldChg chg="del">
        <pc:chgData name="Eilidh McGregor (Green Ink)" userId="9cba41ee-7d70-4c23-afba-c2290bddaa61" providerId="ADAL" clId="{AD6FC560-8261-454B-B76D-D3AEA9400137}" dt="2025-01-22T17:47:47.626" v="1" actId="2696"/>
        <pc:sldMkLst>
          <pc:docMk/>
          <pc:sldMk cId="63581443" sldId="456"/>
        </pc:sldMkLst>
      </pc:sldChg>
      <pc:sldChg chg="del">
        <pc:chgData name="Eilidh McGregor (Green Ink)" userId="9cba41ee-7d70-4c23-afba-c2290bddaa61" providerId="ADAL" clId="{AD6FC560-8261-454B-B76D-D3AEA9400137}" dt="2025-01-22T17:47:47.626" v="1" actId="2696"/>
        <pc:sldMkLst>
          <pc:docMk/>
          <pc:sldMk cId="3577199260" sldId="457"/>
        </pc:sldMkLst>
      </pc:sldChg>
      <pc:sldChg chg="del">
        <pc:chgData name="Eilidh McGregor (Green Ink)" userId="9cba41ee-7d70-4c23-afba-c2290bddaa61" providerId="ADAL" clId="{AD6FC560-8261-454B-B76D-D3AEA9400137}" dt="2025-01-22T17:47:47.626" v="1" actId="2696"/>
        <pc:sldMkLst>
          <pc:docMk/>
          <pc:sldMk cId="3389280994" sldId="458"/>
        </pc:sldMkLst>
      </pc:sldChg>
      <pc:sldChg chg="del">
        <pc:chgData name="Eilidh McGregor (Green Ink)" userId="9cba41ee-7d70-4c23-afba-c2290bddaa61" providerId="ADAL" clId="{AD6FC560-8261-454B-B76D-D3AEA9400137}" dt="2025-01-22T17:47:47.626" v="1" actId="2696"/>
        <pc:sldMkLst>
          <pc:docMk/>
          <pc:sldMk cId="3920546283" sldId="459"/>
        </pc:sldMkLst>
      </pc:sldChg>
      <pc:sldChg chg="del">
        <pc:chgData name="Eilidh McGregor (Green Ink)" userId="9cba41ee-7d70-4c23-afba-c2290bddaa61" providerId="ADAL" clId="{AD6FC560-8261-454B-B76D-D3AEA9400137}" dt="2025-01-22T17:47:47.626" v="1" actId="2696"/>
        <pc:sldMkLst>
          <pc:docMk/>
          <pc:sldMk cId="1149370332" sldId="460"/>
        </pc:sldMkLst>
      </pc:sldChg>
      <pc:sldChg chg="del">
        <pc:chgData name="Eilidh McGregor (Green Ink)" userId="9cba41ee-7d70-4c23-afba-c2290bddaa61" providerId="ADAL" clId="{AD6FC560-8261-454B-B76D-D3AEA9400137}" dt="2025-01-22T17:47:47.626" v="1" actId="2696"/>
        <pc:sldMkLst>
          <pc:docMk/>
          <pc:sldMk cId="4190746743" sldId="461"/>
        </pc:sldMkLst>
      </pc:sldChg>
      <pc:sldChg chg="del">
        <pc:chgData name="Eilidh McGregor (Green Ink)" userId="9cba41ee-7d70-4c23-afba-c2290bddaa61" providerId="ADAL" clId="{AD6FC560-8261-454B-B76D-D3AEA9400137}" dt="2025-01-22T17:47:47.626" v="1" actId="2696"/>
        <pc:sldMkLst>
          <pc:docMk/>
          <pc:sldMk cId="1221260822" sldId="462"/>
        </pc:sldMkLst>
      </pc:sldChg>
      <pc:sldChg chg="del">
        <pc:chgData name="Eilidh McGregor (Green Ink)" userId="9cba41ee-7d70-4c23-afba-c2290bddaa61" providerId="ADAL" clId="{AD6FC560-8261-454B-B76D-D3AEA9400137}" dt="2025-01-22T17:47:47.626" v="1" actId="2696"/>
        <pc:sldMkLst>
          <pc:docMk/>
          <pc:sldMk cId="1073958280" sldId="463"/>
        </pc:sldMkLst>
      </pc:sldChg>
      <pc:sldChg chg="del">
        <pc:chgData name="Eilidh McGregor (Green Ink)" userId="9cba41ee-7d70-4c23-afba-c2290bddaa61" providerId="ADAL" clId="{AD6FC560-8261-454B-B76D-D3AEA9400137}" dt="2025-01-22T17:47:47.626" v="1" actId="2696"/>
        <pc:sldMkLst>
          <pc:docMk/>
          <pc:sldMk cId="3036945501" sldId="464"/>
        </pc:sldMkLst>
      </pc:sldChg>
      <pc:sldChg chg="del">
        <pc:chgData name="Eilidh McGregor (Green Ink)" userId="9cba41ee-7d70-4c23-afba-c2290bddaa61" providerId="ADAL" clId="{AD6FC560-8261-454B-B76D-D3AEA9400137}" dt="2025-01-22T17:47:47.626" v="1" actId="2696"/>
        <pc:sldMkLst>
          <pc:docMk/>
          <pc:sldMk cId="4277461874" sldId="466"/>
        </pc:sldMkLst>
      </pc:sldChg>
      <pc:sldChg chg="del">
        <pc:chgData name="Eilidh McGregor (Green Ink)" userId="9cba41ee-7d70-4c23-afba-c2290bddaa61" providerId="ADAL" clId="{AD6FC560-8261-454B-B76D-D3AEA9400137}" dt="2025-01-22T17:47:47.626" v="1" actId="2696"/>
        <pc:sldMkLst>
          <pc:docMk/>
          <pc:sldMk cId="2513149446" sldId="467"/>
        </pc:sldMkLst>
      </pc:sldChg>
      <pc:sldChg chg="del">
        <pc:chgData name="Eilidh McGregor (Green Ink)" userId="9cba41ee-7d70-4c23-afba-c2290bddaa61" providerId="ADAL" clId="{AD6FC560-8261-454B-B76D-D3AEA9400137}" dt="2025-01-22T17:47:47.626" v="1" actId="2696"/>
        <pc:sldMkLst>
          <pc:docMk/>
          <pc:sldMk cId="1553088747" sldId="468"/>
        </pc:sldMkLst>
      </pc:sldChg>
      <pc:sldChg chg="del">
        <pc:chgData name="Eilidh McGregor (Green Ink)" userId="9cba41ee-7d70-4c23-afba-c2290bddaa61" providerId="ADAL" clId="{AD6FC560-8261-454B-B76D-D3AEA9400137}" dt="2025-01-22T17:47:47.626" v="1" actId="2696"/>
        <pc:sldMkLst>
          <pc:docMk/>
          <pc:sldMk cId="4206548849" sldId="469"/>
        </pc:sldMkLst>
      </pc:sldChg>
      <pc:sldChg chg="del">
        <pc:chgData name="Eilidh McGregor (Green Ink)" userId="9cba41ee-7d70-4c23-afba-c2290bddaa61" providerId="ADAL" clId="{AD6FC560-8261-454B-B76D-D3AEA9400137}" dt="2025-01-22T17:47:47.626" v="1" actId="2696"/>
        <pc:sldMkLst>
          <pc:docMk/>
          <pc:sldMk cId="564785877" sldId="470"/>
        </pc:sldMkLst>
      </pc:sldChg>
      <pc:sldChg chg="del">
        <pc:chgData name="Eilidh McGregor (Green Ink)" userId="9cba41ee-7d70-4c23-afba-c2290bddaa61" providerId="ADAL" clId="{AD6FC560-8261-454B-B76D-D3AEA9400137}" dt="2025-01-22T17:47:47.626" v="1" actId="2696"/>
        <pc:sldMkLst>
          <pc:docMk/>
          <pc:sldMk cId="914278702" sldId="471"/>
        </pc:sldMkLst>
      </pc:sldChg>
      <pc:sldChg chg="del">
        <pc:chgData name="Eilidh McGregor (Green Ink)" userId="9cba41ee-7d70-4c23-afba-c2290bddaa61" providerId="ADAL" clId="{AD6FC560-8261-454B-B76D-D3AEA9400137}" dt="2025-01-22T17:47:47.626" v="1" actId="2696"/>
        <pc:sldMkLst>
          <pc:docMk/>
          <pc:sldMk cId="570678662" sldId="472"/>
        </pc:sldMkLst>
      </pc:sldChg>
      <pc:sldChg chg="del">
        <pc:chgData name="Eilidh McGregor (Green Ink)" userId="9cba41ee-7d70-4c23-afba-c2290bddaa61" providerId="ADAL" clId="{AD6FC560-8261-454B-B76D-D3AEA9400137}" dt="2025-01-22T17:47:47.626" v="1" actId="2696"/>
        <pc:sldMkLst>
          <pc:docMk/>
          <pc:sldMk cId="3411515881" sldId="473"/>
        </pc:sldMkLst>
      </pc:sldChg>
      <pc:sldChg chg="del">
        <pc:chgData name="Eilidh McGregor (Green Ink)" userId="9cba41ee-7d70-4c23-afba-c2290bddaa61" providerId="ADAL" clId="{AD6FC560-8261-454B-B76D-D3AEA9400137}" dt="2025-01-22T17:47:47.626" v="1" actId="2696"/>
        <pc:sldMkLst>
          <pc:docMk/>
          <pc:sldMk cId="3897835836" sldId="474"/>
        </pc:sldMkLst>
      </pc:sldChg>
      <pc:sldChg chg="del">
        <pc:chgData name="Eilidh McGregor (Green Ink)" userId="9cba41ee-7d70-4c23-afba-c2290bddaa61" providerId="ADAL" clId="{AD6FC560-8261-454B-B76D-D3AEA9400137}" dt="2025-01-22T17:47:47.626" v="1" actId="2696"/>
        <pc:sldMkLst>
          <pc:docMk/>
          <pc:sldMk cId="4067566897" sldId="475"/>
        </pc:sldMkLst>
      </pc:sldChg>
      <pc:sldChg chg="del">
        <pc:chgData name="Eilidh McGregor (Green Ink)" userId="9cba41ee-7d70-4c23-afba-c2290bddaa61" providerId="ADAL" clId="{AD6FC560-8261-454B-B76D-D3AEA9400137}" dt="2025-01-22T17:47:47.626" v="1" actId="2696"/>
        <pc:sldMkLst>
          <pc:docMk/>
          <pc:sldMk cId="2824503324" sldId="476"/>
        </pc:sldMkLst>
      </pc:sldChg>
      <pc:sldChg chg="del">
        <pc:chgData name="Eilidh McGregor (Green Ink)" userId="9cba41ee-7d70-4c23-afba-c2290bddaa61" providerId="ADAL" clId="{AD6FC560-8261-454B-B76D-D3AEA9400137}" dt="2025-01-22T17:47:47.626" v="1" actId="2696"/>
        <pc:sldMkLst>
          <pc:docMk/>
          <pc:sldMk cId="2101170238" sldId="477"/>
        </pc:sldMkLst>
      </pc:sldChg>
      <pc:sldChg chg="del">
        <pc:chgData name="Eilidh McGregor (Green Ink)" userId="9cba41ee-7d70-4c23-afba-c2290bddaa61" providerId="ADAL" clId="{AD6FC560-8261-454B-B76D-D3AEA9400137}" dt="2025-01-22T17:47:47.626" v="1" actId="2696"/>
        <pc:sldMkLst>
          <pc:docMk/>
          <pc:sldMk cId="3184517940" sldId="478"/>
        </pc:sldMkLst>
      </pc:sldChg>
      <pc:sldChg chg="del">
        <pc:chgData name="Eilidh McGregor (Green Ink)" userId="9cba41ee-7d70-4c23-afba-c2290bddaa61" providerId="ADAL" clId="{AD6FC560-8261-454B-B76D-D3AEA9400137}" dt="2025-01-22T17:47:47.626" v="1" actId="2696"/>
        <pc:sldMkLst>
          <pc:docMk/>
          <pc:sldMk cId="1944775028" sldId="479"/>
        </pc:sldMkLst>
      </pc:sldChg>
      <pc:sldChg chg="del">
        <pc:chgData name="Eilidh McGregor (Green Ink)" userId="9cba41ee-7d70-4c23-afba-c2290bddaa61" providerId="ADAL" clId="{AD6FC560-8261-454B-B76D-D3AEA9400137}" dt="2025-01-22T17:47:47.626" v="1" actId="2696"/>
        <pc:sldMkLst>
          <pc:docMk/>
          <pc:sldMk cId="2436485472" sldId="480"/>
        </pc:sldMkLst>
      </pc:sldChg>
      <pc:sldChg chg="del">
        <pc:chgData name="Eilidh McGregor (Green Ink)" userId="9cba41ee-7d70-4c23-afba-c2290bddaa61" providerId="ADAL" clId="{AD6FC560-8261-454B-B76D-D3AEA9400137}" dt="2025-01-22T17:47:47.626" v="1" actId="2696"/>
        <pc:sldMkLst>
          <pc:docMk/>
          <pc:sldMk cId="250980949" sldId="481"/>
        </pc:sldMkLst>
      </pc:sldChg>
      <pc:sldChg chg="del">
        <pc:chgData name="Eilidh McGregor (Green Ink)" userId="9cba41ee-7d70-4c23-afba-c2290bddaa61" providerId="ADAL" clId="{AD6FC560-8261-454B-B76D-D3AEA9400137}" dt="2025-01-22T17:47:47.626" v="1" actId="2696"/>
        <pc:sldMkLst>
          <pc:docMk/>
          <pc:sldMk cId="1428059581" sldId="482"/>
        </pc:sldMkLst>
      </pc:sldChg>
      <pc:sldChg chg="del">
        <pc:chgData name="Eilidh McGregor (Green Ink)" userId="9cba41ee-7d70-4c23-afba-c2290bddaa61" providerId="ADAL" clId="{AD6FC560-8261-454B-B76D-D3AEA9400137}" dt="2025-01-22T17:47:47.626" v="1" actId="2696"/>
        <pc:sldMkLst>
          <pc:docMk/>
          <pc:sldMk cId="2513338623" sldId="483"/>
        </pc:sldMkLst>
      </pc:sldChg>
      <pc:sldChg chg="del">
        <pc:chgData name="Eilidh McGregor (Green Ink)" userId="9cba41ee-7d70-4c23-afba-c2290bddaa61" providerId="ADAL" clId="{AD6FC560-8261-454B-B76D-D3AEA9400137}" dt="2025-01-22T17:47:47.626" v="1" actId="2696"/>
        <pc:sldMkLst>
          <pc:docMk/>
          <pc:sldMk cId="192575717" sldId="484"/>
        </pc:sldMkLst>
      </pc:sldChg>
      <pc:sldChg chg="del">
        <pc:chgData name="Eilidh McGregor (Green Ink)" userId="9cba41ee-7d70-4c23-afba-c2290bddaa61" providerId="ADAL" clId="{AD6FC560-8261-454B-B76D-D3AEA9400137}" dt="2025-01-22T17:47:47.626" v="1" actId="2696"/>
        <pc:sldMkLst>
          <pc:docMk/>
          <pc:sldMk cId="1930407470" sldId="485"/>
        </pc:sldMkLst>
      </pc:sldChg>
      <pc:sldChg chg="del">
        <pc:chgData name="Eilidh McGregor (Green Ink)" userId="9cba41ee-7d70-4c23-afba-c2290bddaa61" providerId="ADAL" clId="{AD6FC560-8261-454B-B76D-D3AEA9400137}" dt="2025-01-22T17:47:47.626" v="1" actId="2696"/>
        <pc:sldMkLst>
          <pc:docMk/>
          <pc:sldMk cId="626264679" sldId="486"/>
        </pc:sldMkLst>
      </pc:sldChg>
      <pc:sldChg chg="del">
        <pc:chgData name="Eilidh McGregor (Green Ink)" userId="9cba41ee-7d70-4c23-afba-c2290bddaa61" providerId="ADAL" clId="{AD6FC560-8261-454B-B76D-D3AEA9400137}" dt="2025-01-22T17:47:47.626" v="1" actId="2696"/>
        <pc:sldMkLst>
          <pc:docMk/>
          <pc:sldMk cId="1635358212" sldId="488"/>
        </pc:sldMkLst>
      </pc:sldChg>
      <pc:sldChg chg="del">
        <pc:chgData name="Eilidh McGregor (Green Ink)" userId="9cba41ee-7d70-4c23-afba-c2290bddaa61" providerId="ADAL" clId="{AD6FC560-8261-454B-B76D-D3AEA9400137}" dt="2025-01-22T17:47:47.626" v="1" actId="2696"/>
        <pc:sldMkLst>
          <pc:docMk/>
          <pc:sldMk cId="1887854444" sldId="489"/>
        </pc:sldMkLst>
      </pc:sldChg>
      <pc:sldChg chg="del">
        <pc:chgData name="Eilidh McGregor (Green Ink)" userId="9cba41ee-7d70-4c23-afba-c2290bddaa61" providerId="ADAL" clId="{AD6FC560-8261-454B-B76D-D3AEA9400137}" dt="2025-01-22T17:47:47.626" v="1" actId="2696"/>
        <pc:sldMkLst>
          <pc:docMk/>
          <pc:sldMk cId="1963412723" sldId="490"/>
        </pc:sldMkLst>
      </pc:sldChg>
      <pc:sldChg chg="del">
        <pc:chgData name="Eilidh McGregor (Green Ink)" userId="9cba41ee-7d70-4c23-afba-c2290bddaa61" providerId="ADAL" clId="{AD6FC560-8261-454B-B76D-D3AEA9400137}" dt="2025-01-22T17:47:47.626" v="1" actId="2696"/>
        <pc:sldMkLst>
          <pc:docMk/>
          <pc:sldMk cId="2712041305" sldId="491"/>
        </pc:sldMkLst>
      </pc:sldChg>
      <pc:sldChg chg="del">
        <pc:chgData name="Eilidh McGregor (Green Ink)" userId="9cba41ee-7d70-4c23-afba-c2290bddaa61" providerId="ADAL" clId="{AD6FC560-8261-454B-B76D-D3AEA9400137}" dt="2025-01-22T17:47:47.626" v="1" actId="2696"/>
        <pc:sldMkLst>
          <pc:docMk/>
          <pc:sldMk cId="60241425" sldId="492"/>
        </pc:sldMkLst>
      </pc:sldChg>
      <pc:sldChg chg="del">
        <pc:chgData name="Eilidh McGregor (Green Ink)" userId="9cba41ee-7d70-4c23-afba-c2290bddaa61" providerId="ADAL" clId="{AD6FC560-8261-454B-B76D-D3AEA9400137}" dt="2025-01-22T17:47:47.626" v="1" actId="2696"/>
        <pc:sldMkLst>
          <pc:docMk/>
          <pc:sldMk cId="892226930" sldId="493"/>
        </pc:sldMkLst>
      </pc:sldChg>
      <pc:sldChg chg="del">
        <pc:chgData name="Eilidh McGregor (Green Ink)" userId="9cba41ee-7d70-4c23-afba-c2290bddaa61" providerId="ADAL" clId="{AD6FC560-8261-454B-B76D-D3AEA9400137}" dt="2025-01-22T17:47:47.626" v="1" actId="2696"/>
        <pc:sldMkLst>
          <pc:docMk/>
          <pc:sldMk cId="3535472846" sldId="494"/>
        </pc:sldMkLst>
      </pc:sldChg>
      <pc:sldChg chg="del">
        <pc:chgData name="Eilidh McGregor (Green Ink)" userId="9cba41ee-7d70-4c23-afba-c2290bddaa61" providerId="ADAL" clId="{AD6FC560-8261-454B-B76D-D3AEA9400137}" dt="2025-01-22T17:47:47.626" v="1" actId="2696"/>
        <pc:sldMkLst>
          <pc:docMk/>
          <pc:sldMk cId="32059954" sldId="495"/>
        </pc:sldMkLst>
      </pc:sldChg>
      <pc:sldChg chg="del">
        <pc:chgData name="Eilidh McGregor (Green Ink)" userId="9cba41ee-7d70-4c23-afba-c2290bddaa61" providerId="ADAL" clId="{AD6FC560-8261-454B-B76D-D3AEA9400137}" dt="2025-01-22T17:47:47.626" v="1" actId="2696"/>
        <pc:sldMkLst>
          <pc:docMk/>
          <pc:sldMk cId="1216624615" sldId="496"/>
        </pc:sldMkLst>
      </pc:sldChg>
      <pc:sldChg chg="del">
        <pc:chgData name="Eilidh McGregor (Green Ink)" userId="9cba41ee-7d70-4c23-afba-c2290bddaa61" providerId="ADAL" clId="{AD6FC560-8261-454B-B76D-D3AEA9400137}" dt="2025-01-22T17:47:47.626" v="1" actId="2696"/>
        <pc:sldMkLst>
          <pc:docMk/>
          <pc:sldMk cId="669582613" sldId="498"/>
        </pc:sldMkLst>
      </pc:sldChg>
      <pc:sldChg chg="del">
        <pc:chgData name="Eilidh McGregor (Green Ink)" userId="9cba41ee-7d70-4c23-afba-c2290bddaa61" providerId="ADAL" clId="{AD6FC560-8261-454B-B76D-D3AEA9400137}" dt="2025-01-22T17:47:47.626" v="1" actId="2696"/>
        <pc:sldMkLst>
          <pc:docMk/>
          <pc:sldMk cId="2279994913" sldId="499"/>
        </pc:sldMkLst>
      </pc:sldChg>
      <pc:sldChg chg="del">
        <pc:chgData name="Eilidh McGregor (Green Ink)" userId="9cba41ee-7d70-4c23-afba-c2290bddaa61" providerId="ADAL" clId="{AD6FC560-8261-454B-B76D-D3AEA9400137}" dt="2025-01-22T17:47:47.626" v="1" actId="2696"/>
        <pc:sldMkLst>
          <pc:docMk/>
          <pc:sldMk cId="2703098110" sldId="501"/>
        </pc:sldMkLst>
      </pc:sldChg>
      <pc:sldChg chg="del">
        <pc:chgData name="Eilidh McGregor (Green Ink)" userId="9cba41ee-7d70-4c23-afba-c2290bddaa61" providerId="ADAL" clId="{AD6FC560-8261-454B-B76D-D3AEA9400137}" dt="2025-01-22T17:47:47.626" v="1" actId="2696"/>
        <pc:sldMkLst>
          <pc:docMk/>
          <pc:sldMk cId="1917566058" sldId="502"/>
        </pc:sldMkLst>
      </pc:sldChg>
      <pc:sldChg chg="del">
        <pc:chgData name="Eilidh McGregor (Green Ink)" userId="9cba41ee-7d70-4c23-afba-c2290bddaa61" providerId="ADAL" clId="{AD6FC560-8261-454B-B76D-D3AEA9400137}" dt="2025-01-22T17:47:47.626" v="1" actId="2696"/>
        <pc:sldMkLst>
          <pc:docMk/>
          <pc:sldMk cId="3835835597" sldId="503"/>
        </pc:sldMkLst>
      </pc:sldChg>
      <pc:sldChg chg="del">
        <pc:chgData name="Eilidh McGregor (Green Ink)" userId="9cba41ee-7d70-4c23-afba-c2290bddaa61" providerId="ADAL" clId="{AD6FC560-8261-454B-B76D-D3AEA9400137}" dt="2025-01-22T17:47:47.626" v="1" actId="2696"/>
        <pc:sldMkLst>
          <pc:docMk/>
          <pc:sldMk cId="516420185" sldId="504"/>
        </pc:sldMkLst>
      </pc:sldChg>
      <pc:sldChg chg="del">
        <pc:chgData name="Eilidh McGregor (Green Ink)" userId="9cba41ee-7d70-4c23-afba-c2290bddaa61" providerId="ADAL" clId="{AD6FC560-8261-454B-B76D-D3AEA9400137}" dt="2025-01-22T17:47:47.626" v="1" actId="2696"/>
        <pc:sldMkLst>
          <pc:docMk/>
          <pc:sldMk cId="2793079073" sldId="505"/>
        </pc:sldMkLst>
      </pc:sldChg>
      <pc:sldChg chg="del">
        <pc:chgData name="Eilidh McGregor (Green Ink)" userId="9cba41ee-7d70-4c23-afba-c2290bddaa61" providerId="ADAL" clId="{AD6FC560-8261-454B-B76D-D3AEA9400137}" dt="2025-01-22T17:47:47.626" v="1" actId="2696"/>
        <pc:sldMkLst>
          <pc:docMk/>
          <pc:sldMk cId="3455035072" sldId="506"/>
        </pc:sldMkLst>
      </pc:sldChg>
      <pc:sldChg chg="del">
        <pc:chgData name="Eilidh McGregor (Green Ink)" userId="9cba41ee-7d70-4c23-afba-c2290bddaa61" providerId="ADAL" clId="{AD6FC560-8261-454B-B76D-D3AEA9400137}" dt="2025-01-22T17:47:47.626" v="1" actId="2696"/>
        <pc:sldMkLst>
          <pc:docMk/>
          <pc:sldMk cId="2864550227" sldId="507"/>
        </pc:sldMkLst>
      </pc:sldChg>
      <pc:sldChg chg="del">
        <pc:chgData name="Eilidh McGregor (Green Ink)" userId="9cba41ee-7d70-4c23-afba-c2290bddaa61" providerId="ADAL" clId="{AD6FC560-8261-454B-B76D-D3AEA9400137}" dt="2025-01-22T17:47:47.626" v="1" actId="2696"/>
        <pc:sldMkLst>
          <pc:docMk/>
          <pc:sldMk cId="1372983916" sldId="508"/>
        </pc:sldMkLst>
      </pc:sldChg>
      <pc:sldChg chg="del">
        <pc:chgData name="Eilidh McGregor (Green Ink)" userId="9cba41ee-7d70-4c23-afba-c2290bddaa61" providerId="ADAL" clId="{AD6FC560-8261-454B-B76D-D3AEA9400137}" dt="2025-01-22T17:47:47.626" v="1" actId="2696"/>
        <pc:sldMkLst>
          <pc:docMk/>
          <pc:sldMk cId="2620479518" sldId="509"/>
        </pc:sldMkLst>
      </pc:sldChg>
      <pc:sldChg chg="del">
        <pc:chgData name="Eilidh McGregor (Green Ink)" userId="9cba41ee-7d70-4c23-afba-c2290bddaa61" providerId="ADAL" clId="{AD6FC560-8261-454B-B76D-D3AEA9400137}" dt="2025-01-22T17:47:47.626" v="1" actId="2696"/>
        <pc:sldMkLst>
          <pc:docMk/>
          <pc:sldMk cId="455493254" sldId="510"/>
        </pc:sldMkLst>
      </pc:sldChg>
      <pc:sldChg chg="del">
        <pc:chgData name="Eilidh McGregor (Green Ink)" userId="9cba41ee-7d70-4c23-afba-c2290bddaa61" providerId="ADAL" clId="{AD6FC560-8261-454B-B76D-D3AEA9400137}" dt="2025-01-22T17:47:47.626" v="1" actId="2696"/>
        <pc:sldMkLst>
          <pc:docMk/>
          <pc:sldMk cId="1741917319" sldId="511"/>
        </pc:sldMkLst>
      </pc:sldChg>
      <pc:sldChg chg="del">
        <pc:chgData name="Eilidh McGregor (Green Ink)" userId="9cba41ee-7d70-4c23-afba-c2290bddaa61" providerId="ADAL" clId="{AD6FC560-8261-454B-B76D-D3AEA9400137}" dt="2025-01-22T17:47:47.626" v="1" actId="2696"/>
        <pc:sldMkLst>
          <pc:docMk/>
          <pc:sldMk cId="290102901" sldId="512"/>
        </pc:sldMkLst>
      </pc:sldChg>
      <pc:sldChg chg="del">
        <pc:chgData name="Eilidh McGregor (Green Ink)" userId="9cba41ee-7d70-4c23-afba-c2290bddaa61" providerId="ADAL" clId="{AD6FC560-8261-454B-B76D-D3AEA9400137}" dt="2025-01-22T17:47:47.626" v="1" actId="2696"/>
        <pc:sldMkLst>
          <pc:docMk/>
          <pc:sldMk cId="9701064" sldId="513"/>
        </pc:sldMkLst>
      </pc:sldChg>
      <pc:sldChg chg="del">
        <pc:chgData name="Eilidh McGregor (Green Ink)" userId="9cba41ee-7d70-4c23-afba-c2290bddaa61" providerId="ADAL" clId="{AD6FC560-8261-454B-B76D-D3AEA9400137}" dt="2025-01-22T17:47:47.626" v="1" actId="2696"/>
        <pc:sldMkLst>
          <pc:docMk/>
          <pc:sldMk cId="1270264776" sldId="514"/>
        </pc:sldMkLst>
      </pc:sldChg>
      <pc:sldChg chg="del">
        <pc:chgData name="Eilidh McGregor (Green Ink)" userId="9cba41ee-7d70-4c23-afba-c2290bddaa61" providerId="ADAL" clId="{AD6FC560-8261-454B-B76D-D3AEA9400137}" dt="2025-01-22T17:47:47.626" v="1" actId="2696"/>
        <pc:sldMkLst>
          <pc:docMk/>
          <pc:sldMk cId="4163161739" sldId="515"/>
        </pc:sldMkLst>
      </pc:sldChg>
      <pc:sldChg chg="del">
        <pc:chgData name="Eilidh McGregor (Green Ink)" userId="9cba41ee-7d70-4c23-afba-c2290bddaa61" providerId="ADAL" clId="{AD6FC560-8261-454B-B76D-D3AEA9400137}" dt="2025-01-22T17:47:47.626" v="1" actId="2696"/>
        <pc:sldMkLst>
          <pc:docMk/>
          <pc:sldMk cId="1155460931" sldId="516"/>
        </pc:sldMkLst>
      </pc:sldChg>
      <pc:sldChg chg="del">
        <pc:chgData name="Eilidh McGregor (Green Ink)" userId="9cba41ee-7d70-4c23-afba-c2290bddaa61" providerId="ADAL" clId="{AD6FC560-8261-454B-B76D-D3AEA9400137}" dt="2025-01-22T17:47:47.626" v="1" actId="2696"/>
        <pc:sldMkLst>
          <pc:docMk/>
          <pc:sldMk cId="4043179754" sldId="517"/>
        </pc:sldMkLst>
      </pc:sldChg>
      <pc:sldChg chg="del">
        <pc:chgData name="Eilidh McGregor (Green Ink)" userId="9cba41ee-7d70-4c23-afba-c2290bddaa61" providerId="ADAL" clId="{AD6FC560-8261-454B-B76D-D3AEA9400137}" dt="2025-01-22T17:47:47.626" v="1" actId="2696"/>
        <pc:sldMkLst>
          <pc:docMk/>
          <pc:sldMk cId="261152892" sldId="518"/>
        </pc:sldMkLst>
      </pc:sldChg>
      <pc:sldChg chg="del">
        <pc:chgData name="Eilidh McGregor (Green Ink)" userId="9cba41ee-7d70-4c23-afba-c2290bddaa61" providerId="ADAL" clId="{AD6FC560-8261-454B-B76D-D3AEA9400137}" dt="2025-01-22T17:47:47.626" v="1" actId="2696"/>
        <pc:sldMkLst>
          <pc:docMk/>
          <pc:sldMk cId="4201634426" sldId="519"/>
        </pc:sldMkLst>
      </pc:sldChg>
      <pc:sldChg chg="del">
        <pc:chgData name="Eilidh McGregor (Green Ink)" userId="9cba41ee-7d70-4c23-afba-c2290bddaa61" providerId="ADAL" clId="{AD6FC560-8261-454B-B76D-D3AEA9400137}" dt="2025-01-22T17:47:47.626" v="1" actId="2696"/>
        <pc:sldMkLst>
          <pc:docMk/>
          <pc:sldMk cId="3363182507" sldId="520"/>
        </pc:sldMkLst>
      </pc:sldChg>
      <pc:sldChg chg="del">
        <pc:chgData name="Eilidh McGregor (Green Ink)" userId="9cba41ee-7d70-4c23-afba-c2290bddaa61" providerId="ADAL" clId="{AD6FC560-8261-454B-B76D-D3AEA9400137}" dt="2025-01-22T17:47:47.626" v="1" actId="2696"/>
        <pc:sldMkLst>
          <pc:docMk/>
          <pc:sldMk cId="4034244694" sldId="521"/>
        </pc:sldMkLst>
      </pc:sldChg>
      <pc:sldChg chg="del">
        <pc:chgData name="Eilidh McGregor (Green Ink)" userId="9cba41ee-7d70-4c23-afba-c2290bddaa61" providerId="ADAL" clId="{AD6FC560-8261-454B-B76D-D3AEA9400137}" dt="2025-01-22T17:47:47.626" v="1" actId="2696"/>
        <pc:sldMkLst>
          <pc:docMk/>
          <pc:sldMk cId="2916014845" sldId="522"/>
        </pc:sldMkLst>
      </pc:sldChg>
      <pc:sldChg chg="del">
        <pc:chgData name="Eilidh McGregor (Green Ink)" userId="9cba41ee-7d70-4c23-afba-c2290bddaa61" providerId="ADAL" clId="{AD6FC560-8261-454B-B76D-D3AEA9400137}" dt="2025-01-22T17:47:47.626" v="1" actId="2696"/>
        <pc:sldMkLst>
          <pc:docMk/>
          <pc:sldMk cId="3098079620" sldId="523"/>
        </pc:sldMkLst>
      </pc:sldChg>
      <pc:sldChg chg="del">
        <pc:chgData name="Eilidh McGregor (Green Ink)" userId="9cba41ee-7d70-4c23-afba-c2290bddaa61" providerId="ADAL" clId="{AD6FC560-8261-454B-B76D-D3AEA9400137}" dt="2025-01-22T17:47:47.626" v="1" actId="2696"/>
        <pc:sldMkLst>
          <pc:docMk/>
          <pc:sldMk cId="1698864919" sldId="524"/>
        </pc:sldMkLst>
      </pc:sldChg>
      <pc:sldChg chg="del">
        <pc:chgData name="Eilidh McGregor (Green Ink)" userId="9cba41ee-7d70-4c23-afba-c2290bddaa61" providerId="ADAL" clId="{AD6FC560-8261-454B-B76D-D3AEA9400137}" dt="2025-01-22T17:47:47.626" v="1" actId="2696"/>
        <pc:sldMkLst>
          <pc:docMk/>
          <pc:sldMk cId="104666613" sldId="525"/>
        </pc:sldMkLst>
      </pc:sldChg>
      <pc:sldChg chg="del">
        <pc:chgData name="Eilidh McGregor (Green Ink)" userId="9cba41ee-7d70-4c23-afba-c2290bddaa61" providerId="ADAL" clId="{AD6FC560-8261-454B-B76D-D3AEA9400137}" dt="2025-01-22T17:47:47.626" v="1" actId="2696"/>
        <pc:sldMkLst>
          <pc:docMk/>
          <pc:sldMk cId="1994937616" sldId="526"/>
        </pc:sldMkLst>
      </pc:sldChg>
      <pc:sldChg chg="del">
        <pc:chgData name="Eilidh McGregor (Green Ink)" userId="9cba41ee-7d70-4c23-afba-c2290bddaa61" providerId="ADAL" clId="{AD6FC560-8261-454B-B76D-D3AEA9400137}" dt="2025-01-22T17:47:47.626" v="1" actId="2696"/>
        <pc:sldMkLst>
          <pc:docMk/>
          <pc:sldMk cId="1038560813" sldId="527"/>
        </pc:sldMkLst>
      </pc:sldChg>
      <pc:sldChg chg="del">
        <pc:chgData name="Eilidh McGregor (Green Ink)" userId="9cba41ee-7d70-4c23-afba-c2290bddaa61" providerId="ADAL" clId="{AD6FC560-8261-454B-B76D-D3AEA9400137}" dt="2025-01-22T17:47:47.626" v="1" actId="2696"/>
        <pc:sldMkLst>
          <pc:docMk/>
          <pc:sldMk cId="3612673987" sldId="529"/>
        </pc:sldMkLst>
      </pc:sldChg>
      <pc:sldChg chg="del">
        <pc:chgData name="Eilidh McGregor (Green Ink)" userId="9cba41ee-7d70-4c23-afba-c2290bddaa61" providerId="ADAL" clId="{AD6FC560-8261-454B-B76D-D3AEA9400137}" dt="2025-01-22T17:47:47.626" v="1" actId="2696"/>
        <pc:sldMkLst>
          <pc:docMk/>
          <pc:sldMk cId="3962482384" sldId="530"/>
        </pc:sldMkLst>
      </pc:sldChg>
      <pc:sldChg chg="del">
        <pc:chgData name="Eilidh McGregor (Green Ink)" userId="9cba41ee-7d70-4c23-afba-c2290bddaa61" providerId="ADAL" clId="{AD6FC560-8261-454B-B76D-D3AEA9400137}" dt="2025-01-22T17:47:47.626" v="1" actId="2696"/>
        <pc:sldMkLst>
          <pc:docMk/>
          <pc:sldMk cId="2202465377" sldId="531"/>
        </pc:sldMkLst>
      </pc:sldChg>
      <pc:sldChg chg="del">
        <pc:chgData name="Eilidh McGregor (Green Ink)" userId="9cba41ee-7d70-4c23-afba-c2290bddaa61" providerId="ADAL" clId="{AD6FC560-8261-454B-B76D-D3AEA9400137}" dt="2025-01-22T17:47:27.007" v="0" actId="2696"/>
        <pc:sldMkLst>
          <pc:docMk/>
          <pc:sldMk cId="2896110165" sldId="532"/>
        </pc:sldMkLst>
      </pc:sldChg>
      <pc:sldChg chg="del">
        <pc:chgData name="Eilidh McGregor (Green Ink)" userId="9cba41ee-7d70-4c23-afba-c2290bddaa61" providerId="ADAL" clId="{AD6FC560-8261-454B-B76D-D3AEA9400137}" dt="2025-01-22T17:47:27.007" v="0" actId="2696"/>
        <pc:sldMkLst>
          <pc:docMk/>
          <pc:sldMk cId="2849063426" sldId="533"/>
        </pc:sldMkLst>
      </pc:sldChg>
      <pc:sldChg chg="del">
        <pc:chgData name="Eilidh McGregor (Green Ink)" userId="9cba41ee-7d70-4c23-afba-c2290bddaa61" providerId="ADAL" clId="{AD6FC560-8261-454B-B76D-D3AEA9400137}" dt="2025-01-22T17:47:47.626" v="1" actId="2696"/>
        <pc:sldMkLst>
          <pc:docMk/>
          <pc:sldMk cId="1533371814" sldId="535"/>
        </pc:sldMkLst>
      </pc:sldChg>
      <pc:sldChg chg="del">
        <pc:chgData name="Eilidh McGregor (Green Ink)" userId="9cba41ee-7d70-4c23-afba-c2290bddaa61" providerId="ADAL" clId="{AD6FC560-8261-454B-B76D-D3AEA9400137}" dt="2025-01-22T17:47:47.626" v="1" actId="2696"/>
        <pc:sldMkLst>
          <pc:docMk/>
          <pc:sldMk cId="3126955785" sldId="536"/>
        </pc:sldMkLst>
      </pc:sldChg>
      <pc:sldChg chg="del">
        <pc:chgData name="Eilidh McGregor (Green Ink)" userId="9cba41ee-7d70-4c23-afba-c2290bddaa61" providerId="ADAL" clId="{AD6FC560-8261-454B-B76D-D3AEA9400137}" dt="2025-01-22T17:47:27.007" v="0" actId="2696"/>
        <pc:sldMkLst>
          <pc:docMk/>
          <pc:sldMk cId="3694554810" sldId="537"/>
        </pc:sldMkLst>
      </pc:sldChg>
      <pc:sldChg chg="del">
        <pc:chgData name="Eilidh McGregor (Green Ink)" userId="9cba41ee-7d70-4c23-afba-c2290bddaa61" providerId="ADAL" clId="{AD6FC560-8261-454B-B76D-D3AEA9400137}" dt="2025-01-22T17:47:27.007" v="0" actId="2696"/>
        <pc:sldMkLst>
          <pc:docMk/>
          <pc:sldMk cId="3143909663" sldId="538"/>
        </pc:sldMkLst>
      </pc:sldChg>
      <pc:sldChg chg="del">
        <pc:chgData name="Eilidh McGregor (Green Ink)" userId="9cba41ee-7d70-4c23-afba-c2290bddaa61" providerId="ADAL" clId="{AD6FC560-8261-454B-B76D-D3AEA9400137}" dt="2025-01-22T17:47:47.626" v="1" actId="2696"/>
        <pc:sldMkLst>
          <pc:docMk/>
          <pc:sldMk cId="3351721272" sldId="539"/>
        </pc:sldMkLst>
      </pc:sldChg>
      <pc:sldChg chg="del">
        <pc:chgData name="Eilidh McGregor (Green Ink)" userId="9cba41ee-7d70-4c23-afba-c2290bddaa61" providerId="ADAL" clId="{AD6FC560-8261-454B-B76D-D3AEA9400137}" dt="2025-01-22T17:47:47.626" v="1" actId="2696"/>
        <pc:sldMkLst>
          <pc:docMk/>
          <pc:sldMk cId="3281892448" sldId="540"/>
        </pc:sldMkLst>
      </pc:sldChg>
      <pc:sldChg chg="del">
        <pc:chgData name="Eilidh McGregor (Green Ink)" userId="9cba41ee-7d70-4c23-afba-c2290bddaa61" providerId="ADAL" clId="{AD6FC560-8261-454B-B76D-D3AEA9400137}" dt="2025-01-22T17:47:47.626" v="1" actId="2696"/>
        <pc:sldMkLst>
          <pc:docMk/>
          <pc:sldMk cId="2680329864" sldId="541"/>
        </pc:sldMkLst>
      </pc:sldChg>
      <pc:sldChg chg="del">
        <pc:chgData name="Eilidh McGregor (Green Ink)" userId="9cba41ee-7d70-4c23-afba-c2290bddaa61" providerId="ADAL" clId="{AD6FC560-8261-454B-B76D-D3AEA9400137}" dt="2025-01-22T17:47:47.626" v="1" actId="2696"/>
        <pc:sldMkLst>
          <pc:docMk/>
          <pc:sldMk cId="1083352733" sldId="542"/>
        </pc:sldMkLst>
      </pc:sldChg>
      <pc:sldChg chg="del">
        <pc:chgData name="Eilidh McGregor (Green Ink)" userId="9cba41ee-7d70-4c23-afba-c2290bddaa61" providerId="ADAL" clId="{AD6FC560-8261-454B-B76D-D3AEA9400137}" dt="2025-01-22T17:47:27.007" v="0" actId="2696"/>
        <pc:sldMkLst>
          <pc:docMk/>
          <pc:sldMk cId="2066501417" sldId="543"/>
        </pc:sldMkLst>
      </pc:sldChg>
      <pc:sldChg chg="del">
        <pc:chgData name="Eilidh McGregor (Green Ink)" userId="9cba41ee-7d70-4c23-afba-c2290bddaa61" providerId="ADAL" clId="{AD6FC560-8261-454B-B76D-D3AEA9400137}" dt="2025-01-22T17:47:27.007" v="0" actId="2696"/>
        <pc:sldMkLst>
          <pc:docMk/>
          <pc:sldMk cId="4194654886" sldId="544"/>
        </pc:sldMkLst>
      </pc:sldChg>
      <pc:sldChg chg="del">
        <pc:chgData name="Eilidh McGregor (Green Ink)" userId="9cba41ee-7d70-4c23-afba-c2290bddaa61" providerId="ADAL" clId="{AD6FC560-8261-454B-B76D-D3AEA9400137}" dt="2025-01-22T17:47:27.007" v="0" actId="2696"/>
        <pc:sldMkLst>
          <pc:docMk/>
          <pc:sldMk cId="691906105" sldId="545"/>
        </pc:sldMkLst>
      </pc:sldChg>
      <pc:sldChg chg="del">
        <pc:chgData name="Eilidh McGregor (Green Ink)" userId="9cba41ee-7d70-4c23-afba-c2290bddaa61" providerId="ADAL" clId="{AD6FC560-8261-454B-B76D-D3AEA9400137}" dt="2025-01-22T17:47:27.007" v="0" actId="2696"/>
        <pc:sldMkLst>
          <pc:docMk/>
          <pc:sldMk cId="1057054663" sldId="546"/>
        </pc:sldMkLst>
      </pc:sldChg>
      <pc:sldChg chg="del">
        <pc:chgData name="Eilidh McGregor (Green Ink)" userId="9cba41ee-7d70-4c23-afba-c2290bddaa61" providerId="ADAL" clId="{AD6FC560-8261-454B-B76D-D3AEA9400137}" dt="2025-01-22T17:47:27.007" v="0" actId="2696"/>
        <pc:sldMkLst>
          <pc:docMk/>
          <pc:sldMk cId="2792557584" sldId="547"/>
        </pc:sldMkLst>
      </pc:sldChg>
      <pc:sldChg chg="del">
        <pc:chgData name="Eilidh McGregor (Green Ink)" userId="9cba41ee-7d70-4c23-afba-c2290bddaa61" providerId="ADAL" clId="{AD6FC560-8261-454B-B76D-D3AEA9400137}" dt="2025-01-22T17:47:27.007" v="0" actId="2696"/>
        <pc:sldMkLst>
          <pc:docMk/>
          <pc:sldMk cId="3673841498" sldId="548"/>
        </pc:sldMkLst>
      </pc:sldChg>
      <pc:sldChg chg="del">
        <pc:chgData name="Eilidh McGregor (Green Ink)" userId="9cba41ee-7d70-4c23-afba-c2290bddaa61" providerId="ADAL" clId="{AD6FC560-8261-454B-B76D-D3AEA9400137}" dt="2025-01-22T17:47:27.007" v="0" actId="2696"/>
        <pc:sldMkLst>
          <pc:docMk/>
          <pc:sldMk cId="2317205828" sldId="549"/>
        </pc:sldMkLst>
      </pc:sldChg>
      <pc:sldChg chg="del">
        <pc:chgData name="Eilidh McGregor (Green Ink)" userId="9cba41ee-7d70-4c23-afba-c2290bddaa61" providerId="ADAL" clId="{AD6FC560-8261-454B-B76D-D3AEA9400137}" dt="2025-01-22T17:47:27.007" v="0" actId="2696"/>
        <pc:sldMkLst>
          <pc:docMk/>
          <pc:sldMk cId="4117553316" sldId="550"/>
        </pc:sldMkLst>
      </pc:sldChg>
      <pc:sldChg chg="del">
        <pc:chgData name="Eilidh McGregor (Green Ink)" userId="9cba41ee-7d70-4c23-afba-c2290bddaa61" providerId="ADAL" clId="{AD6FC560-8261-454B-B76D-D3AEA9400137}" dt="2025-01-22T17:47:27.007" v="0" actId="2696"/>
        <pc:sldMkLst>
          <pc:docMk/>
          <pc:sldMk cId="584985910" sldId="551"/>
        </pc:sldMkLst>
      </pc:sldChg>
      <pc:sldChg chg="del">
        <pc:chgData name="Eilidh McGregor (Green Ink)" userId="9cba41ee-7d70-4c23-afba-c2290bddaa61" providerId="ADAL" clId="{AD6FC560-8261-454B-B76D-D3AEA9400137}" dt="2025-01-22T17:47:27.007" v="0" actId="2696"/>
        <pc:sldMkLst>
          <pc:docMk/>
          <pc:sldMk cId="3093663083" sldId="552"/>
        </pc:sldMkLst>
      </pc:sldChg>
      <pc:sldChg chg="del">
        <pc:chgData name="Eilidh McGregor (Green Ink)" userId="9cba41ee-7d70-4c23-afba-c2290bddaa61" providerId="ADAL" clId="{AD6FC560-8261-454B-B76D-D3AEA9400137}" dt="2025-01-22T17:47:27.007" v="0" actId="2696"/>
        <pc:sldMkLst>
          <pc:docMk/>
          <pc:sldMk cId="2525699467" sldId="553"/>
        </pc:sldMkLst>
      </pc:sldChg>
      <pc:sldChg chg="del">
        <pc:chgData name="Eilidh McGregor (Green Ink)" userId="9cba41ee-7d70-4c23-afba-c2290bddaa61" providerId="ADAL" clId="{AD6FC560-8261-454B-B76D-D3AEA9400137}" dt="2025-01-22T17:47:27.007" v="0" actId="2696"/>
        <pc:sldMkLst>
          <pc:docMk/>
          <pc:sldMk cId="3557591569" sldId="554"/>
        </pc:sldMkLst>
      </pc:sldChg>
      <pc:sldChg chg="del">
        <pc:chgData name="Eilidh McGregor (Green Ink)" userId="9cba41ee-7d70-4c23-afba-c2290bddaa61" providerId="ADAL" clId="{AD6FC560-8261-454B-B76D-D3AEA9400137}" dt="2025-01-22T17:47:27.007" v="0" actId="2696"/>
        <pc:sldMkLst>
          <pc:docMk/>
          <pc:sldMk cId="1643354276" sldId="555"/>
        </pc:sldMkLst>
      </pc:sldChg>
      <pc:sldChg chg="del">
        <pc:chgData name="Eilidh McGregor (Green Ink)" userId="9cba41ee-7d70-4c23-afba-c2290bddaa61" providerId="ADAL" clId="{AD6FC560-8261-454B-B76D-D3AEA9400137}" dt="2025-01-22T17:47:27.007" v="0" actId="2696"/>
        <pc:sldMkLst>
          <pc:docMk/>
          <pc:sldMk cId="1298327133" sldId="556"/>
        </pc:sldMkLst>
      </pc:sldChg>
      <pc:sldChg chg="del">
        <pc:chgData name="Eilidh McGregor (Green Ink)" userId="9cba41ee-7d70-4c23-afba-c2290bddaa61" providerId="ADAL" clId="{AD6FC560-8261-454B-B76D-D3AEA9400137}" dt="2025-01-22T17:47:27.007" v="0" actId="2696"/>
        <pc:sldMkLst>
          <pc:docMk/>
          <pc:sldMk cId="3453521803" sldId="557"/>
        </pc:sldMkLst>
      </pc:sldChg>
      <pc:sldChg chg="del">
        <pc:chgData name="Eilidh McGregor (Green Ink)" userId="9cba41ee-7d70-4c23-afba-c2290bddaa61" providerId="ADAL" clId="{AD6FC560-8261-454B-B76D-D3AEA9400137}" dt="2025-01-22T17:47:27.007" v="0" actId="2696"/>
        <pc:sldMkLst>
          <pc:docMk/>
          <pc:sldMk cId="3656407505" sldId="558"/>
        </pc:sldMkLst>
      </pc:sldChg>
      <pc:sldChg chg="del">
        <pc:chgData name="Eilidh McGregor (Green Ink)" userId="9cba41ee-7d70-4c23-afba-c2290bddaa61" providerId="ADAL" clId="{AD6FC560-8261-454B-B76D-D3AEA9400137}" dt="2025-01-22T17:47:47.626" v="1" actId="2696"/>
        <pc:sldMkLst>
          <pc:docMk/>
          <pc:sldMk cId="40989714" sldId="560"/>
        </pc:sldMkLst>
      </pc:sldChg>
      <pc:sldChg chg="del">
        <pc:chgData name="Eilidh McGregor (Green Ink)" userId="9cba41ee-7d70-4c23-afba-c2290bddaa61" providerId="ADAL" clId="{AD6FC560-8261-454B-B76D-D3AEA9400137}" dt="2025-01-22T17:47:47.626" v="1" actId="2696"/>
        <pc:sldMkLst>
          <pc:docMk/>
          <pc:sldMk cId="2996773268" sldId="561"/>
        </pc:sldMkLst>
      </pc:sldChg>
      <pc:sldChg chg="del">
        <pc:chgData name="Eilidh McGregor (Green Ink)" userId="9cba41ee-7d70-4c23-afba-c2290bddaa61" providerId="ADAL" clId="{AD6FC560-8261-454B-B76D-D3AEA9400137}" dt="2025-01-22T17:47:47.626" v="1" actId="2696"/>
        <pc:sldMkLst>
          <pc:docMk/>
          <pc:sldMk cId="1704946119" sldId="562"/>
        </pc:sldMkLst>
      </pc:sldChg>
      <pc:sldChg chg="del">
        <pc:chgData name="Eilidh McGregor (Green Ink)" userId="9cba41ee-7d70-4c23-afba-c2290bddaa61" providerId="ADAL" clId="{AD6FC560-8261-454B-B76D-D3AEA9400137}" dt="2025-01-22T17:47:47.626" v="1" actId="2696"/>
        <pc:sldMkLst>
          <pc:docMk/>
          <pc:sldMk cId="1740026120" sldId="563"/>
        </pc:sldMkLst>
      </pc:sldChg>
      <pc:sldChg chg="del">
        <pc:chgData name="Eilidh McGregor (Green Ink)" userId="9cba41ee-7d70-4c23-afba-c2290bddaa61" providerId="ADAL" clId="{AD6FC560-8261-454B-B76D-D3AEA9400137}" dt="2025-01-22T17:47:47.626" v="1" actId="2696"/>
        <pc:sldMkLst>
          <pc:docMk/>
          <pc:sldMk cId="2284976561" sldId="564"/>
        </pc:sldMkLst>
      </pc:sldChg>
      <pc:sldChg chg="del">
        <pc:chgData name="Eilidh McGregor (Green Ink)" userId="9cba41ee-7d70-4c23-afba-c2290bddaa61" providerId="ADAL" clId="{AD6FC560-8261-454B-B76D-D3AEA9400137}" dt="2025-01-22T17:47:47.626" v="1" actId="2696"/>
        <pc:sldMkLst>
          <pc:docMk/>
          <pc:sldMk cId="2980113983" sldId="565"/>
        </pc:sldMkLst>
      </pc:sldChg>
      <pc:sldChg chg="del">
        <pc:chgData name="Eilidh McGregor (Green Ink)" userId="9cba41ee-7d70-4c23-afba-c2290bddaa61" providerId="ADAL" clId="{AD6FC560-8261-454B-B76D-D3AEA9400137}" dt="2025-01-22T17:47:27.007" v="0" actId="2696"/>
        <pc:sldMkLst>
          <pc:docMk/>
          <pc:sldMk cId="2018139632" sldId="566"/>
        </pc:sldMkLst>
      </pc:sldChg>
      <pc:sldChg chg="del">
        <pc:chgData name="Eilidh McGregor (Green Ink)" userId="9cba41ee-7d70-4c23-afba-c2290bddaa61" providerId="ADAL" clId="{AD6FC560-8261-454B-B76D-D3AEA9400137}" dt="2025-01-22T17:47:47.626" v="1" actId="2696"/>
        <pc:sldMkLst>
          <pc:docMk/>
          <pc:sldMk cId="1175654923" sldId="568"/>
        </pc:sldMkLst>
      </pc:sldChg>
      <pc:sldChg chg="del">
        <pc:chgData name="Eilidh McGregor (Green Ink)" userId="9cba41ee-7d70-4c23-afba-c2290bddaa61" providerId="ADAL" clId="{AD6FC560-8261-454B-B76D-D3AEA9400137}" dt="2025-01-22T17:47:47.626" v="1" actId="2696"/>
        <pc:sldMkLst>
          <pc:docMk/>
          <pc:sldMk cId="3855224202" sldId="569"/>
        </pc:sldMkLst>
      </pc:sldChg>
      <pc:sldChg chg="del">
        <pc:chgData name="Eilidh McGregor (Green Ink)" userId="9cba41ee-7d70-4c23-afba-c2290bddaa61" providerId="ADAL" clId="{AD6FC560-8261-454B-B76D-D3AEA9400137}" dt="2025-01-22T17:47:47.626" v="1" actId="2696"/>
        <pc:sldMkLst>
          <pc:docMk/>
          <pc:sldMk cId="2643322511" sldId="570"/>
        </pc:sldMkLst>
      </pc:sldChg>
      <pc:sldChg chg="del">
        <pc:chgData name="Eilidh McGregor (Green Ink)" userId="9cba41ee-7d70-4c23-afba-c2290bddaa61" providerId="ADAL" clId="{AD6FC560-8261-454B-B76D-D3AEA9400137}" dt="2025-01-22T17:47:47.626" v="1" actId="2696"/>
        <pc:sldMkLst>
          <pc:docMk/>
          <pc:sldMk cId="1748309419" sldId="571"/>
        </pc:sldMkLst>
      </pc:sldChg>
      <pc:sldMasterChg chg="del delSldLayout">
        <pc:chgData name="Eilidh McGregor (Green Ink)" userId="9cba41ee-7d70-4c23-afba-c2290bddaa61" providerId="ADAL" clId="{AD6FC560-8261-454B-B76D-D3AEA9400137}" dt="2025-01-22T17:47:27.007" v="0" actId="2696"/>
        <pc:sldMasterMkLst>
          <pc:docMk/>
          <pc:sldMasterMk cId="3094766135" sldId="2147483648"/>
        </pc:sldMasterMkLst>
        <pc:sldLayoutChg chg="del">
          <pc:chgData name="Eilidh McGregor (Green Ink)" userId="9cba41ee-7d70-4c23-afba-c2290bddaa61" providerId="ADAL" clId="{AD6FC560-8261-454B-B76D-D3AEA9400137}" dt="2025-01-22T17:47:27.007" v="0" actId="2696"/>
          <pc:sldLayoutMkLst>
            <pc:docMk/>
            <pc:sldMasterMk cId="3094766135" sldId="2147483648"/>
            <pc:sldLayoutMk cId="3588208150" sldId="2147483649"/>
          </pc:sldLayoutMkLst>
        </pc:sldLayoutChg>
      </pc:sldMasterChg>
      <pc:sldMasterChg chg="del delSldLayout">
        <pc:chgData name="Eilidh McGregor (Green Ink)" userId="9cba41ee-7d70-4c23-afba-c2290bddaa61" providerId="ADAL" clId="{AD6FC560-8261-454B-B76D-D3AEA9400137}" dt="2025-01-22T17:47:27.007" v="0" actId="2696"/>
        <pc:sldMasterMkLst>
          <pc:docMk/>
          <pc:sldMasterMk cId="3564903295" sldId="2147483676"/>
        </pc:sldMasterMkLst>
        <pc:sldLayoutChg chg="del">
          <pc:chgData name="Eilidh McGregor (Green Ink)" userId="9cba41ee-7d70-4c23-afba-c2290bddaa61" providerId="ADAL" clId="{AD6FC560-8261-454B-B76D-D3AEA9400137}" dt="2025-01-22T17:47:27.007" v="0" actId="2696"/>
          <pc:sldLayoutMkLst>
            <pc:docMk/>
            <pc:sldMasterMk cId="3564903295" sldId="2147483676"/>
            <pc:sldLayoutMk cId="3714933738" sldId="2147483675"/>
          </pc:sldLayoutMkLst>
        </pc:sldLayoutChg>
        <pc:sldLayoutChg chg="del">
          <pc:chgData name="Eilidh McGregor (Green Ink)" userId="9cba41ee-7d70-4c23-afba-c2290bddaa61" providerId="ADAL" clId="{AD6FC560-8261-454B-B76D-D3AEA9400137}" dt="2025-01-22T17:47:27.007" v="0" actId="2696"/>
          <pc:sldLayoutMkLst>
            <pc:docMk/>
            <pc:sldMasterMk cId="3564903295" sldId="2147483676"/>
            <pc:sldLayoutMk cId="2429060909" sldId="2147483677"/>
          </pc:sldLayoutMkLst>
        </pc:sldLayoutChg>
        <pc:sldLayoutChg chg="del">
          <pc:chgData name="Eilidh McGregor (Green Ink)" userId="9cba41ee-7d70-4c23-afba-c2290bddaa61" providerId="ADAL" clId="{AD6FC560-8261-454B-B76D-D3AEA9400137}" dt="2025-01-22T17:47:27.007" v="0" actId="2696"/>
          <pc:sldLayoutMkLst>
            <pc:docMk/>
            <pc:sldMasterMk cId="3564903295" sldId="2147483676"/>
            <pc:sldLayoutMk cId="4068904741" sldId="2147483714"/>
          </pc:sldLayoutMkLst>
        </pc:sldLayoutChg>
      </pc:sldMasterChg>
    </pc:docChg>
  </pc:docChgLst>
  <pc:docChgLst>
    <pc:chgData name="Guy Manners (Green Ink)" userId="0f72d4e3-0f22-40ba-bc66-f2cb0e17addf" providerId="ADAL" clId="{E05E9454-51C9-47B8-93D4-4781BE52407A}"/>
    <pc:docChg chg="undo custSel modSld">
      <pc:chgData name="Guy Manners (Green Ink)" userId="0f72d4e3-0f22-40ba-bc66-f2cb0e17addf" providerId="ADAL" clId="{E05E9454-51C9-47B8-93D4-4781BE52407A}" dt="2025-01-20T10:30:41.453" v="783" actId="1038"/>
      <pc:docMkLst>
        <pc:docMk/>
      </pc:docMkLst>
      <pc:sldChg chg="modNotesTx">
        <pc:chgData name="Guy Manners (Green Ink)" userId="0f72d4e3-0f22-40ba-bc66-f2cb0e17addf" providerId="ADAL" clId="{E05E9454-51C9-47B8-93D4-4781BE52407A}" dt="2025-01-20T09:12:57.663" v="687" actId="13926"/>
        <pc:sldMkLst>
          <pc:docMk/>
          <pc:sldMk cId="0" sldId="270"/>
        </pc:sldMkLst>
      </pc:sldChg>
      <pc:sldChg chg="modNotesTx">
        <pc:chgData name="Guy Manners (Green Ink)" userId="0f72d4e3-0f22-40ba-bc66-f2cb0e17addf" providerId="ADAL" clId="{E05E9454-51C9-47B8-93D4-4781BE52407A}" dt="2025-01-20T09:46:46.271" v="728"/>
        <pc:sldMkLst>
          <pc:docMk/>
          <pc:sldMk cId="2325324675" sldId="276"/>
        </pc:sldMkLst>
      </pc:sldChg>
      <pc:sldChg chg="modNotesTx">
        <pc:chgData name="Guy Manners (Green Ink)" userId="0f72d4e3-0f22-40ba-bc66-f2cb0e17addf" providerId="ADAL" clId="{E05E9454-51C9-47B8-93D4-4781BE52407A}" dt="2025-01-20T09:12:44.959" v="686" actId="13926"/>
        <pc:sldMkLst>
          <pc:docMk/>
          <pc:sldMk cId="3190309418" sldId="292"/>
        </pc:sldMkLst>
      </pc:sldChg>
      <pc:sldChg chg="modNotesTx">
        <pc:chgData name="Guy Manners (Green Ink)" userId="0f72d4e3-0f22-40ba-bc66-f2cb0e17addf" providerId="ADAL" clId="{E05E9454-51C9-47B8-93D4-4781BE52407A}" dt="2025-01-20T10:03:18.217" v="734" actId="13926"/>
        <pc:sldMkLst>
          <pc:docMk/>
          <pc:sldMk cId="405924900" sldId="318"/>
        </pc:sldMkLst>
      </pc:sldChg>
      <pc:sldChg chg="modNotesTx">
        <pc:chgData name="Guy Manners (Green Ink)" userId="0f72d4e3-0f22-40ba-bc66-f2cb0e17addf" providerId="ADAL" clId="{E05E9454-51C9-47B8-93D4-4781BE52407A}" dt="2025-01-20T08:46:18.368" v="365" actId="20577"/>
        <pc:sldMkLst>
          <pc:docMk/>
          <pc:sldMk cId="1365899413" sldId="323"/>
        </pc:sldMkLst>
      </pc:sldChg>
      <pc:sldChg chg="addSp modSp mod">
        <pc:chgData name="Guy Manners (Green Ink)" userId="0f72d4e3-0f22-40ba-bc66-f2cb0e17addf" providerId="ADAL" clId="{E05E9454-51C9-47B8-93D4-4781BE52407A}" dt="2025-01-20T09:00:48.437" v="522" actId="1035"/>
        <pc:sldMkLst>
          <pc:docMk/>
          <pc:sldMk cId="503172891" sldId="335"/>
        </pc:sldMkLst>
      </pc:sldChg>
      <pc:sldChg chg="modNotesTx">
        <pc:chgData name="Guy Manners (Green Ink)" userId="0f72d4e3-0f22-40ba-bc66-f2cb0e17addf" providerId="ADAL" clId="{E05E9454-51C9-47B8-93D4-4781BE52407A}" dt="2025-01-20T09:12:23.047" v="685" actId="13926"/>
        <pc:sldMkLst>
          <pc:docMk/>
          <pc:sldMk cId="3591334104" sldId="343"/>
        </pc:sldMkLst>
      </pc:sldChg>
      <pc:sldChg chg="modNotesTx">
        <pc:chgData name="Guy Manners (Green Ink)" userId="0f72d4e3-0f22-40ba-bc66-f2cb0e17addf" providerId="ADAL" clId="{E05E9454-51C9-47B8-93D4-4781BE52407A}" dt="2025-01-20T09:12:11.823" v="684" actId="13926"/>
        <pc:sldMkLst>
          <pc:docMk/>
          <pc:sldMk cId="1115174239" sldId="345"/>
        </pc:sldMkLst>
      </pc:sldChg>
      <pc:sldChg chg="modNotesTx">
        <pc:chgData name="Guy Manners (Green Ink)" userId="0f72d4e3-0f22-40ba-bc66-f2cb0e17addf" providerId="ADAL" clId="{E05E9454-51C9-47B8-93D4-4781BE52407A}" dt="2025-01-20T09:12:04.463" v="683" actId="13926"/>
        <pc:sldMkLst>
          <pc:docMk/>
          <pc:sldMk cId="3936956838" sldId="348"/>
        </pc:sldMkLst>
      </pc:sldChg>
      <pc:sldChg chg="modSp mod modCm">
        <pc:chgData name="Guy Manners (Green Ink)" userId="0f72d4e3-0f22-40ba-bc66-f2cb0e17addf" providerId="ADAL" clId="{E05E9454-51C9-47B8-93D4-4781BE52407A}" dt="2025-01-20T09:03:20.446" v="523" actId="20577"/>
        <pc:sldMkLst>
          <pc:docMk/>
          <pc:sldMk cId="2997695657" sldId="363"/>
        </pc:sldMkLst>
        <pc:extLst>
          <p:ext xmlns:p="http://schemas.openxmlformats.org/presentationml/2006/main" uri="{D6D511B9-2390-475A-947B-AFAB55BFBCF1}">
            <pc226:cmChg xmlns:pc226="http://schemas.microsoft.com/office/powerpoint/2022/06/main/command" chg="mod">
              <pc226:chgData name="Guy Manners (Green Ink)" userId="0f72d4e3-0f22-40ba-bc66-f2cb0e17addf" providerId="ADAL" clId="{E05E9454-51C9-47B8-93D4-4781BE52407A}" dt="2025-01-20T09:03:20.446" v="523" actId="20577"/>
              <pc2:cmMkLst xmlns:pc2="http://schemas.microsoft.com/office/powerpoint/2019/9/main/command">
                <pc:docMk/>
                <pc:sldMk cId="2997695657" sldId="363"/>
                <pc2:cmMk id="{062F6FD9-9BFB-461D-9421-4580186D36A5}"/>
              </pc2:cmMkLst>
            </pc226:cmChg>
          </p:ext>
        </pc:extLst>
      </pc:sldChg>
      <pc:sldChg chg="modSp mod modNotesTx">
        <pc:chgData name="Guy Manners (Green Ink)" userId="0f72d4e3-0f22-40ba-bc66-f2cb0e17addf" providerId="ADAL" clId="{E05E9454-51C9-47B8-93D4-4781BE52407A}" dt="2025-01-20T08:58:33.787" v="455" actId="20577"/>
        <pc:sldMkLst>
          <pc:docMk/>
          <pc:sldMk cId="1156690852" sldId="386"/>
        </pc:sldMkLst>
      </pc:sldChg>
      <pc:sldChg chg="modAnim">
        <pc:chgData name="Guy Manners (Green Ink)" userId="0f72d4e3-0f22-40ba-bc66-f2cb0e17addf" providerId="ADAL" clId="{E05E9454-51C9-47B8-93D4-4781BE52407A}" dt="2025-01-20T08:57:18.195" v="428"/>
        <pc:sldMkLst>
          <pc:docMk/>
          <pc:sldMk cId="2692575180" sldId="403"/>
        </pc:sldMkLst>
      </pc:sldChg>
      <pc:sldChg chg="modAnim">
        <pc:chgData name="Guy Manners (Green Ink)" userId="0f72d4e3-0f22-40ba-bc66-f2cb0e17addf" providerId="ADAL" clId="{E05E9454-51C9-47B8-93D4-4781BE52407A}" dt="2025-01-20T08:57:03.634" v="427"/>
        <pc:sldMkLst>
          <pc:docMk/>
          <pc:sldMk cId="2966736274" sldId="421"/>
        </pc:sldMkLst>
      </pc:sldChg>
      <pc:sldChg chg="modAnim">
        <pc:chgData name="Guy Manners (Green Ink)" userId="0f72d4e3-0f22-40ba-bc66-f2cb0e17addf" providerId="ADAL" clId="{E05E9454-51C9-47B8-93D4-4781BE52407A}" dt="2025-01-20T08:56:55.072" v="426"/>
        <pc:sldMkLst>
          <pc:docMk/>
          <pc:sldMk cId="968710743" sldId="425"/>
        </pc:sldMkLst>
      </pc:sldChg>
      <pc:sldChg chg="addSp modSp mod">
        <pc:chgData name="Guy Manners (Green Ink)" userId="0f72d4e3-0f22-40ba-bc66-f2cb0e17addf" providerId="ADAL" clId="{E05E9454-51C9-47B8-93D4-4781BE52407A}" dt="2025-01-20T08:56:22.305" v="424" actId="1076"/>
        <pc:sldMkLst>
          <pc:docMk/>
          <pc:sldMk cId="708236150" sldId="429"/>
        </pc:sldMkLst>
        <pc:spChg chg="mod">
          <ac:chgData name="Guy Manners (Green Ink)" userId="0f72d4e3-0f22-40ba-bc66-f2cb0e17addf" providerId="ADAL" clId="{E05E9454-51C9-47B8-93D4-4781BE52407A}" dt="2025-01-20T08:56:16.577" v="423"/>
          <ac:spMkLst>
            <pc:docMk/>
            <pc:sldMk cId="708236150" sldId="429"/>
            <ac:spMk id="4" creationId="{13CCC4DD-BB12-8175-DD4E-0850DCF74063}"/>
          </ac:spMkLst>
        </pc:spChg>
        <pc:spChg chg="mod">
          <ac:chgData name="Guy Manners (Green Ink)" userId="0f72d4e3-0f22-40ba-bc66-f2cb0e17addf" providerId="ADAL" clId="{E05E9454-51C9-47B8-93D4-4781BE52407A}" dt="2025-01-20T08:56:16.577" v="423"/>
          <ac:spMkLst>
            <pc:docMk/>
            <pc:sldMk cId="708236150" sldId="429"/>
            <ac:spMk id="6" creationId="{07D04343-D748-D162-DC91-74C6E2BD3526}"/>
          </ac:spMkLst>
        </pc:spChg>
        <pc:spChg chg="mod">
          <ac:chgData name="Guy Manners (Green Ink)" userId="0f72d4e3-0f22-40ba-bc66-f2cb0e17addf" providerId="ADAL" clId="{E05E9454-51C9-47B8-93D4-4781BE52407A}" dt="2025-01-20T08:56:16.577" v="423"/>
          <ac:spMkLst>
            <pc:docMk/>
            <pc:sldMk cId="708236150" sldId="429"/>
            <ac:spMk id="7" creationId="{D25BF7F7-28DF-3277-28CF-343308791E2F}"/>
          </ac:spMkLst>
        </pc:spChg>
        <pc:spChg chg="mod">
          <ac:chgData name="Guy Manners (Green Ink)" userId="0f72d4e3-0f22-40ba-bc66-f2cb0e17addf" providerId="ADAL" clId="{E05E9454-51C9-47B8-93D4-4781BE52407A}" dt="2025-01-20T08:56:16.577" v="423"/>
          <ac:spMkLst>
            <pc:docMk/>
            <pc:sldMk cId="708236150" sldId="429"/>
            <ac:spMk id="8" creationId="{FAA89B6D-F366-9016-67D9-662E6B33D680}"/>
          </ac:spMkLst>
        </pc:spChg>
        <pc:grpChg chg="add mod">
          <ac:chgData name="Guy Manners (Green Ink)" userId="0f72d4e3-0f22-40ba-bc66-f2cb0e17addf" providerId="ADAL" clId="{E05E9454-51C9-47B8-93D4-4781BE52407A}" dt="2025-01-20T08:56:22.305" v="424" actId="1076"/>
          <ac:grpSpMkLst>
            <pc:docMk/>
            <pc:sldMk cId="708236150" sldId="429"/>
            <ac:grpSpMk id="3" creationId="{A04C60BC-40ED-51BB-E51F-A7CFBEBFA0C3}"/>
          </ac:grpSpMkLst>
        </pc:grpChg>
        <pc:grpChg chg="mod">
          <ac:chgData name="Guy Manners (Green Ink)" userId="0f72d4e3-0f22-40ba-bc66-f2cb0e17addf" providerId="ADAL" clId="{E05E9454-51C9-47B8-93D4-4781BE52407A}" dt="2025-01-20T08:56:16.577" v="423"/>
          <ac:grpSpMkLst>
            <pc:docMk/>
            <pc:sldMk cId="708236150" sldId="429"/>
            <ac:grpSpMk id="5" creationId="{7266BE6D-65F5-8C8B-FAEC-A8CAAED429F7}"/>
          </ac:grpSpMkLst>
        </pc:grpChg>
      </pc:sldChg>
      <pc:sldChg chg="modAnim">
        <pc:chgData name="Guy Manners (Green Ink)" userId="0f72d4e3-0f22-40ba-bc66-f2cb0e17addf" providerId="ADAL" clId="{E05E9454-51C9-47B8-93D4-4781BE52407A}" dt="2025-01-20T08:55:49.400" v="422"/>
        <pc:sldMkLst>
          <pc:docMk/>
          <pc:sldMk cId="4268944015" sldId="442"/>
        </pc:sldMkLst>
      </pc:sldChg>
      <pc:sldChg chg="addSp delSp modSp mod">
        <pc:chgData name="Guy Manners (Green Ink)" userId="0f72d4e3-0f22-40ba-bc66-f2cb0e17addf" providerId="ADAL" clId="{E05E9454-51C9-47B8-93D4-4781BE52407A}" dt="2025-01-20T10:29:35.827" v="736"/>
        <pc:sldMkLst>
          <pc:docMk/>
          <pc:sldMk cId="4138028408" sldId="448"/>
        </pc:sldMkLst>
        <pc:spChg chg="mod">
          <ac:chgData name="Guy Manners (Green Ink)" userId="0f72d4e3-0f22-40ba-bc66-f2cb0e17addf" providerId="ADAL" clId="{E05E9454-51C9-47B8-93D4-4781BE52407A}" dt="2025-01-20T10:29:35.827" v="736"/>
          <ac:spMkLst>
            <pc:docMk/>
            <pc:sldMk cId="4138028408" sldId="448"/>
            <ac:spMk id="5" creationId="{91A6F8BE-AC93-8A44-5EFF-D0EBF0D9202B}"/>
          </ac:spMkLst>
        </pc:spChg>
        <pc:grpChg chg="add mod">
          <ac:chgData name="Guy Manners (Green Ink)" userId="0f72d4e3-0f22-40ba-bc66-f2cb0e17addf" providerId="ADAL" clId="{E05E9454-51C9-47B8-93D4-4781BE52407A}" dt="2025-01-20T10:29:35.827" v="736"/>
          <ac:grpSpMkLst>
            <pc:docMk/>
            <pc:sldMk cId="4138028408" sldId="448"/>
            <ac:grpSpMk id="2" creationId="{BDAEB98C-17B6-3B40-6209-6EEE901D5C70}"/>
          </ac:grpSpMkLst>
        </pc:grpChg>
        <pc:picChg chg="mod">
          <ac:chgData name="Guy Manners (Green Ink)" userId="0f72d4e3-0f22-40ba-bc66-f2cb0e17addf" providerId="ADAL" clId="{E05E9454-51C9-47B8-93D4-4781BE52407A}" dt="2025-01-20T10:29:35.827" v="736"/>
          <ac:picMkLst>
            <pc:docMk/>
            <pc:sldMk cId="4138028408" sldId="448"/>
            <ac:picMk id="4" creationId="{DBAA2FEF-BDF1-BAA1-CFA2-0A3EFF62E645}"/>
          </ac:picMkLst>
        </pc:picChg>
      </pc:sldChg>
      <pc:sldChg chg="addSp delSp modSp mod modNotesTx">
        <pc:chgData name="Guy Manners (Green Ink)" userId="0f72d4e3-0f22-40ba-bc66-f2cb0e17addf" providerId="ADAL" clId="{E05E9454-51C9-47B8-93D4-4781BE52407A}" dt="2025-01-20T10:30:41.453" v="783" actId="1038"/>
        <pc:sldMkLst>
          <pc:docMk/>
          <pc:sldMk cId="4190746743" sldId="461"/>
        </pc:sldMkLst>
        <pc:spChg chg="mod">
          <ac:chgData name="Guy Manners (Green Ink)" userId="0f72d4e3-0f22-40ba-bc66-f2cb0e17addf" providerId="ADAL" clId="{E05E9454-51C9-47B8-93D4-4781BE52407A}" dt="2025-01-20T10:29:51.401" v="738"/>
          <ac:spMkLst>
            <pc:docMk/>
            <pc:sldMk cId="4190746743" sldId="461"/>
            <ac:spMk id="7" creationId="{E2BD34A4-CAA2-FF3D-9879-A3A0BC3A6FB7}"/>
          </ac:spMkLst>
        </pc:spChg>
        <pc:spChg chg="mod">
          <ac:chgData name="Guy Manners (Green Ink)" userId="0f72d4e3-0f22-40ba-bc66-f2cb0e17addf" providerId="ADAL" clId="{E05E9454-51C9-47B8-93D4-4781BE52407A}" dt="2025-01-20T10:30:41.453" v="783" actId="1038"/>
          <ac:spMkLst>
            <pc:docMk/>
            <pc:sldMk cId="4190746743" sldId="461"/>
            <ac:spMk id="2023" creationId="{00000000-0000-0000-0000-000000000000}"/>
          </ac:spMkLst>
        </pc:spChg>
        <pc:grpChg chg="add mod ord">
          <ac:chgData name="Guy Manners (Green Ink)" userId="0f72d4e3-0f22-40ba-bc66-f2cb0e17addf" providerId="ADAL" clId="{E05E9454-51C9-47B8-93D4-4781BE52407A}" dt="2025-01-20T10:30:30.578" v="780" actId="1038"/>
          <ac:grpSpMkLst>
            <pc:docMk/>
            <pc:sldMk cId="4190746743" sldId="461"/>
            <ac:grpSpMk id="4" creationId="{43043073-C360-264C-CD3F-4F9187BBE775}"/>
          </ac:grpSpMkLst>
        </pc:grpChg>
        <pc:picChg chg="mod">
          <ac:chgData name="Guy Manners (Green Ink)" userId="0f72d4e3-0f22-40ba-bc66-f2cb0e17addf" providerId="ADAL" clId="{E05E9454-51C9-47B8-93D4-4781BE52407A}" dt="2025-01-20T10:29:51.401" v="738"/>
          <ac:picMkLst>
            <pc:docMk/>
            <pc:sldMk cId="4190746743" sldId="461"/>
            <ac:picMk id="6" creationId="{5F48809E-8BFB-0BE0-ABCF-CA723A2A6A69}"/>
          </ac:picMkLst>
        </pc:picChg>
      </pc:sldChg>
      <pc:sldChg chg="modNotesTx">
        <pc:chgData name="Guy Manners (Green Ink)" userId="0f72d4e3-0f22-40ba-bc66-f2cb0e17addf" providerId="ADAL" clId="{E05E9454-51C9-47B8-93D4-4781BE52407A}" dt="2025-01-20T09:11:24.599" v="681" actId="13926"/>
        <pc:sldMkLst>
          <pc:docMk/>
          <pc:sldMk cId="2101170238" sldId="477"/>
        </pc:sldMkLst>
      </pc:sldChg>
      <pc:sldChg chg="modAnim">
        <pc:chgData name="Guy Manners (Green Ink)" userId="0f72d4e3-0f22-40ba-bc66-f2cb0e17addf" providerId="ADAL" clId="{E05E9454-51C9-47B8-93D4-4781BE52407A}" dt="2025-01-20T08:53:17.755" v="418"/>
        <pc:sldMkLst>
          <pc:docMk/>
          <pc:sldMk cId="1944775028" sldId="479"/>
        </pc:sldMkLst>
      </pc:sldChg>
      <pc:sldChg chg="modNotesTx">
        <pc:chgData name="Guy Manners (Green Ink)" userId="0f72d4e3-0f22-40ba-bc66-f2cb0e17addf" providerId="ADAL" clId="{E05E9454-51C9-47B8-93D4-4781BE52407A}" dt="2025-01-20T09:11:15.335" v="680" actId="13926"/>
        <pc:sldMkLst>
          <pc:docMk/>
          <pc:sldMk cId="2436485472" sldId="480"/>
        </pc:sldMkLst>
      </pc:sldChg>
      <pc:sldChg chg="modAnim modNotesTx">
        <pc:chgData name="Guy Manners (Green Ink)" userId="0f72d4e3-0f22-40ba-bc66-f2cb0e17addf" providerId="ADAL" clId="{E05E9454-51C9-47B8-93D4-4781BE52407A}" dt="2025-01-20T09:11:08.596" v="679" actId="13926"/>
        <pc:sldMkLst>
          <pc:docMk/>
          <pc:sldMk cId="250980949" sldId="481"/>
        </pc:sldMkLst>
      </pc:sldChg>
      <pc:sldChg chg="modNotesTx">
        <pc:chgData name="Guy Manners (Green Ink)" userId="0f72d4e3-0f22-40ba-bc66-f2cb0e17addf" providerId="ADAL" clId="{E05E9454-51C9-47B8-93D4-4781BE52407A}" dt="2025-01-20T08:50:20.582" v="414"/>
        <pc:sldMkLst>
          <pc:docMk/>
          <pc:sldMk cId="516420185" sldId="504"/>
        </pc:sldMkLst>
      </pc:sldChg>
      <pc:sldChg chg="modNotesTx">
        <pc:chgData name="Guy Manners (Green Ink)" userId="0f72d4e3-0f22-40ba-bc66-f2cb0e17addf" providerId="ADAL" clId="{E05E9454-51C9-47B8-93D4-4781BE52407A}" dt="2025-01-20T08:50:28.019" v="415"/>
        <pc:sldMkLst>
          <pc:docMk/>
          <pc:sldMk cId="2793079073" sldId="505"/>
        </pc:sldMkLst>
      </pc:sldChg>
      <pc:sldChg chg="addSp delSp modSp mod modNotesTx">
        <pc:chgData name="Guy Manners (Green Ink)" userId="0f72d4e3-0f22-40ba-bc66-f2cb0e17addf" providerId="ADAL" clId="{E05E9454-51C9-47B8-93D4-4781BE52407A}" dt="2025-01-20T09:46:27.034" v="727" actId="113"/>
        <pc:sldMkLst>
          <pc:docMk/>
          <pc:sldMk cId="691906105" sldId="545"/>
        </pc:sldMkLst>
      </pc:sldChg>
      <pc:sldChg chg="modNotesTx">
        <pc:chgData name="Guy Manners (Green Ink)" userId="0f72d4e3-0f22-40ba-bc66-f2cb0e17addf" providerId="ADAL" clId="{E05E9454-51C9-47B8-93D4-4781BE52407A}" dt="2025-01-20T09:47:04.110" v="729"/>
        <pc:sldMkLst>
          <pc:docMk/>
          <pc:sldMk cId="3673841498" sldId="548"/>
        </pc:sldMkLst>
      </pc:sldChg>
      <pc:sldChg chg="modNotesTx">
        <pc:chgData name="Guy Manners (Green Ink)" userId="0f72d4e3-0f22-40ba-bc66-f2cb0e17addf" providerId="ADAL" clId="{E05E9454-51C9-47B8-93D4-4781BE52407A}" dt="2025-01-20T09:47:20.650" v="730"/>
        <pc:sldMkLst>
          <pc:docMk/>
          <pc:sldMk cId="584985910" sldId="551"/>
        </pc:sldMkLst>
      </pc:sldChg>
      <pc:sldChg chg="modSp mod">
        <pc:chgData name="Guy Manners (Green Ink)" userId="0f72d4e3-0f22-40ba-bc66-f2cb0e17addf" providerId="ADAL" clId="{E05E9454-51C9-47B8-93D4-4781BE52407A}" dt="2025-01-20T09:08:52.665" v="678" actId="6549"/>
        <pc:sldMkLst>
          <pc:docMk/>
          <pc:sldMk cId="3557591569" sldId="554"/>
        </pc:sldMkLst>
      </pc:sldChg>
      <pc:sldChg chg="modNotesTx">
        <pc:chgData name="Guy Manners (Green Ink)" userId="0f72d4e3-0f22-40ba-bc66-f2cb0e17addf" providerId="ADAL" clId="{E05E9454-51C9-47B8-93D4-4781BE52407A}" dt="2025-01-20T09:48:04.732" v="731"/>
        <pc:sldMkLst>
          <pc:docMk/>
          <pc:sldMk cId="40989714" sldId="560"/>
        </pc:sldMkLst>
      </pc:sldChg>
      <pc:sldChg chg="modNotesTx">
        <pc:chgData name="Guy Manners (Green Ink)" userId="0f72d4e3-0f22-40ba-bc66-f2cb0e17addf" providerId="ADAL" clId="{E05E9454-51C9-47B8-93D4-4781BE52407A}" dt="2025-01-20T09:48:21.024" v="732"/>
        <pc:sldMkLst>
          <pc:docMk/>
          <pc:sldMk cId="2996773268" sldId="561"/>
        </pc:sldMkLst>
      </pc:sldChg>
      <pc:sldChg chg="modNotesTx">
        <pc:chgData name="Guy Manners (Green Ink)" userId="0f72d4e3-0f22-40ba-bc66-f2cb0e17addf" providerId="ADAL" clId="{E05E9454-51C9-47B8-93D4-4781BE52407A}" dt="2025-01-20T09:48:42.181" v="733"/>
        <pc:sldMkLst>
          <pc:docMk/>
          <pc:sldMk cId="1740026120" sldId="5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b="0" i="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b="0" i="0">
                <a:latin typeface="Arial" panose="020B0604020202020204" pitchFamily="34" charset="0"/>
              </a:defRPr>
            </a:lvl1pPr>
          </a:lstStyle>
          <a:p>
            <a:fld id="{BFFA57CC-AB0A-46FA-AC2E-5F22813AE43B}" type="datetimeFigureOut">
              <a:rPr lang="en-GB" smtClean="0"/>
              <a:pPr/>
              <a:t>22/01/2025</a:t>
            </a:fld>
            <a:endParaRPr lang="en-GB"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b="0" i="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b="0" i="0">
                <a:latin typeface="Arial" panose="020B0604020202020204" pitchFamily="34" charset="0"/>
              </a:defRPr>
            </a:lvl1pPr>
          </a:lstStyle>
          <a:p>
            <a:fld id="{6D8C5142-FFBC-4B00-B915-C6740283A33C}" type="slidenum">
              <a:rPr lang="en-GB" smtClean="0"/>
              <a:pPr/>
              <a:t>‹#›</a:t>
            </a:fld>
            <a:endParaRPr lang="en-GB" dirty="0"/>
          </a:p>
        </p:txBody>
      </p:sp>
    </p:spTree>
    <p:extLst>
      <p:ext uri="{BB962C8B-B14F-4D97-AF65-F5344CB8AC3E}">
        <p14:creationId xmlns:p14="http://schemas.microsoft.com/office/powerpoint/2010/main" val="339304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rescue.app.box.com/s/r5w6pfxzqdvgyg87lroagisa5i5sio03/file/112163515516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iris.who.int/bitstream/handle/10665/361272/9789240048737-eng.pdf?sequence=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scue.app.box.com/s/r5w6pfxzqdvgyg87lroagisa5i5sio03/file/112162962741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D3FAA-D62C-5879-0F10-64FEE143A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EE888-332E-467E-5141-68EDBC317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9F3DC-F562-F30F-9E51-6D421051C70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9840FEA-F102-E021-21C3-1FB454184440}"/>
              </a:ext>
            </a:extLst>
          </p:cNvPr>
          <p:cNvSpPr>
            <a:spLocks noGrp="1"/>
          </p:cNvSpPr>
          <p:nvPr>
            <p:ph type="sldNum" sz="quarter" idx="5"/>
          </p:nvPr>
        </p:nvSpPr>
        <p:spPr/>
        <p:txBody>
          <a:bodyPr/>
          <a:lstStyle/>
          <a:p>
            <a:fld id="{66082A69-CBED-43AE-B7C0-90C9CBF8E2AB}" type="slidenum">
              <a:rPr lang="en-GB" smtClean="0"/>
              <a:t>1</a:t>
            </a:fld>
            <a:endParaRPr lang="en-GB" dirty="0"/>
          </a:p>
        </p:txBody>
      </p:sp>
    </p:spTree>
    <p:extLst>
      <p:ext uri="{BB962C8B-B14F-4D97-AF65-F5344CB8AC3E}">
        <p14:creationId xmlns:p14="http://schemas.microsoft.com/office/powerpoint/2010/main" val="2992749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93: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5" name="Google Shape;1645;p193: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t>Facilitator’s notes:</a:t>
            </a:r>
          </a:p>
          <a:p>
            <a:pPr marR="60315">
              <a:lnSpc>
                <a:spcPct val="118000"/>
              </a:lnSpc>
              <a:buSzPts val="1100"/>
            </a:pPr>
            <a:r>
              <a:rPr lang="fr" dirty="0"/>
              <a:t>Review reasons why hymenal state or so-called virginity testing has no scientific validity and should never be performed or commented upon in documentation. </a:t>
            </a:r>
            <a:endParaRPr dirty="0"/>
          </a:p>
          <a:p>
            <a:pPr marR="60315">
              <a:lnSpc>
                <a:spcPct val="118000"/>
              </a:lnSpc>
              <a:buSzPts val="1100"/>
            </a:pPr>
            <a:endParaRPr dirty="0"/>
          </a:p>
          <a:p>
            <a:pPr marR="60315">
              <a:lnSpc>
                <a:spcPct val="118000"/>
              </a:lnSpc>
              <a:buSzPts val="1100"/>
            </a:pPr>
            <a:r>
              <a:rPr lang="fr" dirty="0"/>
              <a:t>If there is a specific injury to the hymenal ring, that should be documented just as with all other injuries to the genitalia. It holds no more or less significance than a contusion or laceration on the labia, vaginal fossa, perineum or cervix.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p194: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7" name="Google Shape;1657;p194: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t>Say: </a:t>
            </a:r>
            <a:r>
              <a:rPr lang="fr" dirty="0"/>
              <a:t>As you can see, among those survivors who do present with identifiable injuries to their genitalia, the labia minora and the posterior fourchette are the two most common locations for injury.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p195: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9" name="Google Shape;1669;p195: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L="0" lvl="1">
              <a:buSzPts val="1800"/>
            </a:pPr>
            <a:r>
              <a:rPr lang="fr" b="1" dirty="0"/>
              <a:t>Facilitator’s notes:</a:t>
            </a:r>
          </a:p>
          <a:p>
            <a:pPr marL="0" lvl="1">
              <a:buSzPts val="1800"/>
            </a:pPr>
            <a:r>
              <a:rPr lang="fr" dirty="0"/>
              <a:t>Other reasons include:</a:t>
            </a:r>
            <a:endParaRPr dirty="0"/>
          </a:p>
          <a:p>
            <a:pPr marL="0" lvl="1" indent="-362480">
              <a:buSzPts val="1800"/>
              <a:buFont typeface="Arial"/>
              <a:buChar char="•"/>
            </a:pPr>
            <a:r>
              <a:rPr lang="fr" dirty="0"/>
              <a:t>lubrication</a:t>
            </a:r>
            <a:endParaRPr dirty="0">
              <a:solidFill>
                <a:srgbClr val="53585F"/>
              </a:solidFill>
            </a:endParaRPr>
          </a:p>
          <a:p>
            <a:pPr marL="0" lvl="1" indent="-362480">
              <a:buSzPts val="1800"/>
              <a:buFont typeface="Arial"/>
              <a:buChar char="•"/>
            </a:pPr>
            <a:r>
              <a:rPr lang="fr" dirty="0"/>
              <a:t>freezing and positions (limp or unconscious)</a:t>
            </a:r>
            <a:endParaRPr dirty="0">
              <a:solidFill>
                <a:srgbClr val="53585F"/>
              </a:solidFill>
            </a:endParaRPr>
          </a:p>
          <a:p>
            <a:pPr marL="0" lvl="1" indent="-362480">
              <a:buSzPts val="1800"/>
              <a:buFont typeface="Arial"/>
              <a:buChar char="•"/>
            </a:pPr>
            <a:r>
              <a:rPr lang="fr" dirty="0"/>
              <a:t>male sexual dysfunction</a:t>
            </a:r>
            <a:endParaRPr dirty="0">
              <a:solidFill>
                <a:srgbClr val="53585F"/>
              </a:solidFill>
            </a:endParaRPr>
          </a:p>
          <a:p>
            <a:pPr marL="0" lvl="1" indent="-362480">
              <a:buSzPts val="1800"/>
              <a:buFont typeface="Arial"/>
              <a:buChar char="•"/>
            </a:pPr>
            <a:r>
              <a:rPr lang="fr" dirty="0"/>
              <a:t>nature of assault (duration and nature of object)</a:t>
            </a:r>
            <a:endParaRPr dirty="0"/>
          </a:p>
          <a:p>
            <a:pPr marL="0" lvl="1" indent="-362480">
              <a:buClr>
                <a:srgbClr val="000000"/>
              </a:buClr>
              <a:buSzPts val="1800"/>
              <a:buFont typeface="Arial"/>
              <a:buChar char="•"/>
            </a:pPr>
            <a:r>
              <a:rPr lang="fr" dirty="0"/>
              <a:t>health and developmental status.</a:t>
            </a:r>
            <a:r>
              <a:rPr lang="fr" dirty="0">
                <a:solidFill>
                  <a:schemeClr val="dk1"/>
                </a:solidFill>
              </a:rPr>
              <a:t>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p196: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0" name="Google Shape;1680;p196: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en-GB" b="1" noProof="0" dirty="0"/>
              <a:t>Facilitator’s notes:</a:t>
            </a:r>
          </a:p>
          <a:p>
            <a:pPr marR="60315">
              <a:lnSpc>
                <a:spcPct val="118000"/>
              </a:lnSpc>
              <a:buSzPts val="1100"/>
            </a:pPr>
            <a:r>
              <a:rPr lang="en-GB" noProof="0" dirty="0"/>
              <a:t>In advance of the session, download this video: </a:t>
            </a:r>
            <a:r>
              <a:rPr lang="en-GB" u="sng" noProof="0" dirty="0">
                <a:solidFill>
                  <a:schemeClr val="hlink"/>
                </a:solidFill>
                <a:hlinkClick r:id="rId3"/>
              </a:rPr>
              <a:t>https://rescue.app.box.com/s/r5w6pfxzqdvgyg87lroagisa5i5sio03/file/1121635155164</a:t>
            </a:r>
            <a:endParaRPr lang="en-GB" noProof="0" dirty="0"/>
          </a:p>
          <a:p>
            <a:pPr marR="60315">
              <a:lnSpc>
                <a:spcPct val="118000"/>
              </a:lnSpc>
              <a:buSzPts val="1100"/>
            </a:pPr>
            <a:endParaRPr lang="en-GB" noProof="0" dirty="0"/>
          </a:p>
          <a:p>
            <a:pPr marR="60315">
              <a:lnSpc>
                <a:spcPct val="118000"/>
              </a:lnSpc>
              <a:buSzPts val="1100"/>
            </a:pPr>
            <a:r>
              <a:rPr lang="en-GB" noProof="0" dirty="0"/>
              <a:t>Play the video at this time.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97: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2" name="Google Shape;1692;p197: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t>Facilitator’s notes:</a:t>
            </a:r>
          </a:p>
          <a:p>
            <a:pPr marR="60315">
              <a:lnSpc>
                <a:spcPct val="118000"/>
              </a:lnSpc>
              <a:buSzPts val="1100"/>
            </a:pPr>
            <a:r>
              <a:rPr lang="fr" dirty="0"/>
              <a:t>Prior to the session, download this video: https://www.youtube.com/watch?v=6XcM_rx4Jh4</a:t>
            </a:r>
          </a:p>
          <a:p>
            <a:pPr marR="60315">
              <a:lnSpc>
                <a:spcPct val="118000"/>
              </a:lnSpc>
              <a:buSzPts val="1100"/>
            </a:pPr>
            <a:endParaRPr lang="fr" dirty="0"/>
          </a:p>
          <a:p>
            <a:pPr marR="60315">
              <a:lnSpc>
                <a:spcPct val="118000"/>
              </a:lnSpc>
              <a:buSzPts val="1100"/>
            </a:pPr>
            <a:r>
              <a:rPr lang="fr" dirty="0"/>
              <a:t>Play the video at this time.</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19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4" name="Google Shape;1704;p19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t>Say: </a:t>
            </a:r>
            <a:r>
              <a:rPr lang="fr" dirty="0"/>
              <a:t>It is useful to record with this level of detail during any physical examination for clinical management of rape, regardless of whether forensic evidence will be sought.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19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4" name="Google Shape;1704;p19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t>Say: </a:t>
            </a:r>
            <a:r>
              <a:rPr lang="fr" dirty="0"/>
              <a:t>It is useful to record with this level of detail during any physical examination for clinical management of rape, regardless of whether forensic evidence will be sought. </a:t>
            </a:r>
            <a:endParaRPr dirty="0"/>
          </a:p>
        </p:txBody>
      </p:sp>
    </p:spTree>
    <p:extLst>
      <p:ext uri="{BB962C8B-B14F-4D97-AF65-F5344CB8AC3E}">
        <p14:creationId xmlns:p14="http://schemas.microsoft.com/office/powerpoint/2010/main" val="3496348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p199: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2" name="Google Shape;1712;p199: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t>Say: </a:t>
            </a:r>
            <a:r>
              <a:rPr lang="fr" dirty="0"/>
              <a:t>It is useful to record with this level of detail during any physical examination for clinical management of rape, regardless of whether forensic evidence will be sought.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p200: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0" name="Google Shape;1720;p200: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t>Facilitator’s notes:</a:t>
            </a:r>
          </a:p>
          <a:p>
            <a:pPr marR="60315">
              <a:lnSpc>
                <a:spcPct val="118000"/>
              </a:lnSpc>
              <a:buSzPts val="1100"/>
            </a:pPr>
            <a:r>
              <a:rPr lang="fr" dirty="0"/>
              <a:t>Ensure participants have Job aid 10b (Injury documentation checklist) in front of them.  </a:t>
            </a:r>
            <a:endParaRPr dirty="0"/>
          </a:p>
          <a:p>
            <a:pPr marR="60315">
              <a:lnSpc>
                <a:spcPct val="118000"/>
              </a:lnSpc>
              <a:buSzPts val="1100"/>
            </a:pPr>
            <a:endParaRPr dirty="0"/>
          </a:p>
          <a:p>
            <a:pPr marL="319314" indent="-319314">
              <a:buClr>
                <a:srgbClr val="0070C0"/>
              </a:buClr>
              <a:buSzPts val="1375"/>
              <a:buFont typeface="Noto Sans Symbols"/>
              <a:buChar char="▪"/>
            </a:pPr>
            <a:r>
              <a:rPr lang="fr" dirty="0"/>
              <a:t>The next slide contains images of injuries sustained during sexual assaults. </a:t>
            </a:r>
            <a:endParaRPr dirty="0"/>
          </a:p>
          <a:p>
            <a:pPr marL="319314" indent="-319314">
              <a:buClr>
                <a:srgbClr val="0070C0"/>
              </a:buClr>
              <a:buSzPts val="1375"/>
              <a:buFont typeface="Noto Sans Symbols"/>
              <a:buChar char="▪"/>
            </a:pPr>
            <a:r>
              <a:rPr lang="fr" dirty="0"/>
              <a:t>You will have 15 minutes to write down comprehensive descriptions of each one, using pictograms. </a:t>
            </a:r>
            <a:endParaRPr dirty="0"/>
          </a:p>
          <a:p>
            <a:pPr marL="319314" indent="-319314">
              <a:buClr>
                <a:srgbClr val="0070C0"/>
              </a:buClr>
              <a:buSzPts val="1375"/>
              <a:buFont typeface="Noto Sans Symbols"/>
              <a:buChar char="▪"/>
            </a:pPr>
            <a:r>
              <a:rPr lang="fr" dirty="0"/>
              <a:t>As you will not have the ability to physically measure these injuries, write down an estimated size, as you would if you had actually measured them.</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p201: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9" name="Google Shape;1729;p201: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3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8" name="Google Shape;1078;p13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endParaRPr/>
          </a:p>
        </p:txBody>
      </p:sp>
    </p:spTree>
    <p:extLst>
      <p:ext uri="{BB962C8B-B14F-4D97-AF65-F5344CB8AC3E}">
        <p14:creationId xmlns:p14="http://schemas.microsoft.com/office/powerpoint/2010/main" val="1585397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p202: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9" name="Google Shape;1739;p202: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p203: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8" name="Google Shape;1748;p203: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p204: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6" name="Google Shape;1756;p204: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p205: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8" name="Google Shape;1768;p205: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sz="1200" b="1" dirty="0">
                <a:latin typeface="Arial"/>
                <a:ea typeface="Arial"/>
                <a:cs typeface="Arial"/>
                <a:sym typeface="Arial"/>
              </a:rPr>
              <a:t>Facilitator’s notes:</a:t>
            </a:r>
          </a:p>
          <a:p>
            <a:pPr marR="60315">
              <a:lnSpc>
                <a:spcPct val="118000"/>
              </a:lnSpc>
              <a:buSzPts val="1100"/>
            </a:pPr>
            <a:r>
              <a:rPr lang="fr" sz="1200" dirty="0">
                <a:latin typeface="Arial"/>
                <a:ea typeface="Arial"/>
                <a:cs typeface="Arial"/>
                <a:sym typeface="Arial"/>
              </a:rPr>
              <a:t>Caregivers may need education on why hymenal testing is contraindicated and will never be performed. </a:t>
            </a:r>
            <a:endParaRPr sz="1200" dirty="0"/>
          </a:p>
          <a:p>
            <a:pPr marR="60315">
              <a:lnSpc>
                <a:spcPct val="118000"/>
              </a:lnSpc>
              <a:buSzPts val="1100"/>
            </a:pPr>
            <a:endParaRPr sz="1200" dirty="0">
              <a:latin typeface="Arial"/>
              <a:ea typeface="Arial"/>
              <a:cs typeface="Arial"/>
              <a:sym typeface="Arial"/>
            </a:endParaRPr>
          </a:p>
          <a:p>
            <a:pPr marR="60315">
              <a:lnSpc>
                <a:spcPct val="118000"/>
              </a:lnSpc>
              <a:buSzPts val="1100"/>
            </a:pPr>
            <a:r>
              <a:rPr lang="fr" sz="1200" b="1" dirty="0">
                <a:latin typeface="Arial"/>
                <a:ea typeface="Arial"/>
                <a:cs typeface="Arial"/>
                <a:sym typeface="Arial"/>
              </a:rPr>
              <a:t>Hand out the optional printed resource:</a:t>
            </a:r>
            <a:endParaRPr sz="1200" dirty="0"/>
          </a:p>
          <a:p>
            <a:pPr marR="60315">
              <a:lnSpc>
                <a:spcPct val="118000"/>
              </a:lnSpc>
              <a:buSzPts val="1100"/>
            </a:pPr>
            <a:r>
              <a:rPr lang="fr" sz="1200" i="1" dirty="0">
                <a:solidFill>
                  <a:srgbClr val="000000"/>
                </a:solidFill>
                <a:latin typeface="Arial"/>
                <a:ea typeface="Arial"/>
                <a:cs typeface="Arial"/>
                <a:sym typeface="Arial"/>
              </a:rPr>
              <a:t>Responding to child maltreatment: a clinical handbook for health professionals</a:t>
            </a:r>
            <a:r>
              <a:rPr lang="fr" sz="1200" dirty="0">
                <a:solidFill>
                  <a:srgbClr val="000000"/>
                </a:solidFill>
                <a:latin typeface="Arial"/>
                <a:ea typeface="Arial"/>
                <a:cs typeface="Arial"/>
                <a:sym typeface="Arial"/>
              </a:rPr>
              <a:t>. Geneva: World Health Organization; 2022. </a:t>
            </a:r>
            <a:r>
              <a:rPr lang="fr" sz="1200" u="sng"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https://iris.who.int/bitstream/handle/10665/361272/9789240048737-eng.pdf?sequence=1</a:t>
            </a:r>
            <a:r>
              <a:rPr lang="fr" sz="1200" dirty="0">
                <a:solidFill>
                  <a:srgbClr val="000000"/>
                </a:solidFill>
                <a:latin typeface="Arial"/>
                <a:ea typeface="Arial"/>
                <a:cs typeface="Arial"/>
                <a:sym typeface="Arial"/>
              </a:rPr>
              <a:t>.</a:t>
            </a:r>
            <a:r>
              <a:rPr lang="fr" sz="1200" b="1" dirty="0">
                <a:latin typeface="Arial"/>
                <a:ea typeface="Arial"/>
                <a:cs typeface="Arial"/>
                <a:sym typeface="Arial"/>
              </a:rPr>
              <a:t> </a:t>
            </a:r>
            <a:endParaRPr sz="1200" dirty="0"/>
          </a:p>
          <a:p>
            <a:pPr marR="60315">
              <a:lnSpc>
                <a:spcPct val="118000"/>
              </a:lnSpc>
              <a:buSzPts val="1100"/>
            </a:pPr>
            <a:endParaRPr sz="1200" b="1" dirty="0">
              <a:latin typeface="Arial"/>
              <a:ea typeface="Arial"/>
              <a:cs typeface="Arial"/>
              <a:sym typeface="Arial"/>
            </a:endParaRPr>
          </a:p>
          <a:p>
            <a:pPr marR="60315">
              <a:lnSpc>
                <a:spcPct val="118000"/>
              </a:lnSpc>
              <a:buSzPts val="1100"/>
            </a:pPr>
            <a:r>
              <a:rPr lang="fr" sz="1200" b="1" dirty="0">
                <a:latin typeface="Arial"/>
                <a:ea typeface="Arial"/>
                <a:cs typeface="Arial"/>
                <a:sym typeface="Arial"/>
              </a:rPr>
              <a:t>Direct participants to pages 32</a:t>
            </a:r>
            <a:r>
              <a:rPr lang="fr" sz="1200" dirty="0">
                <a:solidFill>
                  <a:srgbClr val="000000"/>
                </a:solidFill>
                <a:latin typeface="Arial"/>
                <a:ea typeface="Arial"/>
                <a:cs typeface="Arial"/>
                <a:sym typeface="Arial"/>
              </a:rPr>
              <a:t>–</a:t>
            </a:r>
            <a:r>
              <a:rPr lang="fr" sz="1200" b="1" dirty="0">
                <a:latin typeface="Arial"/>
                <a:ea typeface="Arial"/>
                <a:cs typeface="Arial"/>
                <a:sym typeface="Arial"/>
              </a:rPr>
              <a:t>40, either in the printed document or the online resource.</a:t>
            </a:r>
            <a:endParaRPr sz="1200" b="1" u="non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206: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8" name="Google Shape;1778;p206: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t>Say: </a:t>
            </a:r>
            <a:r>
              <a:rPr lang="fr" dirty="0"/>
              <a:t>The genital examination of the prepubertal child is principally an external visualization. For girls, note the location of any fresh or healed tears in the vulva, introitus and vagina by holding the labia at the posterior edge between index finger and thumb and gently pulling outwards and downwards. Instrumentation is rarely necessary.</a:t>
            </a:r>
            <a:endParaRPr dirty="0"/>
          </a:p>
          <a:p>
            <a:pPr marR="60315">
              <a:lnSpc>
                <a:spcPct val="118000"/>
              </a:lnSpc>
              <a:buSzPts val="1100"/>
            </a:pPr>
            <a:endParaRPr dirty="0"/>
          </a:p>
          <a:p>
            <a:pPr marR="60315">
              <a:lnSpc>
                <a:spcPct val="118000"/>
              </a:lnSpc>
              <a:buSzPts val="1100"/>
            </a:pPr>
            <a:r>
              <a:rPr lang="fr" dirty="0"/>
              <a:t>Speculums or anoscopes and bimanual examinations of the vagina or rectum of a prepubertal child are not routinely required. Do not carry out a digital examination to assess vaginal orifice size or anal sphincter tone. A speculum may be used only when you suspect a penetrating vaginal injury and internal bleeding. Depending on the setting, the child may need to be referred to a higher level of health care. If the use of a speculum is required, use the smallest size possible. Occasionally, examinations may need to be done under general anaesthesia, but this should only occur for health indications. For boys, check for injuries to the frenulum of the prepuce, and for anal or urethral discharge.</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07: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9" name="Google Shape;1789;p207: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b="0" i="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p20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9" name="Google Shape;1799;p20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sz="1200" b="1" dirty="0">
                <a:solidFill>
                  <a:srgbClr val="000000"/>
                </a:solidFill>
                <a:latin typeface="Arial"/>
                <a:ea typeface="Arial"/>
                <a:cs typeface="Arial"/>
                <a:sym typeface="Arial"/>
              </a:rPr>
              <a:t>Say: </a:t>
            </a:r>
            <a:r>
              <a:rPr lang="fr" sz="1200" dirty="0">
                <a:solidFill>
                  <a:srgbClr val="000000"/>
                </a:solidFill>
                <a:latin typeface="Arial"/>
                <a:ea typeface="Arial"/>
                <a:cs typeface="Arial"/>
                <a:sym typeface="Arial"/>
              </a:rPr>
              <a:t>When a man is raped anally, pressure on the prostate can cause an erection and even orgasm, which can contribute to feelings of shame and self-blame. Reassure the survivor that, if this has occurred during the rape, it was a physiological reaction and was beyond his control.</a:t>
            </a:r>
            <a:endParaRPr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p209: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1" name="Google Shape;1811;p209: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t>Facilitator’s notes:</a:t>
            </a:r>
          </a:p>
          <a:p>
            <a:pPr marR="60315">
              <a:lnSpc>
                <a:spcPct val="118000"/>
              </a:lnSpc>
              <a:buSzPts val="1100"/>
            </a:pPr>
            <a:r>
              <a:rPr lang="fr" dirty="0"/>
              <a:t>In advance of the session, download this video: https://www.youtube.com/watch?v=PZZSwxStgjM&amp;feature=youtu.be</a:t>
            </a:r>
          </a:p>
          <a:p>
            <a:pPr marR="60315">
              <a:lnSpc>
                <a:spcPct val="118000"/>
              </a:lnSpc>
              <a:buSzPts val="1100"/>
            </a:pPr>
            <a:endParaRPr lang="fr" dirty="0"/>
          </a:p>
          <a:p>
            <a:pPr marR="60315">
              <a:lnSpc>
                <a:spcPct val="118000"/>
              </a:lnSpc>
              <a:buSzPts val="1100"/>
            </a:pPr>
            <a:r>
              <a:rPr lang="en-GB" u="none" dirty="0">
                <a:solidFill>
                  <a:schemeClr val="hlink"/>
                </a:solidFill>
              </a:rPr>
              <a:t>Play the video at this time.</a:t>
            </a:r>
            <a:endParaRPr lang="en-GB" u="none" dirty="0"/>
          </a:p>
          <a:p>
            <a:pPr marR="60315">
              <a:lnSpc>
                <a:spcPct val="118000"/>
              </a:lnSpc>
              <a:buSzPts val="1100"/>
            </a:pPr>
            <a:endParaRPr lang="en-GB" dirty="0"/>
          </a:p>
          <a:p>
            <a:pPr marR="60315">
              <a:lnSpc>
                <a:spcPct val="118000"/>
              </a:lnSpc>
              <a:buSzPts val="1100"/>
            </a:pPr>
            <a:r>
              <a:rPr lang="en-GB" dirty="0"/>
              <a:t>Make time for questions and reflection from participants after the video ends. </a:t>
            </a:r>
          </a:p>
          <a:p>
            <a:pPr marR="60315">
              <a:lnSpc>
                <a:spcPct val="118000"/>
              </a:lnSpc>
              <a:buSzPts val="1100"/>
            </a:pPr>
            <a:endParaRPr dirty="0"/>
          </a:p>
          <a:p>
            <a:pPr marR="60315">
              <a:lnSpc>
                <a:spcPct val="118000"/>
              </a:lnSpc>
              <a:buSzPts val="1100"/>
            </a:pPr>
            <a:r>
              <a:rPr lang="fr" dirty="0"/>
              <a:t>Facilitate a brief discussion (5</a:t>
            </a:r>
            <a:r>
              <a:rPr lang="fr" dirty="0">
                <a:solidFill>
                  <a:srgbClr val="000000"/>
                </a:solidFill>
                <a:latin typeface="Arial"/>
                <a:ea typeface="Arial"/>
                <a:cs typeface="Arial"/>
                <a:sym typeface="Arial"/>
              </a:rPr>
              <a:t>–</a:t>
            </a:r>
            <a:r>
              <a:rPr lang="fr" dirty="0"/>
              <a:t>10 minutes) about how this interaction went differently from the videos we have seen where the survivor was a woman. Prompts include the following:</a:t>
            </a:r>
            <a:endParaRPr dirty="0"/>
          </a:p>
          <a:p>
            <a:pPr marL="181240" marR="60315" indent="-181240">
              <a:lnSpc>
                <a:spcPct val="118000"/>
              </a:lnSpc>
              <a:buSzPts val="1100"/>
              <a:buFont typeface="Arial" panose="020B0604020202020204" pitchFamily="34" charset="0"/>
              <a:buChar char="•"/>
            </a:pPr>
            <a:r>
              <a:rPr lang="fr" dirty="0"/>
              <a:t>What did you notice that was different about the survivor’s verbal behaviour?</a:t>
            </a:r>
            <a:endParaRPr dirty="0"/>
          </a:p>
          <a:p>
            <a:pPr marL="181240" marR="60315" indent="-181240">
              <a:lnSpc>
                <a:spcPct val="118000"/>
              </a:lnSpc>
              <a:buSzPts val="1100"/>
              <a:buFont typeface="Arial" panose="020B0604020202020204" pitchFamily="34" charset="0"/>
              <a:buChar char="•"/>
            </a:pPr>
            <a:r>
              <a:rPr lang="fr" dirty="0"/>
              <a:t>What about differences in the survivor’s body language?</a:t>
            </a:r>
            <a:endParaRPr dirty="0"/>
          </a:p>
          <a:p>
            <a:pPr marL="181240" marR="60315" indent="-181240">
              <a:lnSpc>
                <a:spcPct val="118000"/>
              </a:lnSpc>
              <a:buSzPts val="1100"/>
              <a:buFont typeface="Arial" panose="020B0604020202020204" pitchFamily="34" charset="0"/>
              <a:buChar char="•"/>
            </a:pPr>
            <a:r>
              <a:rPr lang="fr" dirty="0"/>
              <a:t>What did you notice that the provider did differently?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p210: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2" name="Google Shape;1822;p210: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11: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2" name="Google Shape;1832;p211: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 b="1" dirty="0"/>
              <a:t>Facilitator’s notes:</a:t>
            </a:r>
          </a:p>
          <a:p>
            <a:pPr algn="l" rtl="0" fontAlgn="base"/>
            <a:r>
              <a:rPr lang="en-GB" b="0" i="0" u="none" strike="noStrike" noProof="0" dirty="0">
                <a:solidFill>
                  <a:schemeClr val="tx1">
                    <a:lumMod val="95000"/>
                    <a:lumOff val="5000"/>
                  </a:schemeClr>
                </a:solidFill>
                <a:effectLst/>
                <a:latin typeface="Arial" panose="020B0604020202020204" pitchFamily="34" charset="0"/>
              </a:rPr>
              <a:t>Conduct this exercise in plenary. Each participant should use Job aid 10c to document the findings shared by the “survivor” (the lead facilitator should take this role). </a:t>
            </a:r>
            <a:r>
              <a:rPr lang="en-GB" b="0" i="0" noProof="0" dirty="0">
                <a:solidFill>
                  <a:schemeClr val="tx1">
                    <a:lumMod val="95000"/>
                    <a:lumOff val="5000"/>
                  </a:schemeClr>
                </a:solidFill>
                <a:effectLst/>
                <a:latin typeface="Arial" panose="020B0604020202020204" pitchFamily="34" charset="0"/>
              </a:rPr>
              <a:t>​</a:t>
            </a:r>
            <a:endParaRPr lang="en-GB" b="0" i="0" noProof="0" dirty="0">
              <a:solidFill>
                <a:schemeClr val="tx1">
                  <a:lumMod val="95000"/>
                  <a:lumOff val="5000"/>
                </a:schemeClr>
              </a:solidFill>
              <a:effectLst/>
              <a:latin typeface="Calibri" panose="020F0502020204030204" pitchFamily="34" charset="0"/>
            </a:endParaRPr>
          </a:p>
          <a:p>
            <a:pPr algn="l" rtl="0" fontAlgn="base"/>
            <a:r>
              <a:rPr lang="en-GB" b="0" i="0" noProof="0" dirty="0">
                <a:solidFill>
                  <a:schemeClr val="tx1">
                    <a:lumMod val="95000"/>
                    <a:lumOff val="5000"/>
                  </a:schemeClr>
                </a:solidFill>
                <a:effectLst/>
                <a:latin typeface="Arial" panose="020B0604020202020204" pitchFamily="34" charset="0"/>
              </a:rPr>
              <a:t>​</a:t>
            </a:r>
            <a:endParaRPr lang="en-GB" b="0" i="0" noProof="0" dirty="0">
              <a:solidFill>
                <a:schemeClr val="tx1">
                  <a:lumMod val="95000"/>
                  <a:lumOff val="5000"/>
                </a:schemeClr>
              </a:solidFill>
              <a:effectLst/>
              <a:latin typeface="Calibri" panose="020F0502020204030204" pitchFamily="34" charset="0"/>
            </a:endParaRPr>
          </a:p>
          <a:p>
            <a:pPr algn="l" rtl="0" fontAlgn="base"/>
            <a:r>
              <a:rPr lang="en-GB" b="0" i="0" u="none" strike="noStrike" noProof="0" dirty="0">
                <a:solidFill>
                  <a:schemeClr val="tx1">
                    <a:lumMod val="95000"/>
                    <a:lumOff val="5000"/>
                  </a:schemeClr>
                </a:solidFill>
                <a:effectLst/>
                <a:latin typeface="Arial" panose="020B0604020202020204" pitchFamily="34" charset="0"/>
              </a:rPr>
              <a:t>Call on participants one at a time to verbally signal what each next step of the exam should be. Encourage the use of verbal consent and active listening throughout. </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marR="59690">
              <a:lnSpc>
                <a:spcPct val="118000"/>
              </a:lnSpc>
              <a:buSzPts val="1100"/>
            </a:pPr>
            <a:endParaRPr lang="fr" dirty="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p186: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5" name="Google Shape;1545;p186: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p212: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2" name="Google Shape;1842;p212: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p187: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3" name="Google Shape;1553;p187: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t>Say: </a:t>
            </a:r>
            <a:r>
              <a:rPr lang="fr" dirty="0"/>
              <a:t>In EVERY SINGLE encounter, the survivor’s history and wishes must guide the encounter and exam. If there was no rape or no indication that a genito-rectal exam is needed, do NOT conduct one.  </a:t>
            </a:r>
            <a:endParaRPr dirty="0"/>
          </a:p>
          <a:p>
            <a:pPr marR="60315">
              <a:lnSpc>
                <a:spcPct val="118000"/>
              </a:lnSpc>
              <a:buSzPts val="1100"/>
            </a:pPr>
            <a:endParaRPr dirty="0"/>
          </a:p>
          <a:p>
            <a:pPr marR="60315">
              <a:lnSpc>
                <a:spcPct val="118000"/>
              </a:lnSpc>
              <a:buSzPts val="1100"/>
            </a:pPr>
            <a:r>
              <a:rPr lang="fr" dirty="0"/>
              <a:t>Prior to beginning the exam, ensure your examination and treatment room has all the necessary supplies.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18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2" name="Google Shape;1592;p18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189: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3" name="Google Shape;1603;p189: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p190: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0" name="Google Shape;1610;p190: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sz="1200" b="1" dirty="0">
                <a:latin typeface="Arial"/>
                <a:ea typeface="Arial"/>
                <a:cs typeface="Arial"/>
                <a:sym typeface="Arial"/>
              </a:rPr>
              <a:t>Say: </a:t>
            </a:r>
            <a:r>
              <a:rPr lang="fr" sz="1200" dirty="0">
                <a:latin typeface="Arial"/>
                <a:ea typeface="Arial"/>
                <a:cs typeface="Arial"/>
                <a:sym typeface="Arial"/>
              </a:rPr>
              <a:t>Particularly in settings where forensic services are not available or not operational, a complete exam record may be called upon in the future by the survivor and/or judicial services. It is important that all providers of clinical management of rape know the basics of thorough documentation of findings. Comprehensive documentation is also important for follow-up care and to enable monitoring of healing and recovery.</a:t>
            </a:r>
            <a:endParaRPr sz="1200" dirty="0"/>
          </a:p>
          <a:p>
            <a:pPr marR="60315">
              <a:lnSpc>
                <a:spcPct val="118000"/>
              </a:lnSpc>
              <a:buSzPts val="1100"/>
            </a:pPr>
            <a:endParaRPr sz="1200" dirty="0">
              <a:latin typeface="Arial"/>
              <a:ea typeface="Arial"/>
              <a:cs typeface="Arial"/>
              <a:sym typeface="Arial"/>
            </a:endParaRPr>
          </a:p>
          <a:p>
            <a:pPr marR="60315">
              <a:lnSpc>
                <a:spcPct val="118000"/>
              </a:lnSpc>
              <a:buSzPts val="1100"/>
            </a:pPr>
            <a:r>
              <a:rPr lang="fr" sz="1200" dirty="0">
                <a:latin typeface="Arial"/>
                <a:ea typeface="Arial"/>
                <a:cs typeface="Arial"/>
                <a:sym typeface="Arial"/>
              </a:rPr>
              <a:t>Use the survivor’s history to ensure close observation of areas of the body likely to have come into contact with the ground, the perpetrator or foreign objects or weapons used by the perpetrator(s). </a:t>
            </a:r>
            <a:endParaRPr sz="1200" dirty="0"/>
          </a:p>
          <a:p>
            <a:pPr marR="60315">
              <a:lnSpc>
                <a:spcPct val="118000"/>
              </a:lnSpc>
              <a:buSzPts val="1100"/>
            </a:pPr>
            <a:endParaRPr sz="1200" dirty="0">
              <a:latin typeface="Arial"/>
              <a:ea typeface="Arial"/>
              <a:cs typeface="Arial"/>
              <a:sym typeface="Arial"/>
            </a:endParaRPr>
          </a:p>
          <a:p>
            <a:pPr marL="319314" indent="-319314">
              <a:lnSpc>
                <a:spcPct val="107000"/>
              </a:lnSpc>
              <a:buClr>
                <a:srgbClr val="0070C0"/>
              </a:buClr>
              <a:buSzPts val="1100"/>
              <a:buFont typeface="Noto Sans Symbols"/>
              <a:buChar char="▪"/>
            </a:pPr>
            <a:r>
              <a:rPr lang="fr" sz="1200" dirty="0">
                <a:solidFill>
                  <a:srgbClr val="000000"/>
                </a:solidFill>
                <a:latin typeface="Arial"/>
                <a:ea typeface="Arial"/>
                <a:cs typeface="Arial"/>
                <a:sym typeface="Arial"/>
              </a:rPr>
              <a:t>Remember to look in the eyes, nose and mouth (inner aspects of lips, gums and palate, in and behind the ears, and on the neck).</a:t>
            </a:r>
            <a:endParaRPr sz="1200" dirty="0">
              <a:latin typeface="Arial"/>
              <a:ea typeface="Arial"/>
              <a:cs typeface="Arial"/>
              <a:sym typeface="Arial"/>
            </a:endParaRPr>
          </a:p>
          <a:p>
            <a:pPr marL="319314" indent="-319314">
              <a:lnSpc>
                <a:spcPct val="107000"/>
              </a:lnSpc>
              <a:spcBef>
                <a:spcPts val="447"/>
              </a:spcBef>
              <a:buClr>
                <a:srgbClr val="0070C0"/>
              </a:buClr>
              <a:buSzPts val="1100"/>
              <a:buFont typeface="Noto Sans Symbols"/>
              <a:buChar char="▪"/>
            </a:pPr>
            <a:r>
              <a:rPr lang="fr" sz="1200" dirty="0">
                <a:solidFill>
                  <a:srgbClr val="000000"/>
                </a:solidFill>
                <a:latin typeface="Arial"/>
                <a:ea typeface="Arial"/>
                <a:cs typeface="Arial"/>
                <a:sym typeface="Arial"/>
              </a:rPr>
              <a:t>Look for signs that are consistent with the survivor’s story, such as bruises, bite and punch marks, marks of restraints on the wrists, patches of hair missing from the head, or perforated eardrums, which may be a result of being slapped.</a:t>
            </a:r>
            <a:endParaRPr sz="1200" dirty="0">
              <a:latin typeface="Arial"/>
              <a:ea typeface="Arial"/>
              <a:cs typeface="Arial"/>
              <a:sym typeface="Arial"/>
            </a:endParaRPr>
          </a:p>
          <a:p>
            <a:pPr marL="319314" indent="-319314">
              <a:lnSpc>
                <a:spcPct val="107000"/>
              </a:lnSpc>
              <a:spcBef>
                <a:spcPts val="447"/>
              </a:spcBef>
              <a:buClr>
                <a:srgbClr val="0070C0"/>
              </a:buClr>
              <a:buSzPts val="1100"/>
              <a:buFont typeface="Noto Sans Symbols"/>
              <a:buChar char="▪"/>
            </a:pPr>
            <a:r>
              <a:rPr lang="fr" sz="1200" dirty="0">
                <a:solidFill>
                  <a:srgbClr val="000000"/>
                </a:solidFill>
                <a:latin typeface="Arial"/>
                <a:ea typeface="Arial"/>
                <a:cs typeface="Arial"/>
                <a:sym typeface="Arial"/>
              </a:rPr>
              <a:t>If the survivor reports being throttled or choked, look in the eyes for petechial haemorrhages and on the neck for bruises or finger marks.</a:t>
            </a:r>
            <a:endParaRPr sz="1200" dirty="0">
              <a:latin typeface="Arial"/>
              <a:ea typeface="Arial"/>
              <a:cs typeface="Arial"/>
              <a:sym typeface="Arial"/>
            </a:endParaRPr>
          </a:p>
          <a:p>
            <a:pPr marL="319314" indent="-319314">
              <a:lnSpc>
                <a:spcPct val="107000"/>
              </a:lnSpc>
              <a:spcBef>
                <a:spcPts val="447"/>
              </a:spcBef>
              <a:buClr>
                <a:srgbClr val="0070C0"/>
              </a:buClr>
              <a:buSzPts val="1100"/>
              <a:buFont typeface="Noto Sans Symbols"/>
              <a:buChar char="▪"/>
            </a:pPr>
            <a:r>
              <a:rPr lang="fr" sz="1200" dirty="0">
                <a:solidFill>
                  <a:srgbClr val="000000"/>
                </a:solidFill>
                <a:latin typeface="Arial"/>
                <a:ea typeface="Arial"/>
                <a:cs typeface="Arial"/>
                <a:sym typeface="Arial"/>
              </a:rPr>
              <a:t>Examine the body area that was in contact with the surface/ground on which the sexual violence occurred, to see if there are injuries.</a:t>
            </a:r>
            <a:endParaRPr sz="1200" dirty="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91: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1" name="Google Shape;1621;p191: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lang="fr" b="1" dirty="0">
                <a:solidFill>
                  <a:schemeClr val="tx1"/>
                </a:solidFill>
              </a:rPr>
              <a:t>Facilitator’s notes:</a:t>
            </a:r>
          </a:p>
          <a:p>
            <a:pPr marR="60315">
              <a:lnSpc>
                <a:spcPct val="118000"/>
              </a:lnSpc>
              <a:buSzPts val="1100"/>
            </a:pPr>
            <a:r>
              <a:rPr lang="fr" dirty="0">
                <a:solidFill>
                  <a:schemeClr val="tx1"/>
                </a:solidFill>
              </a:rPr>
              <a:t>In advance of the session, download this video: </a:t>
            </a:r>
            <a:r>
              <a:rPr lang="fr" u="sng" dirty="0">
                <a:solidFill>
                  <a:schemeClr val="tx1"/>
                </a:solidFill>
                <a:hlinkClick r:id="rId3">
                  <a:extLst>
                    <a:ext uri="{A12FA001-AC4F-418D-AE19-62706E023703}">
                      <ahyp:hlinkClr xmlns:ahyp="http://schemas.microsoft.com/office/drawing/2018/hyperlinkcolor" val="tx"/>
                    </a:ext>
                  </a:extLst>
                </a:hlinkClick>
              </a:rPr>
              <a:t>https://rescue.app.box.com/s/r5w6pfxzqdvgyg87lroagisa5i5sio03/file/1121629627416</a:t>
            </a:r>
            <a:endParaRPr lang="fr" u="sng" dirty="0">
              <a:solidFill>
                <a:schemeClr val="tx1"/>
              </a:solidFill>
            </a:endParaRPr>
          </a:p>
          <a:p>
            <a:pPr marR="60315">
              <a:lnSpc>
                <a:spcPct val="118000"/>
              </a:lnSpc>
              <a:buSzPts val="1100"/>
            </a:pPr>
            <a:endParaRPr lang="fr" u="sng" dirty="0">
              <a:solidFill>
                <a:schemeClr val="tx1"/>
              </a:solidFill>
            </a:endParaRPr>
          </a:p>
          <a:p>
            <a:pPr marR="60315">
              <a:lnSpc>
                <a:spcPct val="118000"/>
              </a:lnSpc>
              <a:buSzPts val="1100"/>
            </a:pPr>
            <a:r>
              <a:rPr lang="fr" u="none" dirty="0">
                <a:solidFill>
                  <a:schemeClr val="tx1"/>
                </a:solidFill>
              </a:rPr>
              <a:t>Play the video at this time.</a:t>
            </a:r>
            <a:endParaRPr u="none" dirty="0">
              <a:solidFill>
                <a:schemeClr val="tx1"/>
              </a:solidFill>
            </a:endParaRPr>
          </a:p>
          <a:p>
            <a:pPr marR="60315">
              <a:lnSpc>
                <a:spcPct val="118000"/>
              </a:lnSpc>
              <a:buSzPts val="1100"/>
            </a:pPr>
            <a:endParaRPr dirty="0">
              <a:solidFill>
                <a:schemeClr val="tx1"/>
              </a:solidFill>
            </a:endParaRPr>
          </a:p>
          <a:p>
            <a:pPr marR="60315">
              <a:lnSpc>
                <a:spcPct val="118000"/>
              </a:lnSpc>
              <a:buSzPts val="1100"/>
            </a:pPr>
            <a:r>
              <a:rPr lang="fr" dirty="0">
                <a:solidFill>
                  <a:schemeClr val="tx1"/>
                </a:solidFill>
              </a:rPr>
              <a:t>Make time for questions and reflection from participants after the video ends. </a:t>
            </a:r>
            <a:endParaRPr dirty="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192: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2" name="Google Shape;1632;p192: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O_Sess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9B9922-6B41-2A58-66E0-45E5C2873D33}"/>
              </a:ext>
            </a:extLst>
          </p:cNvPr>
          <p:cNvSpPr/>
          <p:nvPr userDrawn="1"/>
        </p:nvSpPr>
        <p:spPr>
          <a:xfrm>
            <a:off x="0" y="0"/>
            <a:ext cx="12192000" cy="60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3">
            <a:extLst>
              <a:ext uri="{FF2B5EF4-FFF2-40B4-BE49-F238E27FC236}">
                <a16:creationId xmlns:a16="http://schemas.microsoft.com/office/drawing/2014/main" id="{51ED0919-8DBB-8354-ACCB-C400F2FF7380}"/>
              </a:ext>
            </a:extLst>
          </p:cNvPr>
          <p:cNvSpPr>
            <a:spLocks noGrp="1"/>
          </p:cNvSpPr>
          <p:nvPr>
            <p:ph type="body" sz="quarter" idx="11" hasCustomPrompt="1"/>
          </p:nvPr>
        </p:nvSpPr>
        <p:spPr>
          <a:xfrm>
            <a:off x="7382933" y="2782383"/>
            <a:ext cx="3780000" cy="2416150"/>
          </a:xfrm>
        </p:spPr>
        <p:txBody>
          <a:bodyPr>
            <a:normAutofit/>
          </a:bodyPr>
          <a:lstStyle>
            <a:lvl1pPr marL="0" indent="0" algn="ctr">
              <a:buNone/>
              <a:defRPr sz="2800" b="1">
                <a:solidFill>
                  <a:schemeClr val="bg1"/>
                </a:solidFill>
                <a:latin typeface="Calibri" panose="020F0502020204030204" pitchFamily="34" charset="0"/>
                <a:cs typeface="Calibri" panose="020F0502020204030204" pitchFamily="34" charset="0"/>
              </a:defRPr>
            </a:lvl1pPr>
          </a:lstStyle>
          <a:p>
            <a:pPr lvl="0"/>
            <a:r>
              <a:rPr lang="en-US" dirty="0"/>
              <a:t>title</a:t>
            </a:r>
          </a:p>
        </p:txBody>
      </p:sp>
      <p:sp>
        <p:nvSpPr>
          <p:cNvPr id="6" name="Rectangle 5">
            <a:extLst>
              <a:ext uri="{FF2B5EF4-FFF2-40B4-BE49-F238E27FC236}">
                <a16:creationId xmlns:a16="http://schemas.microsoft.com/office/drawing/2014/main" id="{72ECFB44-5E1A-1FAD-105D-700179062406}"/>
              </a:ext>
            </a:extLst>
          </p:cNvPr>
          <p:cNvSpPr/>
          <p:nvPr userDrawn="1"/>
        </p:nvSpPr>
        <p:spPr>
          <a:xfrm>
            <a:off x="8480933" y="1918364"/>
            <a:ext cx="1584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EBBCB7D9-B4AC-4D57-F0EC-B454A7BA7F1F}"/>
              </a:ext>
            </a:extLst>
          </p:cNvPr>
          <p:cNvSpPr>
            <a:spLocks noGrp="1"/>
          </p:cNvSpPr>
          <p:nvPr>
            <p:ph type="body" sz="quarter" idx="10" hasCustomPrompt="1"/>
          </p:nvPr>
        </p:nvSpPr>
        <p:spPr>
          <a:xfrm>
            <a:off x="7382933" y="1918364"/>
            <a:ext cx="3780000" cy="397032"/>
          </a:xfrm>
        </p:spPr>
        <p:txBody>
          <a:bodyPr>
            <a:spAutoFit/>
          </a:bodyPr>
          <a:lstStyle>
            <a:lvl1pPr marL="0" indent="0" algn="ctr">
              <a:buNone/>
              <a:defRPr sz="2200" b="0">
                <a:solidFill>
                  <a:schemeClr val="bg1"/>
                </a:solidFill>
                <a:latin typeface="Calibri" panose="020F0502020204030204" pitchFamily="34" charset="0"/>
                <a:cs typeface="Calibri" panose="020F0502020204030204" pitchFamily="34" charset="0"/>
              </a:defRPr>
            </a:lvl1pPr>
          </a:lstStyle>
          <a:p>
            <a:pPr lvl="0"/>
            <a:r>
              <a:rPr lang="en-US" dirty="0"/>
              <a:t>Session x.</a:t>
            </a:r>
          </a:p>
        </p:txBody>
      </p:sp>
      <p:sp>
        <p:nvSpPr>
          <p:cNvPr id="26" name="Oval 25">
            <a:extLst>
              <a:ext uri="{FF2B5EF4-FFF2-40B4-BE49-F238E27FC236}">
                <a16:creationId xmlns:a16="http://schemas.microsoft.com/office/drawing/2014/main" id="{B2D979C8-D784-E574-F98E-DF0E8177AC01}"/>
              </a:ext>
            </a:extLst>
          </p:cNvPr>
          <p:cNvSpPr/>
          <p:nvPr userDrawn="1"/>
        </p:nvSpPr>
        <p:spPr>
          <a:xfrm>
            <a:off x="10064933" y="-2204865"/>
            <a:ext cx="1500212" cy="1500212"/>
          </a:xfrm>
          <a:prstGeom prst="ellipse">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4">
            <a:extLst>
              <a:ext uri="{FF2B5EF4-FFF2-40B4-BE49-F238E27FC236}">
                <a16:creationId xmlns:a16="http://schemas.microsoft.com/office/drawing/2014/main" id="{60278AC1-9E27-22D2-CE59-BD595F39C666}"/>
              </a:ext>
            </a:extLst>
          </p:cNvPr>
          <p:cNvSpPr>
            <a:spLocks noGrp="1"/>
          </p:cNvSpPr>
          <p:nvPr>
            <p:ph type="pic" sz="quarter" idx="12"/>
          </p:nvPr>
        </p:nvSpPr>
        <p:spPr>
          <a:xfrm>
            <a:off x="0" y="0"/>
            <a:ext cx="6696000" cy="6012000"/>
          </a:xfrm>
        </p:spPr>
        <p:txBody>
          <a:bodyPr/>
          <a:lstStyle/>
          <a:p>
            <a:endParaRPr lang="en-US" dirty="0"/>
          </a:p>
        </p:txBody>
      </p:sp>
      <p:pic>
        <p:nvPicPr>
          <p:cNvPr id="7" name="Picture 6">
            <a:extLst>
              <a:ext uri="{FF2B5EF4-FFF2-40B4-BE49-F238E27FC236}">
                <a16:creationId xmlns:a16="http://schemas.microsoft.com/office/drawing/2014/main" id="{FCC042B7-6FEB-2156-30EB-E9242AFDF5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4933" y="4715909"/>
            <a:ext cx="1440000" cy="1440000"/>
          </a:xfrm>
          <a:prstGeom prst="rect">
            <a:avLst/>
          </a:prstGeom>
        </p:spPr>
      </p:pic>
    </p:spTree>
    <p:extLst>
      <p:ext uri="{BB962C8B-B14F-4D97-AF65-F5344CB8AC3E}">
        <p14:creationId xmlns:p14="http://schemas.microsoft.com/office/powerpoint/2010/main" val="284754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8B2D9-CA79-A8A5-9583-7E1304D47D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EFC4A7-6689-2A37-89DF-D9BEFFB96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59993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B303-E4FF-0827-27CE-BC101592E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96A478-1669-21FC-F298-957B611758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980776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5E5C9-FB06-6BBF-C3E8-330F487AD0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3C987D-862C-A453-F592-9C8B6E7363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AB15AAF-AB72-46AB-3DC3-3941193785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8546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BE707-41C4-51CF-2C66-FC09897E9B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58E3DD-EA96-110A-4268-8D06206BD2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E658F7-EE3D-C5FC-B36E-86A6343A19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00B29EF-A775-4026-0266-23705D2DC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216514-4B2B-BF9D-F9B3-DFA715CE27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8864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97DE-DCD7-C236-610F-AC4156788BB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78747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251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1E70-55E1-313A-5C1E-E30569AF4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48BC589-5334-704D-34BD-22EFBA707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1E87C34-9C7B-4041-F59C-A7661D2F2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01841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F0D0-B4FF-B150-06EB-7909FE5B9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0E0995D-ECB1-B473-2922-062508D7EB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B8E1E90-FB4D-6C75-0890-37E3F60FC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31134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1807-193E-DCE7-42DB-A228D02FED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CA6FF6-3419-8BA3-128B-AEFC9DA639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04130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C70CE9-5692-07EC-BD04-FAF404FC37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9D3AAB-5825-23D0-C0E2-7B40C5280B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424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WHO_Title ">
    <p:spTree>
      <p:nvGrpSpPr>
        <p:cNvPr id="1" name="Shape 7"/>
        <p:cNvGrpSpPr/>
        <p:nvPr/>
      </p:nvGrpSpPr>
      <p:grpSpPr>
        <a:xfrm>
          <a:off x="0" y="0"/>
          <a:ext cx="0" cy="0"/>
          <a:chOff x="0" y="0"/>
          <a:chExt cx="0" cy="0"/>
        </a:xfrm>
      </p:grpSpPr>
      <p:sp>
        <p:nvSpPr>
          <p:cNvPr id="4" name="Google Shape;8;p13">
            <a:extLst>
              <a:ext uri="{FF2B5EF4-FFF2-40B4-BE49-F238E27FC236}">
                <a16:creationId xmlns:a16="http://schemas.microsoft.com/office/drawing/2014/main" id="{26AD09B2-93F8-21D8-EFD5-F50762A5AFA2}"/>
              </a:ext>
            </a:extLst>
          </p:cNvPr>
          <p:cNvSpPr txBox="1">
            <a:spLocks noGrp="1"/>
          </p:cNvSpPr>
          <p:nvPr>
            <p:ph type="title"/>
          </p:nvPr>
        </p:nvSpPr>
        <p:spPr>
          <a:xfrm>
            <a:off x="415600" y="288000"/>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371424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EABD-6AC5-040C-8D60-77F57BE8E4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DF34BE6-D9FC-A8F5-AEA7-E36C6C5AE0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271983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7"/>
        <p:cNvGrpSpPr/>
        <p:nvPr/>
      </p:nvGrpSpPr>
      <p:grpSpPr>
        <a:xfrm>
          <a:off x="0" y="0"/>
          <a:ext cx="0" cy="0"/>
          <a:chOff x="0" y="0"/>
          <a:chExt cx="0" cy="0"/>
        </a:xfrm>
      </p:grpSpPr>
      <p:sp>
        <p:nvSpPr>
          <p:cNvPr id="8" name="Google Shape;8;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9" name="Google Shape;9;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Wingdings" panose="05000000000000000000" pitchFamily="2" charset="2"/>
              <a:buChar char="n"/>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80762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_Headline &amp; hands">
    <p:spTree>
      <p:nvGrpSpPr>
        <p:cNvPr id="1" name=""/>
        <p:cNvGrpSpPr/>
        <p:nvPr/>
      </p:nvGrpSpPr>
      <p:grpSpPr>
        <a:xfrm>
          <a:off x="0" y="0"/>
          <a:ext cx="0" cy="0"/>
          <a:chOff x="0" y="0"/>
          <a:chExt cx="0" cy="0"/>
        </a:xfrm>
      </p:grpSpPr>
      <p:pic>
        <p:nvPicPr>
          <p:cNvPr id="3" name="Picture 2" descr="A close-up of two hands&#10;&#10;Description automatically generated">
            <a:extLst>
              <a:ext uri="{FF2B5EF4-FFF2-40B4-BE49-F238E27FC236}">
                <a16:creationId xmlns:a16="http://schemas.microsoft.com/office/drawing/2014/main" id="{ED50E1EF-925E-4E73-1D64-A606A558BB2F}"/>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 r="-1"/>
          <a:stretch/>
        </p:blipFill>
        <p:spPr>
          <a:xfrm>
            <a:off x="2317750" y="1260000"/>
            <a:ext cx="7556500" cy="4711700"/>
          </a:xfrm>
          <a:prstGeom prst="rect">
            <a:avLst/>
          </a:prstGeom>
        </p:spPr>
      </p:pic>
      <p:sp>
        <p:nvSpPr>
          <p:cNvPr id="4" name="Google Shape;8;p13">
            <a:extLst>
              <a:ext uri="{FF2B5EF4-FFF2-40B4-BE49-F238E27FC236}">
                <a16:creationId xmlns:a16="http://schemas.microsoft.com/office/drawing/2014/main" id="{AA309982-B38B-A1C5-395E-29FA9FD6839F}"/>
              </a:ext>
            </a:extLst>
          </p:cNvPr>
          <p:cNvSpPr txBox="1">
            <a:spLocks noGrp="1"/>
          </p:cNvSpPr>
          <p:nvPr>
            <p:ph type="title"/>
          </p:nvPr>
        </p:nvSpPr>
        <p:spPr>
          <a:xfrm>
            <a:off x="415600" y="288000"/>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cxnSp>
        <p:nvCxnSpPr>
          <p:cNvPr id="5" name="Straight Connector 4">
            <a:extLst>
              <a:ext uri="{FF2B5EF4-FFF2-40B4-BE49-F238E27FC236}">
                <a16:creationId xmlns:a16="http://schemas.microsoft.com/office/drawing/2014/main" id="{A8984105-E130-A742-DE2C-E2EF35023166}"/>
              </a:ext>
            </a:extLst>
          </p:cNvPr>
          <p:cNvCxnSpPr/>
          <p:nvPr userDrawn="1"/>
        </p:nvCxnSpPr>
        <p:spPr>
          <a:xfrm>
            <a:off x="0" y="6012000"/>
            <a:ext cx="12192000" cy="0"/>
          </a:xfrm>
          <a:prstGeom prst="line">
            <a:avLst/>
          </a:prstGeom>
          <a:ln>
            <a:solidFill>
              <a:srgbClr val="EBF1F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3405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O_Image &amp;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596610-E595-A1FD-A5C6-D68D249D8850}"/>
              </a:ext>
            </a:extLst>
          </p:cNvPr>
          <p:cNvSpPr/>
          <p:nvPr userDrawn="1"/>
        </p:nvSpPr>
        <p:spPr>
          <a:xfrm>
            <a:off x="-2" y="0"/>
            <a:ext cx="12192002" cy="6012000"/>
          </a:xfrm>
          <a:prstGeom prst="rect">
            <a:avLst/>
          </a:prstGeom>
          <a:solidFill>
            <a:srgbClr val="E2E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8;p13">
            <a:extLst>
              <a:ext uri="{FF2B5EF4-FFF2-40B4-BE49-F238E27FC236}">
                <a16:creationId xmlns:a16="http://schemas.microsoft.com/office/drawing/2014/main" id="{7B53EB13-7A0D-9234-4582-E627888080D7}"/>
              </a:ext>
            </a:extLst>
          </p:cNvPr>
          <p:cNvSpPr txBox="1">
            <a:spLocks noGrp="1"/>
          </p:cNvSpPr>
          <p:nvPr>
            <p:ph type="title"/>
          </p:nvPr>
        </p:nvSpPr>
        <p:spPr>
          <a:xfrm>
            <a:off x="6096000" y="287999"/>
            <a:ext cx="5857200" cy="1871877"/>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sp>
        <p:nvSpPr>
          <p:cNvPr id="6" name="Picture Placeholder 4">
            <a:extLst>
              <a:ext uri="{FF2B5EF4-FFF2-40B4-BE49-F238E27FC236}">
                <a16:creationId xmlns:a16="http://schemas.microsoft.com/office/drawing/2014/main" id="{A0C4875E-81DF-6E7C-FF11-445B7DB3B4DE}"/>
              </a:ext>
            </a:extLst>
          </p:cNvPr>
          <p:cNvSpPr>
            <a:spLocks noGrp="1"/>
          </p:cNvSpPr>
          <p:nvPr>
            <p:ph type="pic" sz="quarter" idx="12"/>
          </p:nvPr>
        </p:nvSpPr>
        <p:spPr>
          <a:xfrm>
            <a:off x="0" y="0"/>
            <a:ext cx="5857200" cy="6012000"/>
          </a:xfrm>
        </p:spPr>
        <p:txBody>
          <a:bodyPr/>
          <a:lstStyle/>
          <a:p>
            <a:endParaRPr lang="en-US" dirty="0"/>
          </a:p>
        </p:txBody>
      </p:sp>
      <p:pic>
        <p:nvPicPr>
          <p:cNvPr id="7" name="Picture 6">
            <a:extLst>
              <a:ext uri="{FF2B5EF4-FFF2-40B4-BE49-F238E27FC236}">
                <a16:creationId xmlns:a16="http://schemas.microsoft.com/office/drawing/2014/main" id="{7B689E74-55AC-33F3-2449-D3B449CE6EE3}"/>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rcRect t="18824" b="18824"/>
          <a:stretch/>
        </p:blipFill>
        <p:spPr>
          <a:xfrm>
            <a:off x="5857198" y="1718446"/>
            <a:ext cx="6334801" cy="4012136"/>
          </a:xfrm>
          <a:prstGeom prst="rect">
            <a:avLst/>
          </a:prstGeom>
        </p:spPr>
      </p:pic>
    </p:spTree>
    <p:extLst>
      <p:ext uri="{BB962C8B-B14F-4D97-AF65-F5344CB8AC3E}">
        <p14:creationId xmlns:p14="http://schemas.microsoft.com/office/powerpoint/2010/main" val="139564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O_Grey 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596610-E595-A1FD-A5C6-D68D249D8850}"/>
              </a:ext>
            </a:extLst>
          </p:cNvPr>
          <p:cNvSpPr/>
          <p:nvPr userDrawn="1"/>
        </p:nvSpPr>
        <p:spPr>
          <a:xfrm>
            <a:off x="-2" y="0"/>
            <a:ext cx="12192002" cy="6012000"/>
          </a:xfrm>
          <a:prstGeom prst="rect">
            <a:avLst/>
          </a:prstGeom>
          <a:solidFill>
            <a:srgbClr val="E2E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F1D0AA4-5EF0-B5B7-BF8A-FA40B59C7A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24223" y="24860"/>
            <a:ext cx="6817488" cy="5970191"/>
          </a:xfrm>
          <a:prstGeom prst="rect">
            <a:avLst/>
          </a:prstGeom>
        </p:spPr>
      </p:pic>
      <p:sp>
        <p:nvSpPr>
          <p:cNvPr id="4" name="Google Shape;8;p13">
            <a:extLst>
              <a:ext uri="{FF2B5EF4-FFF2-40B4-BE49-F238E27FC236}">
                <a16:creationId xmlns:a16="http://schemas.microsoft.com/office/drawing/2014/main" id="{7B53EB13-7A0D-9234-4582-E627888080D7}"/>
              </a:ext>
            </a:extLst>
          </p:cNvPr>
          <p:cNvSpPr txBox="1">
            <a:spLocks noGrp="1"/>
          </p:cNvSpPr>
          <p:nvPr>
            <p:ph type="title"/>
          </p:nvPr>
        </p:nvSpPr>
        <p:spPr>
          <a:xfrm>
            <a:off x="1799400" y="2493061"/>
            <a:ext cx="8593200" cy="1871877"/>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4800" b="1" i="0" u="none" strike="noStrike" cap="none">
                <a:solidFill>
                  <a:schemeClr val="accent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pic>
        <p:nvPicPr>
          <p:cNvPr id="2" name="Picture 1">
            <a:extLst>
              <a:ext uri="{FF2B5EF4-FFF2-40B4-BE49-F238E27FC236}">
                <a16:creationId xmlns:a16="http://schemas.microsoft.com/office/drawing/2014/main" id="{D3F6E684-E70A-3379-EA50-3578007D9DF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64933" y="4715909"/>
            <a:ext cx="1440000" cy="1440000"/>
          </a:xfrm>
          <a:prstGeom prst="rect">
            <a:avLst/>
          </a:prstGeom>
        </p:spPr>
      </p:pic>
    </p:spTree>
    <p:extLst>
      <p:ext uri="{BB962C8B-B14F-4D97-AF65-F5344CB8AC3E}">
        <p14:creationId xmlns:p14="http://schemas.microsoft.com/office/powerpoint/2010/main" val="291564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HO_light blue-that's a wra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596610-E595-A1FD-A5C6-D68D249D8850}"/>
              </a:ext>
            </a:extLst>
          </p:cNvPr>
          <p:cNvSpPr/>
          <p:nvPr userDrawn="1"/>
        </p:nvSpPr>
        <p:spPr>
          <a:xfrm>
            <a:off x="-2" y="0"/>
            <a:ext cx="12192002" cy="601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F1D0AA4-5EF0-B5B7-BF8A-FA40B59C7A7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2824223" y="24860"/>
            <a:ext cx="6817488" cy="5970191"/>
          </a:xfrm>
          <a:prstGeom prst="rect">
            <a:avLst/>
          </a:prstGeom>
        </p:spPr>
      </p:pic>
    </p:spTree>
    <p:extLst>
      <p:ext uri="{BB962C8B-B14F-4D97-AF65-F5344CB8AC3E}">
        <p14:creationId xmlns:p14="http://schemas.microsoft.com/office/powerpoint/2010/main" val="3844456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O_Session objectiv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FA5AA-BCF7-A45B-BE3A-AB38B0ABF20F}"/>
              </a:ext>
            </a:extLst>
          </p:cNvPr>
          <p:cNvSpPr/>
          <p:nvPr userDrawn="1"/>
        </p:nvSpPr>
        <p:spPr>
          <a:xfrm>
            <a:off x="0" y="0"/>
            <a:ext cx="12192000" cy="6003407"/>
          </a:xfrm>
          <a:prstGeom prst="rect">
            <a:avLst/>
          </a:prstGeom>
          <a:solidFill>
            <a:srgbClr val="EBF1F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C0EFCFC8-664F-80B7-64B9-D77512B078B1}"/>
              </a:ext>
            </a:extLst>
          </p:cNvPr>
          <p:cNvGrpSpPr/>
          <p:nvPr userDrawn="1"/>
        </p:nvGrpSpPr>
        <p:grpSpPr>
          <a:xfrm>
            <a:off x="3564226" y="432000"/>
            <a:ext cx="4410541" cy="720000"/>
            <a:chOff x="3564226" y="288000"/>
            <a:chExt cx="4410541" cy="720000"/>
          </a:xfrm>
        </p:grpSpPr>
        <p:sp>
          <p:nvSpPr>
            <p:cNvPr id="4" name="Rectangle 3">
              <a:extLst>
                <a:ext uri="{FF2B5EF4-FFF2-40B4-BE49-F238E27FC236}">
                  <a16:creationId xmlns:a16="http://schemas.microsoft.com/office/drawing/2014/main" id="{011B7A65-7202-7E26-FFB4-648395D69368}"/>
                </a:ext>
              </a:extLst>
            </p:cNvPr>
            <p:cNvSpPr/>
            <p:nvPr userDrawn="1"/>
          </p:nvSpPr>
          <p:spPr>
            <a:xfrm>
              <a:off x="3926541" y="288000"/>
              <a:ext cx="4048226"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pic>
          <p:nvPicPr>
            <p:cNvPr id="7" name="Graphic 6">
              <a:extLst>
                <a:ext uri="{FF2B5EF4-FFF2-40B4-BE49-F238E27FC236}">
                  <a16:creationId xmlns:a16="http://schemas.microsoft.com/office/drawing/2014/main" id="{A9C230F1-04DE-7834-D90A-9615F5AB2F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64226" y="288000"/>
              <a:ext cx="720000" cy="720000"/>
            </a:xfrm>
            <a:prstGeom prst="rect">
              <a:avLst/>
            </a:prstGeom>
          </p:spPr>
        </p:pic>
      </p:grpSp>
      <p:sp>
        <p:nvSpPr>
          <p:cNvPr id="6" name="Google Shape;8;p13">
            <a:extLst>
              <a:ext uri="{FF2B5EF4-FFF2-40B4-BE49-F238E27FC236}">
                <a16:creationId xmlns:a16="http://schemas.microsoft.com/office/drawing/2014/main" id="{A7FE434E-ED69-6499-EA9B-0E67A0FA3CCF}"/>
              </a:ext>
            </a:extLst>
          </p:cNvPr>
          <p:cNvSpPr txBox="1">
            <a:spLocks noGrp="1"/>
          </p:cNvSpPr>
          <p:nvPr>
            <p:ph type="title"/>
          </p:nvPr>
        </p:nvSpPr>
        <p:spPr>
          <a:xfrm>
            <a:off x="415600" y="432000"/>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bg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pic>
        <p:nvPicPr>
          <p:cNvPr id="5" name="Picture 4">
            <a:extLst>
              <a:ext uri="{FF2B5EF4-FFF2-40B4-BE49-F238E27FC236}">
                <a16:creationId xmlns:a16="http://schemas.microsoft.com/office/drawing/2014/main" id="{0FAC1E4B-8FAA-78B8-E08E-8B765E0674BD}"/>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t="18824" b="18824"/>
          <a:stretch/>
        </p:blipFill>
        <p:spPr>
          <a:xfrm>
            <a:off x="2317750" y="1260000"/>
            <a:ext cx="7556500" cy="4711629"/>
          </a:xfrm>
          <a:prstGeom prst="rect">
            <a:avLst/>
          </a:prstGeom>
        </p:spPr>
      </p:pic>
    </p:spTree>
    <p:extLst>
      <p:ext uri="{BB962C8B-B14F-4D97-AF65-F5344CB8AC3E}">
        <p14:creationId xmlns:p14="http://schemas.microsoft.com/office/powerpoint/2010/main" val="711084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WHO_Exerci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FA5AA-BCF7-A45B-BE3A-AB38B0ABF20F}"/>
              </a:ext>
            </a:extLst>
          </p:cNvPr>
          <p:cNvSpPr/>
          <p:nvPr userDrawn="1"/>
        </p:nvSpPr>
        <p:spPr>
          <a:xfrm>
            <a:off x="0" y="0"/>
            <a:ext cx="12192000" cy="6003407"/>
          </a:xfrm>
          <a:prstGeom prst="rect">
            <a:avLst/>
          </a:prstGeom>
          <a:solidFill>
            <a:srgbClr val="EBF1F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C0EFCFC8-664F-80B7-64B9-D77512B078B1}"/>
              </a:ext>
            </a:extLst>
          </p:cNvPr>
          <p:cNvGrpSpPr/>
          <p:nvPr userDrawn="1"/>
        </p:nvGrpSpPr>
        <p:grpSpPr>
          <a:xfrm>
            <a:off x="4046364" y="432000"/>
            <a:ext cx="3379274" cy="720000"/>
            <a:chOff x="3564226" y="288000"/>
            <a:chExt cx="3379274" cy="720000"/>
          </a:xfrm>
        </p:grpSpPr>
        <p:sp>
          <p:nvSpPr>
            <p:cNvPr id="4" name="Rectangle 3">
              <a:extLst>
                <a:ext uri="{FF2B5EF4-FFF2-40B4-BE49-F238E27FC236}">
                  <a16:creationId xmlns:a16="http://schemas.microsoft.com/office/drawing/2014/main" id="{011B7A65-7202-7E26-FFB4-648395D69368}"/>
                </a:ext>
              </a:extLst>
            </p:cNvPr>
            <p:cNvSpPr/>
            <p:nvPr userDrawn="1"/>
          </p:nvSpPr>
          <p:spPr>
            <a:xfrm>
              <a:off x="3926541" y="288000"/>
              <a:ext cx="3016959"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pic>
          <p:nvPicPr>
            <p:cNvPr id="7" name="Graphic 6">
              <a:extLst>
                <a:ext uri="{FF2B5EF4-FFF2-40B4-BE49-F238E27FC236}">
                  <a16:creationId xmlns:a16="http://schemas.microsoft.com/office/drawing/2014/main" id="{A9C230F1-04DE-7834-D90A-9615F5AB2F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64226" y="288000"/>
              <a:ext cx="720000" cy="720000"/>
            </a:xfrm>
            <a:prstGeom prst="rect">
              <a:avLst/>
            </a:prstGeom>
          </p:spPr>
        </p:pic>
      </p:grpSp>
      <p:pic>
        <p:nvPicPr>
          <p:cNvPr id="5" name="Picture 4">
            <a:extLst>
              <a:ext uri="{FF2B5EF4-FFF2-40B4-BE49-F238E27FC236}">
                <a16:creationId xmlns:a16="http://schemas.microsoft.com/office/drawing/2014/main" id="{0FAC1E4B-8FAA-78B8-E08E-8B765E0674BD}"/>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t="18824" b="18824"/>
          <a:stretch/>
        </p:blipFill>
        <p:spPr>
          <a:xfrm>
            <a:off x="2317750" y="1260000"/>
            <a:ext cx="7556500" cy="4711629"/>
          </a:xfrm>
          <a:prstGeom prst="rect">
            <a:avLst/>
          </a:prstGeom>
        </p:spPr>
      </p:pic>
      <p:sp>
        <p:nvSpPr>
          <p:cNvPr id="6" name="Google Shape;8;p13">
            <a:extLst>
              <a:ext uri="{FF2B5EF4-FFF2-40B4-BE49-F238E27FC236}">
                <a16:creationId xmlns:a16="http://schemas.microsoft.com/office/drawing/2014/main" id="{A7FE434E-ED69-6499-EA9B-0E67A0FA3CCF}"/>
              </a:ext>
            </a:extLst>
          </p:cNvPr>
          <p:cNvSpPr txBox="1">
            <a:spLocks noGrp="1"/>
          </p:cNvSpPr>
          <p:nvPr>
            <p:ph type="title"/>
          </p:nvPr>
        </p:nvSpPr>
        <p:spPr>
          <a:xfrm>
            <a:off x="415600" y="1292989"/>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sp>
        <p:nvSpPr>
          <p:cNvPr id="10" name="Text Placeholder 9">
            <a:extLst>
              <a:ext uri="{FF2B5EF4-FFF2-40B4-BE49-F238E27FC236}">
                <a16:creationId xmlns:a16="http://schemas.microsoft.com/office/drawing/2014/main" id="{992D0F24-CD0F-5D0B-396C-357E51D3C177}"/>
              </a:ext>
            </a:extLst>
          </p:cNvPr>
          <p:cNvSpPr>
            <a:spLocks noGrp="1"/>
          </p:cNvSpPr>
          <p:nvPr>
            <p:ph type="body" sz="quarter" idx="10" hasCustomPrompt="1"/>
          </p:nvPr>
        </p:nvSpPr>
        <p:spPr>
          <a:xfrm>
            <a:off x="415600" y="498500"/>
            <a:ext cx="11360800" cy="720000"/>
          </a:xfrm>
        </p:spPr>
        <p:txBody>
          <a:bodyPr>
            <a:normAutofit/>
          </a:bodyPr>
          <a:lstStyle>
            <a:lvl1pPr marL="0" indent="0" algn="ctr">
              <a:lnSpc>
                <a:spcPct val="100000"/>
              </a:lnSpc>
              <a:spcBef>
                <a:spcPts val="0"/>
              </a:spcBef>
              <a:buFontTx/>
              <a:buNone/>
              <a:defRPr sz="3400" b="1">
                <a:solidFill>
                  <a:schemeClr val="bg1"/>
                </a:solidFill>
                <a:latin typeface="Calibri" panose="020F0502020204030204" pitchFamily="34" charset="0"/>
                <a:cs typeface="Calibri" panose="020F0502020204030204" pitchFamily="34" charset="0"/>
              </a:defRPr>
            </a:lvl1pPr>
          </a:lstStyle>
          <a:p>
            <a:pPr lvl="0"/>
            <a:r>
              <a:rPr lang="en-GB" dirty="0"/>
              <a:t>Exercise </a:t>
            </a:r>
            <a:r>
              <a:rPr lang="en-GB" dirty="0" err="1"/>
              <a:t>x.x</a:t>
            </a:r>
            <a:endParaRPr lang="en-GB" dirty="0"/>
          </a:p>
        </p:txBody>
      </p:sp>
    </p:spTree>
    <p:extLst>
      <p:ext uri="{BB962C8B-B14F-4D97-AF65-F5344CB8AC3E}">
        <p14:creationId xmlns:p14="http://schemas.microsoft.com/office/powerpoint/2010/main" val="116880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HO_Blue background and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FA5AA-BCF7-A45B-BE3A-AB38B0ABF20F}"/>
              </a:ext>
            </a:extLst>
          </p:cNvPr>
          <p:cNvSpPr/>
          <p:nvPr userDrawn="1"/>
        </p:nvSpPr>
        <p:spPr>
          <a:xfrm>
            <a:off x="0" y="0"/>
            <a:ext cx="12192000" cy="6003407"/>
          </a:xfrm>
          <a:prstGeom prst="rect">
            <a:avLst/>
          </a:prstGeom>
          <a:solidFill>
            <a:srgbClr val="EBF1F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FAC1E4B-8FAA-78B8-E08E-8B765E0674BD}"/>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t="18824" b="18824"/>
          <a:stretch/>
        </p:blipFill>
        <p:spPr>
          <a:xfrm>
            <a:off x="2317750" y="1260000"/>
            <a:ext cx="7556500" cy="4711629"/>
          </a:xfrm>
          <a:prstGeom prst="rect">
            <a:avLst/>
          </a:prstGeom>
        </p:spPr>
      </p:pic>
      <p:sp>
        <p:nvSpPr>
          <p:cNvPr id="6" name="Google Shape;8;p13">
            <a:extLst>
              <a:ext uri="{FF2B5EF4-FFF2-40B4-BE49-F238E27FC236}">
                <a16:creationId xmlns:a16="http://schemas.microsoft.com/office/drawing/2014/main" id="{A7FE434E-ED69-6499-EA9B-0E67A0FA3CCF}"/>
              </a:ext>
            </a:extLst>
          </p:cNvPr>
          <p:cNvSpPr txBox="1">
            <a:spLocks noGrp="1"/>
          </p:cNvSpPr>
          <p:nvPr>
            <p:ph type="title"/>
          </p:nvPr>
        </p:nvSpPr>
        <p:spPr>
          <a:xfrm>
            <a:off x="415600" y="288000"/>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77664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8.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28"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 Id="rId27" Type="http://schemas.openxmlformats.org/officeDocument/2006/relationships/image" Target="../media/image6.sv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1.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F4AC2-32E8-4C1A-19E2-24C2DC3724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dirty="0"/>
              <a:t>Click to edit Master title style</a:t>
            </a:r>
          </a:p>
        </p:txBody>
      </p:sp>
      <p:sp>
        <p:nvSpPr>
          <p:cNvPr id="3" name="Text Placeholder 2">
            <a:extLst>
              <a:ext uri="{FF2B5EF4-FFF2-40B4-BE49-F238E27FC236}">
                <a16:creationId xmlns:a16="http://schemas.microsoft.com/office/drawing/2014/main" id="{13E1CBCB-3F1D-2D7C-08AE-91282A87E0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Slide Number Placeholder 3">
            <a:extLst>
              <a:ext uri="{FF2B5EF4-FFF2-40B4-BE49-F238E27FC236}">
                <a16:creationId xmlns:a16="http://schemas.microsoft.com/office/drawing/2014/main" id="{C0A47286-A8E1-8C5B-5E35-5BA301E66661}"/>
              </a:ext>
            </a:extLst>
          </p:cNvPr>
          <p:cNvSpPr txBox="1">
            <a:spLocks/>
          </p:cNvSpPr>
          <p:nvPr userDrawn="1"/>
        </p:nvSpPr>
        <p:spPr>
          <a:xfrm>
            <a:off x="11618199" y="6353778"/>
            <a:ext cx="494967" cy="299389"/>
          </a:xfrm>
          <a:prstGeom prst="rect">
            <a:avLst/>
          </a:prstGeom>
          <a:ln w="3175">
            <a:solidFill>
              <a:schemeClr val="tx1"/>
            </a:solidFill>
          </a:ln>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noProof="0" dirty="0">
                <a:solidFill>
                  <a:schemeClr val="tx1"/>
                </a:solidFill>
                <a:latin typeface="Arial" panose="020B0604020202020204" pitchFamily="34" charset="0"/>
              </a:rPr>
              <a:t> </a:t>
            </a:r>
          </a:p>
        </p:txBody>
      </p:sp>
      <p:grpSp>
        <p:nvGrpSpPr>
          <p:cNvPr id="7" name="Group 6">
            <a:extLst>
              <a:ext uri="{FF2B5EF4-FFF2-40B4-BE49-F238E27FC236}">
                <a16:creationId xmlns:a16="http://schemas.microsoft.com/office/drawing/2014/main" id="{8728F318-EC06-19F6-17CC-443FA24A8322}"/>
              </a:ext>
            </a:extLst>
          </p:cNvPr>
          <p:cNvGrpSpPr/>
          <p:nvPr userDrawn="1"/>
        </p:nvGrpSpPr>
        <p:grpSpPr>
          <a:xfrm>
            <a:off x="176232" y="6239098"/>
            <a:ext cx="5495163" cy="414703"/>
            <a:chOff x="838200" y="6304834"/>
            <a:chExt cx="5495163" cy="414703"/>
          </a:xfrm>
        </p:grpSpPr>
        <p:pic>
          <p:nvPicPr>
            <p:cNvPr id="9" name="Graphic 8">
              <a:extLst>
                <a:ext uri="{FF2B5EF4-FFF2-40B4-BE49-F238E27FC236}">
                  <a16:creationId xmlns:a16="http://schemas.microsoft.com/office/drawing/2014/main" id="{68024BBA-AA2F-CF85-6DA1-A038F982C722}"/>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838200" y="6311900"/>
              <a:ext cx="1314038" cy="407003"/>
            </a:xfrm>
            <a:prstGeom prst="rect">
              <a:avLst/>
            </a:prstGeom>
          </p:spPr>
        </p:pic>
        <p:pic>
          <p:nvPicPr>
            <p:cNvPr id="24" name="Graphic 23">
              <a:extLst>
                <a:ext uri="{FF2B5EF4-FFF2-40B4-BE49-F238E27FC236}">
                  <a16:creationId xmlns:a16="http://schemas.microsoft.com/office/drawing/2014/main" id="{0A783D73-6DC7-966A-2B15-5EADC1A6E1EB}"/>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2359225" y="6307052"/>
              <a:ext cx="957553" cy="411851"/>
            </a:xfrm>
            <a:prstGeom prst="rect">
              <a:avLst/>
            </a:prstGeom>
          </p:spPr>
        </p:pic>
        <p:pic>
          <p:nvPicPr>
            <p:cNvPr id="25" name="Graphic 24">
              <a:extLst>
                <a:ext uri="{FF2B5EF4-FFF2-40B4-BE49-F238E27FC236}">
                  <a16:creationId xmlns:a16="http://schemas.microsoft.com/office/drawing/2014/main" id="{547C241E-8A29-17F0-5903-4622DFA61F3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3523765" y="6304835"/>
              <a:ext cx="877824" cy="414068"/>
            </a:xfrm>
            <a:prstGeom prst="rect">
              <a:avLst/>
            </a:prstGeom>
          </p:spPr>
        </p:pic>
        <p:pic>
          <p:nvPicPr>
            <p:cNvPr id="26" name="Graphic 25">
              <a:extLst>
                <a:ext uri="{FF2B5EF4-FFF2-40B4-BE49-F238E27FC236}">
                  <a16:creationId xmlns:a16="http://schemas.microsoft.com/office/drawing/2014/main" id="{A557856A-4968-AC5B-2BDD-24B1B1B31604}"/>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4608576" y="6304834"/>
              <a:ext cx="1724787" cy="414703"/>
            </a:xfrm>
            <a:prstGeom prst="rect">
              <a:avLst/>
            </a:prstGeom>
          </p:spPr>
        </p:pic>
      </p:grpSp>
    </p:spTree>
    <p:extLst>
      <p:ext uri="{BB962C8B-B14F-4D97-AF65-F5344CB8AC3E}">
        <p14:creationId xmlns:p14="http://schemas.microsoft.com/office/powerpoint/2010/main" val="2061359004"/>
      </p:ext>
    </p:extLst>
  </p:cSld>
  <p:clrMap bg1="lt1" tx1="dk1" bg2="lt2" tx2="dk2" accent1="accent1" accent2="accent2" accent3="accent3" accent4="accent4" accent5="accent5" accent6="accent6" hlink="hlink" folHlink="folHlink"/>
  <p:sldLayoutIdLst>
    <p:sldLayoutId id="2147483705" r:id="rId1"/>
    <p:sldLayoutId id="2147483681" r:id="rId2"/>
    <p:sldLayoutId id="2147483710" r:id="rId3"/>
    <p:sldLayoutId id="2147483706" r:id="rId4"/>
    <p:sldLayoutId id="2147483707" r:id="rId5"/>
    <p:sldLayoutId id="2147483713" r:id="rId6"/>
    <p:sldLayoutId id="2147483709" r:id="rId7"/>
    <p:sldLayoutId id="2147483712" r:id="rId8"/>
    <p:sldLayoutId id="214748371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715" r:id="rId20"/>
  </p:sldLayoutIdLst>
  <p:txStyles>
    <p:titleStyle>
      <a:lvl1pPr algn="l" defTabSz="914400" rtl="0" eaLnBrk="1" latinLnBrk="0" hangingPunct="1">
        <a:lnSpc>
          <a:spcPct val="90000"/>
        </a:lnSpc>
        <a:spcBef>
          <a:spcPct val="0"/>
        </a:spcBef>
        <a:buNone/>
        <a:defRPr sz="3600" b="0" i="0"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002060"/>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F4AC2-32E8-4C1A-19E2-24C2DC3724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dirty="0"/>
              <a:t>Click to edit Master title style</a:t>
            </a:r>
          </a:p>
        </p:txBody>
      </p:sp>
      <p:sp>
        <p:nvSpPr>
          <p:cNvPr id="3" name="Text Placeholder 2">
            <a:extLst>
              <a:ext uri="{FF2B5EF4-FFF2-40B4-BE49-F238E27FC236}">
                <a16:creationId xmlns:a16="http://schemas.microsoft.com/office/drawing/2014/main" id="{13E1CBCB-3F1D-2D7C-08AE-91282A87E0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Slide Number Placeholder 3">
            <a:extLst>
              <a:ext uri="{FF2B5EF4-FFF2-40B4-BE49-F238E27FC236}">
                <a16:creationId xmlns:a16="http://schemas.microsoft.com/office/drawing/2014/main" id="{C0A47286-A8E1-8C5B-5E35-5BA301E66661}"/>
              </a:ext>
            </a:extLst>
          </p:cNvPr>
          <p:cNvSpPr txBox="1">
            <a:spLocks/>
          </p:cNvSpPr>
          <p:nvPr userDrawn="1"/>
        </p:nvSpPr>
        <p:spPr>
          <a:xfrm>
            <a:off x="11618199" y="6353778"/>
            <a:ext cx="494967" cy="365125"/>
          </a:xfrm>
          <a:prstGeom prst="rect">
            <a:avLst/>
          </a:prstGeom>
          <a:ln w="3175">
            <a:solidFill>
              <a:schemeClr val="tx1"/>
            </a:solidFill>
          </a:ln>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100" noProof="0" dirty="0">
                <a:solidFill>
                  <a:schemeClr val="tx1"/>
                </a:solidFill>
                <a:latin typeface="Arial" panose="020B0604020202020204" pitchFamily="34" charset="0"/>
              </a:rPr>
              <a:t> </a:t>
            </a:r>
          </a:p>
        </p:txBody>
      </p:sp>
      <p:pic>
        <p:nvPicPr>
          <p:cNvPr id="5" name="Graphic 4">
            <a:extLst>
              <a:ext uri="{FF2B5EF4-FFF2-40B4-BE49-F238E27FC236}">
                <a16:creationId xmlns:a16="http://schemas.microsoft.com/office/drawing/2014/main" id="{457407D0-AD8D-C374-6137-D2E6DB2D43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4846" y="6235600"/>
            <a:ext cx="1336627" cy="414000"/>
          </a:xfrm>
          <a:prstGeom prst="rect">
            <a:avLst/>
          </a:prstGeom>
        </p:spPr>
      </p:pic>
    </p:spTree>
    <p:extLst>
      <p:ext uri="{BB962C8B-B14F-4D97-AF65-F5344CB8AC3E}">
        <p14:creationId xmlns:p14="http://schemas.microsoft.com/office/powerpoint/2010/main" val="289246830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3600" b="0" i="0" kern="1200">
          <a:solidFill>
            <a:schemeClr val="accent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002060"/>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0.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PZZSwxStgjM?feature=oembed" TargetMode="Externa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iris.who.int/handle/10665/259270" TargetMode="External"/><Relationship Id="rId2" Type="http://schemas.openxmlformats.org/officeDocument/2006/relationships/hyperlink" Target="https://doi.org/10.1016/s0002-9378(97)70556-8"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71778-8646-4707-BD13-EF5905F795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00EA461-0345-DB36-38E2-C3DCF373869E}"/>
              </a:ext>
            </a:extLst>
          </p:cNvPr>
          <p:cNvSpPr/>
          <p:nvPr/>
        </p:nvSpPr>
        <p:spPr>
          <a:xfrm>
            <a:off x="6096000" y="0"/>
            <a:ext cx="6096000" cy="5459526"/>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9D4A5D4-40B6-7565-105C-221D0797655B}"/>
              </a:ext>
            </a:extLst>
          </p:cNvPr>
          <p:cNvSpPr/>
          <p:nvPr/>
        </p:nvSpPr>
        <p:spPr>
          <a:xfrm>
            <a:off x="6096000" y="4470750"/>
            <a:ext cx="6096000" cy="10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ZoneTexte 6">
            <a:extLst>
              <a:ext uri="{FF2B5EF4-FFF2-40B4-BE49-F238E27FC236}">
                <a16:creationId xmlns:a16="http://schemas.microsoft.com/office/drawing/2014/main" id="{A6E33977-66E7-D1E9-5969-515AD9E2ECFB}"/>
              </a:ext>
            </a:extLst>
          </p:cNvPr>
          <p:cNvSpPr txBox="1"/>
          <p:nvPr/>
        </p:nvSpPr>
        <p:spPr>
          <a:xfrm>
            <a:off x="6719274" y="1736229"/>
            <a:ext cx="5138578" cy="1877437"/>
          </a:xfrm>
          <a:prstGeom prst="rect">
            <a:avLst/>
          </a:prstGeom>
          <a:noFill/>
          <a:ln>
            <a:noFill/>
          </a:ln>
        </p:spPr>
        <p:txBody>
          <a:bodyPr wrap="square" rtlCol="0">
            <a:spAutoFit/>
          </a:bodyPr>
          <a:lstStyle/>
          <a:p>
            <a:pPr>
              <a:spcAft>
                <a:spcPts val="600"/>
              </a:spcAft>
            </a:pPr>
            <a:r>
              <a:rPr lang="en-GB" sz="3000" b="1" dirty="0">
                <a:solidFill>
                  <a:schemeClr val="accent1"/>
                </a:solidFill>
                <a:latin typeface="Calibri" panose="020F0502020204030204" pitchFamily="34" charset="0"/>
                <a:cs typeface="Calibri" panose="020F0502020204030204" pitchFamily="34" charset="0"/>
              </a:rPr>
              <a:t>Clinical management of rape and intimate partner violence in emergencies </a:t>
            </a:r>
          </a:p>
          <a:p>
            <a:r>
              <a:rPr lang="en-GB" sz="2100" dirty="0">
                <a:solidFill>
                  <a:schemeClr val="accent2"/>
                </a:solidFill>
                <a:latin typeface="Calibri" panose="020F0502020204030204" pitchFamily="34" charset="0"/>
                <a:cs typeface="Calibri" panose="020F0502020204030204" pitchFamily="34" charset="0"/>
              </a:rPr>
              <a:t>Training curriculum for health workers</a:t>
            </a:r>
          </a:p>
        </p:txBody>
      </p:sp>
      <p:sp>
        <p:nvSpPr>
          <p:cNvPr id="6" name="Title 9">
            <a:extLst>
              <a:ext uri="{FF2B5EF4-FFF2-40B4-BE49-F238E27FC236}">
                <a16:creationId xmlns:a16="http://schemas.microsoft.com/office/drawing/2014/main" id="{7F3D5E8C-FF01-3385-625D-D0D2AC044874}"/>
              </a:ext>
            </a:extLst>
          </p:cNvPr>
          <p:cNvSpPr>
            <a:spLocks noGrp="1"/>
          </p:cNvSpPr>
          <p:nvPr>
            <p:ph type="ctrTitle"/>
          </p:nvPr>
        </p:nvSpPr>
        <p:spPr>
          <a:xfrm>
            <a:off x="6712617" y="4792635"/>
            <a:ext cx="4825832" cy="541871"/>
          </a:xfrm>
        </p:spPr>
        <p:txBody>
          <a:bodyPr rtlCol="0" anchor="t">
            <a:noAutofit/>
          </a:bodyPr>
          <a:lstStyle>
            <a:lvl1pPr>
              <a:defRPr>
                <a:solidFill>
                  <a:schemeClr val="accent1">
                    <a:lumMod val="60000"/>
                    <a:lumOff val="40000"/>
                  </a:schemeClr>
                </a:solidFill>
              </a:defRPr>
            </a:lvl1pPr>
          </a:lstStyle>
          <a:p>
            <a:pPr rtl="0"/>
            <a:r>
              <a:rPr lang="en-GB" sz="2800" cap="all" dirty="0">
                <a:solidFill>
                  <a:schemeClr val="bg1"/>
                </a:solidFill>
                <a:latin typeface="Calibri" panose="020F0502020204030204" pitchFamily="34" charset="0"/>
                <a:cs typeface="Calibri" panose="020F0502020204030204" pitchFamily="34" charset="0"/>
              </a:rPr>
              <a:t>Presentation slides</a:t>
            </a:r>
          </a:p>
        </p:txBody>
      </p:sp>
      <p:sp>
        <p:nvSpPr>
          <p:cNvPr id="2" name="Rectangle 1">
            <a:extLst>
              <a:ext uri="{FF2B5EF4-FFF2-40B4-BE49-F238E27FC236}">
                <a16:creationId xmlns:a16="http://schemas.microsoft.com/office/drawing/2014/main" id="{6137CE3C-1147-9A98-FBD2-5D39B6493CA2}"/>
              </a:ext>
            </a:extLst>
          </p:cNvPr>
          <p:cNvSpPr/>
          <p:nvPr/>
        </p:nvSpPr>
        <p:spPr>
          <a:xfrm>
            <a:off x="0" y="0"/>
            <a:ext cx="6096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descr="A black and white world map&#10;&#10;Description automatically generated">
            <a:extLst>
              <a:ext uri="{FF2B5EF4-FFF2-40B4-BE49-F238E27FC236}">
                <a16:creationId xmlns:a16="http://schemas.microsoft.com/office/drawing/2014/main" id="{1A128644-FA70-2F3E-6F61-6ED05C824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0451"/>
            <a:ext cx="6120000" cy="4790448"/>
          </a:xfrm>
          <a:prstGeom prst="rect">
            <a:avLst/>
          </a:prstGeom>
        </p:spPr>
      </p:pic>
      <p:pic>
        <p:nvPicPr>
          <p:cNvPr id="39" name="Picture 38">
            <a:extLst>
              <a:ext uri="{FF2B5EF4-FFF2-40B4-BE49-F238E27FC236}">
                <a16:creationId xmlns:a16="http://schemas.microsoft.com/office/drawing/2014/main" id="{E96684BB-0C92-2C5F-9D29-CBD3B9023C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16640" y="481433"/>
            <a:ext cx="1152000" cy="1152000"/>
          </a:xfrm>
          <a:prstGeom prst="rect">
            <a:avLst/>
          </a:prstGeom>
        </p:spPr>
      </p:pic>
      <p:grpSp>
        <p:nvGrpSpPr>
          <p:cNvPr id="5" name="Group 4">
            <a:extLst>
              <a:ext uri="{FF2B5EF4-FFF2-40B4-BE49-F238E27FC236}">
                <a16:creationId xmlns:a16="http://schemas.microsoft.com/office/drawing/2014/main" id="{BDAEBF1A-6B3B-6C93-C36E-B9749720ADF5}"/>
              </a:ext>
            </a:extLst>
          </p:cNvPr>
          <p:cNvGrpSpPr/>
          <p:nvPr/>
        </p:nvGrpSpPr>
        <p:grpSpPr>
          <a:xfrm>
            <a:off x="6766400" y="6018223"/>
            <a:ext cx="4739987" cy="415055"/>
            <a:chOff x="3414584" y="6180774"/>
            <a:chExt cx="5380825" cy="471170"/>
          </a:xfrm>
        </p:grpSpPr>
        <p:pic>
          <p:nvPicPr>
            <p:cNvPr id="23" name="Image 20">
              <a:extLst>
                <a:ext uri="{FF2B5EF4-FFF2-40B4-BE49-F238E27FC236}">
                  <a16:creationId xmlns:a16="http://schemas.microsoft.com/office/drawing/2014/main" id="{BFEF53DE-30E1-0B77-37A4-729E6D6728B5}"/>
                </a:ext>
              </a:extLst>
            </p:cNvPr>
            <p:cNvPicPr>
              <a:picLocks/>
            </p:cNvPicPr>
            <p:nvPr/>
          </p:nvPicPr>
          <p:blipFill>
            <a:blip r:embed="rId5" cstate="print"/>
            <a:stretch>
              <a:fillRect/>
            </a:stretch>
          </p:blipFill>
          <p:spPr>
            <a:xfrm>
              <a:off x="6440985" y="6199824"/>
              <a:ext cx="725170" cy="414020"/>
            </a:xfrm>
            <a:prstGeom prst="rect">
              <a:avLst/>
            </a:prstGeom>
          </p:spPr>
        </p:pic>
        <p:grpSp>
          <p:nvGrpSpPr>
            <p:cNvPr id="24" name="Group 23">
              <a:extLst>
                <a:ext uri="{FF2B5EF4-FFF2-40B4-BE49-F238E27FC236}">
                  <a16:creationId xmlns:a16="http://schemas.microsoft.com/office/drawing/2014/main" id="{ADE5EE81-0CFD-6DC5-7ACF-C4E3D3AE0E03}"/>
                </a:ext>
              </a:extLst>
            </p:cNvPr>
            <p:cNvGrpSpPr>
              <a:grpSpLocks/>
            </p:cNvGrpSpPr>
            <p:nvPr/>
          </p:nvGrpSpPr>
          <p:grpSpPr>
            <a:xfrm>
              <a:off x="5665974" y="6311584"/>
              <a:ext cx="571967" cy="213640"/>
              <a:chOff x="-6" y="0"/>
              <a:chExt cx="571967" cy="214271"/>
            </a:xfrm>
          </p:grpSpPr>
          <p:sp>
            <p:nvSpPr>
              <p:cNvPr id="28" name="Graphic 22">
                <a:extLst>
                  <a:ext uri="{FF2B5EF4-FFF2-40B4-BE49-F238E27FC236}">
                    <a16:creationId xmlns:a16="http://schemas.microsoft.com/office/drawing/2014/main" id="{D2CF7671-2812-9E5E-8A4D-72CD5D3C8E59}"/>
                  </a:ext>
                </a:extLst>
              </p:cNvPr>
              <p:cNvSpPr/>
              <p:nvPr/>
            </p:nvSpPr>
            <p:spPr>
              <a:xfrm>
                <a:off x="502111" y="123249"/>
                <a:ext cx="69850" cy="89535"/>
              </a:xfrm>
              <a:custGeom>
                <a:avLst/>
                <a:gdLst/>
                <a:ahLst/>
                <a:cxnLst/>
                <a:rect l="l" t="t" r="r" b="b"/>
                <a:pathLst>
                  <a:path w="69850" h="89535">
                    <a:moveTo>
                      <a:pt x="0" y="0"/>
                    </a:moveTo>
                    <a:lnTo>
                      <a:pt x="0" y="88950"/>
                    </a:lnTo>
                    <a:lnTo>
                      <a:pt x="17487" y="88950"/>
                    </a:lnTo>
                    <a:lnTo>
                      <a:pt x="17487" y="59156"/>
                    </a:lnTo>
                    <a:lnTo>
                      <a:pt x="50963" y="59156"/>
                    </a:lnTo>
                    <a:lnTo>
                      <a:pt x="48958" y="55880"/>
                    </a:lnTo>
                    <a:lnTo>
                      <a:pt x="50926" y="54635"/>
                    </a:lnTo>
                    <a:lnTo>
                      <a:pt x="52501" y="53695"/>
                    </a:lnTo>
                    <a:lnTo>
                      <a:pt x="59397" y="49072"/>
                    </a:lnTo>
                    <a:lnTo>
                      <a:pt x="62839" y="44094"/>
                    </a:lnTo>
                    <a:lnTo>
                      <a:pt x="63176" y="42811"/>
                    </a:lnTo>
                    <a:lnTo>
                      <a:pt x="17525" y="42811"/>
                    </a:lnTo>
                    <a:lnTo>
                      <a:pt x="17525" y="17272"/>
                    </a:lnTo>
                    <a:lnTo>
                      <a:pt x="24549" y="17081"/>
                    </a:lnTo>
                    <a:lnTo>
                      <a:pt x="31496" y="16370"/>
                    </a:lnTo>
                    <a:lnTo>
                      <a:pt x="62279" y="16370"/>
                    </a:lnTo>
                    <a:lnTo>
                      <a:pt x="21234" y="495"/>
                    </a:lnTo>
                    <a:lnTo>
                      <a:pt x="0" y="0"/>
                    </a:lnTo>
                    <a:close/>
                  </a:path>
                  <a:path w="69850" h="89535">
                    <a:moveTo>
                      <a:pt x="50963" y="59156"/>
                    </a:moveTo>
                    <a:lnTo>
                      <a:pt x="31114" y="59156"/>
                    </a:lnTo>
                    <a:lnTo>
                      <a:pt x="49618" y="88950"/>
                    </a:lnTo>
                    <a:lnTo>
                      <a:pt x="69227" y="88950"/>
                    </a:lnTo>
                    <a:lnTo>
                      <a:pt x="55702" y="66840"/>
                    </a:lnTo>
                    <a:lnTo>
                      <a:pt x="50963" y="59156"/>
                    </a:lnTo>
                    <a:close/>
                  </a:path>
                  <a:path w="69850" h="89535">
                    <a:moveTo>
                      <a:pt x="24803" y="42367"/>
                    </a:moveTo>
                    <a:lnTo>
                      <a:pt x="17525" y="42811"/>
                    </a:lnTo>
                    <a:lnTo>
                      <a:pt x="63176" y="42811"/>
                    </a:lnTo>
                    <a:lnTo>
                      <a:pt x="63253" y="42519"/>
                    </a:lnTo>
                    <a:lnTo>
                      <a:pt x="31623" y="42519"/>
                    </a:lnTo>
                    <a:lnTo>
                      <a:pt x="24803" y="42367"/>
                    </a:lnTo>
                    <a:close/>
                  </a:path>
                  <a:path w="69850" h="89535">
                    <a:moveTo>
                      <a:pt x="62279" y="16370"/>
                    </a:moveTo>
                    <a:lnTo>
                      <a:pt x="31496" y="16370"/>
                    </a:lnTo>
                    <a:lnTo>
                      <a:pt x="43662" y="19354"/>
                    </a:lnTo>
                    <a:lnTo>
                      <a:pt x="46913" y="24015"/>
                    </a:lnTo>
                    <a:lnTo>
                      <a:pt x="47015" y="29514"/>
                    </a:lnTo>
                    <a:lnTo>
                      <a:pt x="47116" y="35356"/>
                    </a:lnTo>
                    <a:lnTo>
                      <a:pt x="44030" y="40373"/>
                    </a:lnTo>
                    <a:lnTo>
                      <a:pt x="31623" y="42519"/>
                    </a:lnTo>
                    <a:lnTo>
                      <a:pt x="63253" y="42519"/>
                    </a:lnTo>
                    <a:lnTo>
                      <a:pt x="64477" y="37858"/>
                    </a:lnTo>
                    <a:lnTo>
                      <a:pt x="65379" y="25282"/>
                    </a:lnTo>
                    <a:lnTo>
                      <a:pt x="62279" y="16370"/>
                    </a:lnTo>
                    <a:close/>
                  </a:path>
                </a:pathLst>
              </a:custGeom>
              <a:solidFill>
                <a:srgbClr val="090909"/>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29" name="Graphic 23">
                <a:extLst>
                  <a:ext uri="{FF2B5EF4-FFF2-40B4-BE49-F238E27FC236}">
                    <a16:creationId xmlns:a16="http://schemas.microsoft.com/office/drawing/2014/main" id="{43C47592-6818-7362-ECD2-9261691BF551}"/>
                  </a:ext>
                </a:extLst>
              </p:cNvPr>
              <p:cNvSpPr/>
              <p:nvPr/>
            </p:nvSpPr>
            <p:spPr>
              <a:xfrm>
                <a:off x="417433" y="59"/>
                <a:ext cx="73025" cy="87630"/>
              </a:xfrm>
              <a:custGeom>
                <a:avLst/>
                <a:gdLst/>
                <a:ahLst/>
                <a:cxnLst/>
                <a:rect l="l" t="t" r="r" b="b"/>
                <a:pathLst>
                  <a:path w="73025" h="87630">
                    <a:moveTo>
                      <a:pt x="72796" y="12"/>
                    </a:moveTo>
                    <a:lnTo>
                      <a:pt x="55016" y="12"/>
                    </a:lnTo>
                    <a:lnTo>
                      <a:pt x="55016" y="34391"/>
                    </a:lnTo>
                    <a:lnTo>
                      <a:pt x="17449" y="34391"/>
                    </a:lnTo>
                    <a:lnTo>
                      <a:pt x="17449" y="0"/>
                    </a:lnTo>
                    <a:lnTo>
                      <a:pt x="0" y="0"/>
                    </a:lnTo>
                    <a:lnTo>
                      <a:pt x="0" y="87629"/>
                    </a:lnTo>
                    <a:lnTo>
                      <a:pt x="17729" y="87629"/>
                    </a:lnTo>
                    <a:lnTo>
                      <a:pt x="17729" y="52196"/>
                    </a:lnTo>
                    <a:lnTo>
                      <a:pt x="55372" y="52196"/>
                    </a:lnTo>
                    <a:lnTo>
                      <a:pt x="55372" y="87401"/>
                    </a:lnTo>
                    <a:lnTo>
                      <a:pt x="72796" y="87401"/>
                    </a:lnTo>
                    <a:lnTo>
                      <a:pt x="72796" y="12"/>
                    </a:lnTo>
                    <a:close/>
                  </a:path>
                </a:pathLst>
              </a:custGeom>
              <a:solidFill>
                <a:srgbClr val="1FA0DA"/>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30" name="Graphic 24">
                <a:extLst>
                  <a:ext uri="{FF2B5EF4-FFF2-40B4-BE49-F238E27FC236}">
                    <a16:creationId xmlns:a16="http://schemas.microsoft.com/office/drawing/2014/main" id="{33847F5A-97B0-011D-9E52-70D981109F2B}"/>
                  </a:ext>
                </a:extLst>
              </p:cNvPr>
              <p:cNvSpPr/>
              <p:nvPr/>
            </p:nvSpPr>
            <p:spPr>
              <a:xfrm>
                <a:off x="419887" y="124131"/>
                <a:ext cx="62865" cy="88265"/>
              </a:xfrm>
              <a:custGeom>
                <a:avLst/>
                <a:gdLst/>
                <a:ahLst/>
                <a:cxnLst/>
                <a:rect l="l" t="t" r="r" b="b"/>
                <a:pathLst>
                  <a:path w="62865" h="88265">
                    <a:moveTo>
                      <a:pt x="62052" y="0"/>
                    </a:moveTo>
                    <a:lnTo>
                      <a:pt x="0" y="0"/>
                    </a:lnTo>
                    <a:lnTo>
                      <a:pt x="0" y="88061"/>
                    </a:lnTo>
                    <a:lnTo>
                      <a:pt x="62687" y="88061"/>
                    </a:lnTo>
                    <a:lnTo>
                      <a:pt x="62687" y="71361"/>
                    </a:lnTo>
                    <a:lnTo>
                      <a:pt x="17856" y="71361"/>
                    </a:lnTo>
                    <a:lnTo>
                      <a:pt x="17856" y="50926"/>
                    </a:lnTo>
                    <a:lnTo>
                      <a:pt x="52628" y="50926"/>
                    </a:lnTo>
                    <a:lnTo>
                      <a:pt x="52628" y="34670"/>
                    </a:lnTo>
                    <a:lnTo>
                      <a:pt x="17741" y="34670"/>
                    </a:lnTo>
                    <a:lnTo>
                      <a:pt x="17741" y="16294"/>
                    </a:lnTo>
                    <a:lnTo>
                      <a:pt x="62052" y="16294"/>
                    </a:lnTo>
                    <a:lnTo>
                      <a:pt x="62052" y="0"/>
                    </a:lnTo>
                    <a:close/>
                  </a:path>
                </a:pathLst>
              </a:custGeom>
              <a:solidFill>
                <a:srgbClr val="090909"/>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pic>
            <p:nvPicPr>
              <p:cNvPr id="31" name="Image 25">
                <a:extLst>
                  <a:ext uri="{FF2B5EF4-FFF2-40B4-BE49-F238E27FC236}">
                    <a16:creationId xmlns:a16="http://schemas.microsoft.com/office/drawing/2014/main" id="{1FBDAB8A-8023-F8E4-8241-C3138BA78A47}"/>
                  </a:ext>
                </a:extLst>
              </p:cNvPr>
              <p:cNvPicPr/>
              <p:nvPr/>
            </p:nvPicPr>
            <p:blipFill>
              <a:blip r:embed="rId6" cstate="print"/>
              <a:stretch>
                <a:fillRect/>
              </a:stretch>
            </p:blipFill>
            <p:spPr>
              <a:xfrm>
                <a:off x="5714" y="153"/>
                <a:ext cx="73025" cy="87388"/>
              </a:xfrm>
              <a:prstGeom prst="rect">
                <a:avLst/>
              </a:prstGeom>
            </p:spPr>
          </p:pic>
          <p:sp>
            <p:nvSpPr>
              <p:cNvPr id="32" name="Graphic 26">
                <a:extLst>
                  <a:ext uri="{FF2B5EF4-FFF2-40B4-BE49-F238E27FC236}">
                    <a16:creationId xmlns:a16="http://schemas.microsoft.com/office/drawing/2014/main" id="{4D292437-F3C6-EE86-4AFC-DD6EA91F2FE3}"/>
                  </a:ext>
                </a:extLst>
              </p:cNvPr>
              <p:cNvSpPr/>
              <p:nvPr/>
            </p:nvSpPr>
            <p:spPr>
              <a:xfrm>
                <a:off x="100006" y="60"/>
                <a:ext cx="169545" cy="88265"/>
              </a:xfrm>
              <a:custGeom>
                <a:avLst/>
                <a:gdLst/>
                <a:ahLst/>
                <a:cxnLst/>
                <a:rect l="l" t="t" r="r" b="b"/>
                <a:pathLst>
                  <a:path w="169545" h="88265">
                    <a:moveTo>
                      <a:pt x="62750" y="71374"/>
                    </a:moveTo>
                    <a:lnTo>
                      <a:pt x="17805" y="71374"/>
                    </a:lnTo>
                    <a:lnTo>
                      <a:pt x="17805" y="50761"/>
                    </a:lnTo>
                    <a:lnTo>
                      <a:pt x="52705" y="50761"/>
                    </a:lnTo>
                    <a:lnTo>
                      <a:pt x="52705" y="34480"/>
                    </a:lnTo>
                    <a:lnTo>
                      <a:pt x="17767" y="34480"/>
                    </a:lnTo>
                    <a:lnTo>
                      <a:pt x="17767" y="16129"/>
                    </a:lnTo>
                    <a:lnTo>
                      <a:pt x="62001" y="16129"/>
                    </a:lnTo>
                    <a:lnTo>
                      <a:pt x="62001" y="50"/>
                    </a:lnTo>
                    <a:lnTo>
                      <a:pt x="0" y="50"/>
                    </a:lnTo>
                    <a:lnTo>
                      <a:pt x="0" y="87731"/>
                    </a:lnTo>
                    <a:lnTo>
                      <a:pt x="62750" y="87731"/>
                    </a:lnTo>
                    <a:lnTo>
                      <a:pt x="62750" y="71374"/>
                    </a:lnTo>
                    <a:close/>
                  </a:path>
                  <a:path w="169545" h="88265">
                    <a:moveTo>
                      <a:pt x="168998" y="87718"/>
                    </a:moveTo>
                    <a:lnTo>
                      <a:pt x="162090" y="73355"/>
                    </a:lnTo>
                    <a:lnTo>
                      <a:pt x="153873" y="56261"/>
                    </a:lnTo>
                    <a:lnTo>
                      <a:pt x="139611" y="26568"/>
                    </a:lnTo>
                    <a:lnTo>
                      <a:pt x="134404" y="15748"/>
                    </a:lnTo>
                    <a:lnTo>
                      <a:pt x="134404" y="56261"/>
                    </a:lnTo>
                    <a:lnTo>
                      <a:pt x="106578" y="56261"/>
                    </a:lnTo>
                    <a:lnTo>
                      <a:pt x="120459" y="26568"/>
                    </a:lnTo>
                    <a:lnTo>
                      <a:pt x="134404" y="56261"/>
                    </a:lnTo>
                    <a:lnTo>
                      <a:pt x="134404" y="15748"/>
                    </a:lnTo>
                    <a:lnTo>
                      <a:pt x="126834" y="0"/>
                    </a:lnTo>
                    <a:lnTo>
                      <a:pt x="114134" y="0"/>
                    </a:lnTo>
                    <a:lnTo>
                      <a:pt x="72009" y="87566"/>
                    </a:lnTo>
                    <a:lnTo>
                      <a:pt x="91719" y="87566"/>
                    </a:lnTo>
                    <a:lnTo>
                      <a:pt x="98691" y="73355"/>
                    </a:lnTo>
                    <a:lnTo>
                      <a:pt x="142214" y="73355"/>
                    </a:lnTo>
                    <a:lnTo>
                      <a:pt x="149212" y="87566"/>
                    </a:lnTo>
                    <a:lnTo>
                      <a:pt x="149288" y="87718"/>
                    </a:lnTo>
                    <a:lnTo>
                      <a:pt x="168998" y="87718"/>
                    </a:lnTo>
                    <a:close/>
                  </a:path>
                </a:pathLst>
              </a:custGeom>
              <a:solidFill>
                <a:srgbClr val="1FA0DA"/>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33" name="Graphic 27">
                <a:extLst>
                  <a:ext uri="{FF2B5EF4-FFF2-40B4-BE49-F238E27FC236}">
                    <a16:creationId xmlns:a16="http://schemas.microsoft.com/office/drawing/2014/main" id="{4D78CAE0-8364-C619-9291-4C907227E41E}"/>
                  </a:ext>
                </a:extLst>
              </p:cNvPr>
              <p:cNvSpPr/>
              <p:nvPr/>
            </p:nvSpPr>
            <p:spPr>
              <a:xfrm>
                <a:off x="-6" y="122196"/>
                <a:ext cx="407670" cy="92075"/>
              </a:xfrm>
              <a:custGeom>
                <a:avLst/>
                <a:gdLst/>
                <a:ahLst/>
                <a:cxnLst/>
                <a:rect l="l" t="t" r="r" b="b"/>
                <a:pathLst>
                  <a:path w="407670" h="92075">
                    <a:moveTo>
                      <a:pt x="86550" y="65697"/>
                    </a:moveTo>
                    <a:lnTo>
                      <a:pt x="69811" y="61277"/>
                    </a:lnTo>
                    <a:lnTo>
                      <a:pt x="59905" y="69850"/>
                    </a:lnTo>
                    <a:lnTo>
                      <a:pt x="48945" y="73888"/>
                    </a:lnTo>
                    <a:lnTo>
                      <a:pt x="37909" y="73291"/>
                    </a:lnTo>
                    <a:lnTo>
                      <a:pt x="27813" y="67957"/>
                    </a:lnTo>
                    <a:lnTo>
                      <a:pt x="21183" y="59105"/>
                    </a:lnTo>
                    <a:lnTo>
                      <a:pt x="18415" y="47993"/>
                    </a:lnTo>
                    <a:lnTo>
                      <a:pt x="19646" y="36487"/>
                    </a:lnTo>
                    <a:lnTo>
                      <a:pt x="24993" y="26454"/>
                    </a:lnTo>
                    <a:lnTo>
                      <a:pt x="34074" y="19596"/>
                    </a:lnTo>
                    <a:lnTo>
                      <a:pt x="44894" y="17589"/>
                    </a:lnTo>
                    <a:lnTo>
                      <a:pt x="56654" y="20396"/>
                    </a:lnTo>
                    <a:lnTo>
                      <a:pt x="68529" y="28054"/>
                    </a:lnTo>
                    <a:lnTo>
                      <a:pt x="85496" y="23495"/>
                    </a:lnTo>
                    <a:lnTo>
                      <a:pt x="76504" y="11531"/>
                    </a:lnTo>
                    <a:lnTo>
                      <a:pt x="63792" y="3517"/>
                    </a:lnTo>
                    <a:lnTo>
                      <a:pt x="48780" y="0"/>
                    </a:lnTo>
                    <a:lnTo>
                      <a:pt x="32969" y="1574"/>
                    </a:lnTo>
                    <a:lnTo>
                      <a:pt x="18592" y="8331"/>
                    </a:lnTo>
                    <a:lnTo>
                      <a:pt x="7886" y="19291"/>
                    </a:lnTo>
                    <a:lnTo>
                      <a:pt x="1473" y="33502"/>
                    </a:lnTo>
                    <a:lnTo>
                      <a:pt x="0" y="50025"/>
                    </a:lnTo>
                    <a:lnTo>
                      <a:pt x="3873" y="65443"/>
                    </a:lnTo>
                    <a:lnTo>
                      <a:pt x="12547" y="78193"/>
                    </a:lnTo>
                    <a:lnTo>
                      <a:pt x="25057" y="87274"/>
                    </a:lnTo>
                    <a:lnTo>
                      <a:pt x="40449" y="91706"/>
                    </a:lnTo>
                    <a:lnTo>
                      <a:pt x="55486" y="90881"/>
                    </a:lnTo>
                    <a:lnTo>
                      <a:pt x="69202" y="85725"/>
                    </a:lnTo>
                    <a:lnTo>
                      <a:pt x="80073" y="77050"/>
                    </a:lnTo>
                    <a:lnTo>
                      <a:pt x="86550" y="65697"/>
                    </a:lnTo>
                    <a:close/>
                  </a:path>
                  <a:path w="407670" h="92075">
                    <a:moveTo>
                      <a:pt x="248310" y="5041"/>
                    </a:moveTo>
                    <a:lnTo>
                      <a:pt x="247891" y="1981"/>
                    </a:lnTo>
                    <a:lnTo>
                      <a:pt x="230530" y="1981"/>
                    </a:lnTo>
                    <a:lnTo>
                      <a:pt x="230479" y="56045"/>
                    </a:lnTo>
                    <a:lnTo>
                      <a:pt x="230009" y="58445"/>
                    </a:lnTo>
                    <a:lnTo>
                      <a:pt x="227469" y="65659"/>
                    </a:lnTo>
                    <a:lnTo>
                      <a:pt x="223088" y="70967"/>
                    </a:lnTo>
                    <a:lnTo>
                      <a:pt x="217068" y="74244"/>
                    </a:lnTo>
                    <a:lnTo>
                      <a:pt x="209588" y="75349"/>
                    </a:lnTo>
                    <a:lnTo>
                      <a:pt x="202044" y="74231"/>
                    </a:lnTo>
                    <a:lnTo>
                      <a:pt x="188417" y="5054"/>
                    </a:lnTo>
                    <a:lnTo>
                      <a:pt x="188010" y="1790"/>
                    </a:lnTo>
                    <a:lnTo>
                      <a:pt x="171183" y="1790"/>
                    </a:lnTo>
                    <a:lnTo>
                      <a:pt x="170840" y="31254"/>
                    </a:lnTo>
                    <a:lnTo>
                      <a:pt x="174650" y="72720"/>
                    </a:lnTo>
                    <a:lnTo>
                      <a:pt x="207899" y="91973"/>
                    </a:lnTo>
                    <a:lnTo>
                      <a:pt x="211023" y="91973"/>
                    </a:lnTo>
                    <a:lnTo>
                      <a:pt x="247497" y="62217"/>
                    </a:lnTo>
                    <a:lnTo>
                      <a:pt x="248285" y="55651"/>
                    </a:lnTo>
                    <a:lnTo>
                      <a:pt x="248310" y="5041"/>
                    </a:lnTo>
                    <a:close/>
                  </a:path>
                  <a:path w="407670" h="92075">
                    <a:moveTo>
                      <a:pt x="329971" y="54673"/>
                    </a:moveTo>
                    <a:lnTo>
                      <a:pt x="324980" y="47739"/>
                    </a:lnTo>
                    <a:lnTo>
                      <a:pt x="310438" y="40665"/>
                    </a:lnTo>
                    <a:lnTo>
                      <a:pt x="304126" y="38608"/>
                    </a:lnTo>
                    <a:lnTo>
                      <a:pt x="289928" y="33058"/>
                    </a:lnTo>
                    <a:lnTo>
                      <a:pt x="283159" y="29743"/>
                    </a:lnTo>
                    <a:lnTo>
                      <a:pt x="281063" y="27419"/>
                    </a:lnTo>
                    <a:lnTo>
                      <a:pt x="281825" y="20370"/>
                    </a:lnTo>
                    <a:lnTo>
                      <a:pt x="283921" y="18249"/>
                    </a:lnTo>
                    <a:lnTo>
                      <a:pt x="286918" y="16878"/>
                    </a:lnTo>
                    <a:lnTo>
                      <a:pt x="293725" y="15265"/>
                    </a:lnTo>
                    <a:lnTo>
                      <a:pt x="300443" y="16294"/>
                    </a:lnTo>
                    <a:lnTo>
                      <a:pt x="306336" y="19685"/>
                    </a:lnTo>
                    <a:lnTo>
                      <a:pt x="310680" y="25196"/>
                    </a:lnTo>
                    <a:lnTo>
                      <a:pt x="312318" y="28663"/>
                    </a:lnTo>
                    <a:lnTo>
                      <a:pt x="328828" y="24053"/>
                    </a:lnTo>
                    <a:lnTo>
                      <a:pt x="319087" y="8496"/>
                    </a:lnTo>
                    <a:lnTo>
                      <a:pt x="303733" y="914"/>
                    </a:lnTo>
                    <a:lnTo>
                      <a:pt x="286740" y="800"/>
                    </a:lnTo>
                    <a:lnTo>
                      <a:pt x="272059" y="7683"/>
                    </a:lnTo>
                    <a:lnTo>
                      <a:pt x="264769" y="17195"/>
                    </a:lnTo>
                    <a:lnTo>
                      <a:pt x="263067" y="27698"/>
                    </a:lnTo>
                    <a:lnTo>
                      <a:pt x="266852" y="37630"/>
                    </a:lnTo>
                    <a:lnTo>
                      <a:pt x="275958" y="45427"/>
                    </a:lnTo>
                    <a:lnTo>
                      <a:pt x="281381" y="48298"/>
                    </a:lnTo>
                    <a:lnTo>
                      <a:pt x="287401" y="50050"/>
                    </a:lnTo>
                    <a:lnTo>
                      <a:pt x="297345" y="54051"/>
                    </a:lnTo>
                    <a:lnTo>
                      <a:pt x="301637" y="55562"/>
                    </a:lnTo>
                    <a:lnTo>
                      <a:pt x="309295" y="59486"/>
                    </a:lnTo>
                    <a:lnTo>
                      <a:pt x="312000" y="62407"/>
                    </a:lnTo>
                    <a:lnTo>
                      <a:pt x="310527" y="71437"/>
                    </a:lnTo>
                    <a:lnTo>
                      <a:pt x="307365" y="73596"/>
                    </a:lnTo>
                    <a:lnTo>
                      <a:pt x="303415" y="74879"/>
                    </a:lnTo>
                    <a:lnTo>
                      <a:pt x="296341" y="75844"/>
                    </a:lnTo>
                    <a:lnTo>
                      <a:pt x="289483" y="74383"/>
                    </a:lnTo>
                    <a:lnTo>
                      <a:pt x="283502" y="70751"/>
                    </a:lnTo>
                    <a:lnTo>
                      <a:pt x="279019" y="65189"/>
                    </a:lnTo>
                    <a:lnTo>
                      <a:pt x="276809" y="60629"/>
                    </a:lnTo>
                    <a:lnTo>
                      <a:pt x="260210" y="65227"/>
                    </a:lnTo>
                    <a:lnTo>
                      <a:pt x="270052" y="82207"/>
                    </a:lnTo>
                    <a:lnTo>
                      <a:pt x="285051" y="90525"/>
                    </a:lnTo>
                    <a:lnTo>
                      <a:pt x="301625" y="91694"/>
                    </a:lnTo>
                    <a:lnTo>
                      <a:pt x="316242" y="87198"/>
                    </a:lnTo>
                    <a:lnTo>
                      <a:pt x="322122" y="83070"/>
                    </a:lnTo>
                    <a:lnTo>
                      <a:pt x="326402" y="77939"/>
                    </a:lnTo>
                    <a:lnTo>
                      <a:pt x="329031" y="71805"/>
                    </a:lnTo>
                    <a:lnTo>
                      <a:pt x="329933" y="64630"/>
                    </a:lnTo>
                    <a:lnTo>
                      <a:pt x="329971" y="54673"/>
                    </a:lnTo>
                    <a:close/>
                  </a:path>
                  <a:path w="407670" h="92075">
                    <a:moveTo>
                      <a:pt x="407466" y="2095"/>
                    </a:moveTo>
                    <a:lnTo>
                      <a:pt x="334924" y="2095"/>
                    </a:lnTo>
                    <a:lnTo>
                      <a:pt x="334924" y="18402"/>
                    </a:lnTo>
                    <a:lnTo>
                      <a:pt x="362102" y="18402"/>
                    </a:lnTo>
                    <a:lnTo>
                      <a:pt x="362102" y="89954"/>
                    </a:lnTo>
                    <a:lnTo>
                      <a:pt x="379768" y="89954"/>
                    </a:lnTo>
                    <a:lnTo>
                      <a:pt x="379768" y="18389"/>
                    </a:lnTo>
                    <a:lnTo>
                      <a:pt x="407466" y="18389"/>
                    </a:lnTo>
                    <a:lnTo>
                      <a:pt x="407466" y="2095"/>
                    </a:lnTo>
                    <a:close/>
                  </a:path>
                </a:pathLst>
              </a:custGeom>
              <a:solidFill>
                <a:srgbClr val="090909"/>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34" name="Graphic 28">
                <a:extLst>
                  <a:ext uri="{FF2B5EF4-FFF2-40B4-BE49-F238E27FC236}">
                    <a16:creationId xmlns:a16="http://schemas.microsoft.com/office/drawing/2014/main" id="{6FFFE650-87DE-2D6A-8E5A-08D21AE35BE3}"/>
                  </a:ext>
                </a:extLst>
              </p:cNvPr>
              <p:cNvSpPr/>
              <p:nvPr/>
            </p:nvSpPr>
            <p:spPr>
              <a:xfrm>
                <a:off x="332740" y="267"/>
                <a:ext cx="72390" cy="88265"/>
              </a:xfrm>
              <a:custGeom>
                <a:avLst/>
                <a:gdLst/>
                <a:ahLst/>
                <a:cxnLst/>
                <a:rect l="l" t="t" r="r" b="b"/>
                <a:pathLst>
                  <a:path w="72390" h="88265">
                    <a:moveTo>
                      <a:pt x="72136" y="0"/>
                    </a:moveTo>
                    <a:lnTo>
                      <a:pt x="0" y="0"/>
                    </a:lnTo>
                    <a:lnTo>
                      <a:pt x="0" y="16040"/>
                    </a:lnTo>
                    <a:lnTo>
                      <a:pt x="26962" y="16040"/>
                    </a:lnTo>
                    <a:lnTo>
                      <a:pt x="26962" y="87693"/>
                    </a:lnTo>
                    <a:lnTo>
                      <a:pt x="45059" y="87693"/>
                    </a:lnTo>
                    <a:lnTo>
                      <a:pt x="45059" y="15887"/>
                    </a:lnTo>
                    <a:lnTo>
                      <a:pt x="72136" y="15887"/>
                    </a:lnTo>
                    <a:lnTo>
                      <a:pt x="72136" y="0"/>
                    </a:lnTo>
                    <a:close/>
                  </a:path>
                </a:pathLst>
              </a:custGeom>
              <a:solidFill>
                <a:srgbClr val="1FA0DA"/>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36" name="Graphic 29">
                <a:extLst>
                  <a:ext uri="{FF2B5EF4-FFF2-40B4-BE49-F238E27FC236}">
                    <a16:creationId xmlns:a16="http://schemas.microsoft.com/office/drawing/2014/main" id="{F2590D01-4706-705B-F6F8-13B3336D6EB8}"/>
                  </a:ext>
                </a:extLst>
              </p:cNvPr>
              <p:cNvSpPr/>
              <p:nvPr/>
            </p:nvSpPr>
            <p:spPr>
              <a:xfrm>
                <a:off x="99923" y="124103"/>
                <a:ext cx="60960" cy="88265"/>
              </a:xfrm>
              <a:custGeom>
                <a:avLst/>
                <a:gdLst/>
                <a:ahLst/>
                <a:cxnLst/>
                <a:rect l="l" t="t" r="r" b="b"/>
                <a:pathLst>
                  <a:path w="60960" h="88265">
                    <a:moveTo>
                      <a:pt x="17551" y="0"/>
                    </a:moveTo>
                    <a:lnTo>
                      <a:pt x="0" y="0"/>
                    </a:lnTo>
                    <a:lnTo>
                      <a:pt x="0" y="87998"/>
                    </a:lnTo>
                    <a:lnTo>
                      <a:pt x="60718" y="87998"/>
                    </a:lnTo>
                    <a:lnTo>
                      <a:pt x="60718" y="71424"/>
                    </a:lnTo>
                    <a:lnTo>
                      <a:pt x="17551" y="71424"/>
                    </a:lnTo>
                    <a:lnTo>
                      <a:pt x="17551" y="0"/>
                    </a:lnTo>
                    <a:close/>
                  </a:path>
                </a:pathLst>
              </a:custGeom>
              <a:solidFill>
                <a:srgbClr val="090909"/>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38" name="Graphic 30">
                <a:extLst>
                  <a:ext uri="{FF2B5EF4-FFF2-40B4-BE49-F238E27FC236}">
                    <a16:creationId xmlns:a16="http://schemas.microsoft.com/office/drawing/2014/main" id="{D9793F6A-E196-60CD-F32E-C5328F83E7B8}"/>
                  </a:ext>
                </a:extLst>
              </p:cNvPr>
              <p:cNvSpPr/>
              <p:nvPr/>
            </p:nvSpPr>
            <p:spPr>
              <a:xfrm>
                <a:off x="278163" y="0"/>
                <a:ext cx="60960" cy="87630"/>
              </a:xfrm>
              <a:custGeom>
                <a:avLst/>
                <a:gdLst/>
                <a:ahLst/>
                <a:cxnLst/>
                <a:rect l="l" t="t" r="r" b="b"/>
                <a:pathLst>
                  <a:path w="60960" h="87630">
                    <a:moveTo>
                      <a:pt x="17132" y="0"/>
                    </a:moveTo>
                    <a:lnTo>
                      <a:pt x="0" y="0"/>
                    </a:lnTo>
                    <a:lnTo>
                      <a:pt x="0" y="87553"/>
                    </a:lnTo>
                    <a:lnTo>
                      <a:pt x="60756" y="87553"/>
                    </a:lnTo>
                    <a:lnTo>
                      <a:pt x="60756" y="71424"/>
                    </a:lnTo>
                    <a:lnTo>
                      <a:pt x="17132" y="71424"/>
                    </a:lnTo>
                    <a:lnTo>
                      <a:pt x="17132" y="0"/>
                    </a:lnTo>
                    <a:close/>
                  </a:path>
                </a:pathLst>
              </a:custGeom>
              <a:solidFill>
                <a:srgbClr val="1FA0DA"/>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sp>
            <p:nvSpPr>
              <p:cNvPr id="40" name="Graphic 31">
                <a:extLst>
                  <a:ext uri="{FF2B5EF4-FFF2-40B4-BE49-F238E27FC236}">
                    <a16:creationId xmlns:a16="http://schemas.microsoft.com/office/drawing/2014/main" id="{1B842875-79B9-89DC-B358-BA0ACD0BADAD}"/>
                  </a:ext>
                </a:extLst>
              </p:cNvPr>
              <p:cNvSpPr/>
              <p:nvPr/>
            </p:nvSpPr>
            <p:spPr>
              <a:xfrm>
                <a:off x="206584" y="26629"/>
                <a:ext cx="342900" cy="139700"/>
              </a:xfrm>
              <a:custGeom>
                <a:avLst/>
                <a:gdLst/>
                <a:ahLst/>
                <a:cxnLst/>
                <a:rect l="l" t="t" r="r" b="b"/>
                <a:pathLst>
                  <a:path w="342900" h="139700">
                    <a:moveTo>
                      <a:pt x="27825" y="29692"/>
                    </a:moveTo>
                    <a:lnTo>
                      <a:pt x="13881" y="0"/>
                    </a:lnTo>
                    <a:lnTo>
                      <a:pt x="0" y="29692"/>
                    </a:lnTo>
                    <a:lnTo>
                      <a:pt x="27825" y="29692"/>
                    </a:lnTo>
                    <a:close/>
                  </a:path>
                  <a:path w="342900" h="139700">
                    <a:moveTo>
                      <a:pt x="342633" y="131978"/>
                    </a:moveTo>
                    <a:lnTo>
                      <a:pt x="342430" y="120637"/>
                    </a:lnTo>
                    <a:lnTo>
                      <a:pt x="339178" y="115976"/>
                    </a:lnTo>
                    <a:lnTo>
                      <a:pt x="327012" y="112991"/>
                    </a:lnTo>
                    <a:lnTo>
                      <a:pt x="320065" y="113703"/>
                    </a:lnTo>
                    <a:lnTo>
                      <a:pt x="313042" y="113893"/>
                    </a:lnTo>
                    <a:lnTo>
                      <a:pt x="313042" y="139433"/>
                    </a:lnTo>
                    <a:lnTo>
                      <a:pt x="320319" y="138988"/>
                    </a:lnTo>
                    <a:lnTo>
                      <a:pt x="327139" y="139141"/>
                    </a:lnTo>
                    <a:lnTo>
                      <a:pt x="339547" y="136994"/>
                    </a:lnTo>
                    <a:lnTo>
                      <a:pt x="342633" y="131978"/>
                    </a:lnTo>
                    <a:close/>
                  </a:path>
                </a:pathLst>
              </a:custGeom>
              <a:solidFill>
                <a:srgbClr val="FDFEFF"/>
              </a:solidFill>
            </p:spPr>
            <p:txBody>
              <a:bodyPr wrap="square" lIns="0" tIns="0" rIns="0" bIns="0" rtlCol="0">
                <a:prstTxWarp prst="textNoShape">
                  <a:avLst/>
                </a:prstTxWarp>
                <a:noAutofit/>
              </a:bodyPr>
              <a:lstStyle/>
              <a:p>
                <a:endParaRPr lang="en-GB" noProof="0" dirty="0">
                  <a:latin typeface="Arial" panose="020B0604020202020204" pitchFamily="34" charset="0"/>
                </a:endParaRPr>
              </a:p>
            </p:txBody>
          </p:sp>
        </p:grpSp>
        <p:pic>
          <p:nvPicPr>
            <p:cNvPr id="25" name="Image 32">
              <a:extLst>
                <a:ext uri="{FF2B5EF4-FFF2-40B4-BE49-F238E27FC236}">
                  <a16:creationId xmlns:a16="http://schemas.microsoft.com/office/drawing/2014/main" id="{6EE3089A-49E1-97D8-2C53-D720302E6BA8}"/>
                </a:ext>
              </a:extLst>
            </p:cNvPr>
            <p:cNvPicPr>
              <a:picLocks/>
            </p:cNvPicPr>
            <p:nvPr/>
          </p:nvPicPr>
          <p:blipFill>
            <a:blip r:embed="rId7" cstate="print"/>
            <a:stretch>
              <a:fillRect/>
            </a:stretch>
          </p:blipFill>
          <p:spPr>
            <a:xfrm>
              <a:off x="5121785" y="6180774"/>
              <a:ext cx="470535" cy="471170"/>
            </a:xfrm>
            <a:prstGeom prst="rect">
              <a:avLst/>
            </a:prstGeom>
          </p:spPr>
        </p:pic>
        <p:pic>
          <p:nvPicPr>
            <p:cNvPr id="26" name="Image 33">
              <a:extLst>
                <a:ext uri="{FF2B5EF4-FFF2-40B4-BE49-F238E27FC236}">
                  <a16:creationId xmlns:a16="http://schemas.microsoft.com/office/drawing/2014/main" id="{508BE739-102C-FFFB-07A4-375B14CD29B1}"/>
                </a:ext>
              </a:extLst>
            </p:cNvPr>
            <p:cNvPicPr>
              <a:picLocks/>
            </p:cNvPicPr>
            <p:nvPr/>
          </p:nvPicPr>
          <p:blipFill>
            <a:blip r:embed="rId8" cstate="print"/>
            <a:stretch>
              <a:fillRect/>
            </a:stretch>
          </p:blipFill>
          <p:spPr>
            <a:xfrm>
              <a:off x="3414584" y="6180774"/>
              <a:ext cx="1476375" cy="452120"/>
            </a:xfrm>
            <a:prstGeom prst="rect">
              <a:avLst/>
            </a:prstGeom>
          </p:spPr>
        </p:pic>
        <p:pic>
          <p:nvPicPr>
            <p:cNvPr id="27" name="Image 34">
              <a:extLst>
                <a:ext uri="{FF2B5EF4-FFF2-40B4-BE49-F238E27FC236}">
                  <a16:creationId xmlns:a16="http://schemas.microsoft.com/office/drawing/2014/main" id="{313464AE-F72C-063B-381F-658FE8EEE18C}"/>
                </a:ext>
              </a:extLst>
            </p:cNvPr>
            <p:cNvPicPr>
              <a:picLocks/>
            </p:cNvPicPr>
            <p:nvPr/>
          </p:nvPicPr>
          <p:blipFill>
            <a:blip r:embed="rId9" cstate="print"/>
            <a:stretch>
              <a:fillRect/>
            </a:stretch>
          </p:blipFill>
          <p:spPr>
            <a:xfrm>
              <a:off x="7369199" y="6191622"/>
              <a:ext cx="1426210" cy="414490"/>
            </a:xfrm>
            <a:prstGeom prst="rect">
              <a:avLst/>
            </a:prstGeom>
          </p:spPr>
        </p:pic>
      </p:grpSp>
      <p:sp>
        <p:nvSpPr>
          <p:cNvPr id="7" name="Rectangle 6">
            <a:extLst>
              <a:ext uri="{FF2B5EF4-FFF2-40B4-BE49-F238E27FC236}">
                <a16:creationId xmlns:a16="http://schemas.microsoft.com/office/drawing/2014/main" id="{1FD5D6E0-9B56-2A2D-8C57-A96406478958}"/>
              </a:ext>
            </a:extLst>
          </p:cNvPr>
          <p:cNvSpPr/>
          <p:nvPr/>
        </p:nvSpPr>
        <p:spPr>
          <a:xfrm>
            <a:off x="11538449" y="6279542"/>
            <a:ext cx="638805" cy="493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3477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52" name="Google Shape;1652;p193"/>
          <p:cNvSpPr txBox="1"/>
          <p:nvPr/>
        </p:nvSpPr>
        <p:spPr>
          <a:xfrm>
            <a:off x="8437944" y="1307217"/>
            <a:ext cx="3379378" cy="3044864"/>
          </a:xfrm>
          <a:prstGeom prst="rect">
            <a:avLst/>
          </a:prstGeom>
          <a:solidFill>
            <a:schemeClr val="accent1"/>
          </a:solidFill>
          <a:ln>
            <a:noFill/>
          </a:ln>
        </p:spPr>
        <p:txBody>
          <a:bodyPr spcFirstLastPara="1" wrap="square" lIns="121900" tIns="60933" rIns="121900" bIns="60933" anchor="t" anchorCtr="0">
            <a:spAutoFit/>
          </a:bodyPr>
          <a:lstStyle/>
          <a:p>
            <a:pPr>
              <a:lnSpc>
                <a:spcPct val="108000"/>
              </a:lnSpc>
              <a:spcAft>
                <a:spcPts val="800"/>
              </a:spcAft>
            </a:pPr>
            <a:r>
              <a:rPr lang="fr" sz="1867" b="1">
                <a:solidFill>
                  <a:schemeClr val="accent3"/>
                </a:solidFill>
                <a:latin typeface="Arial"/>
                <a:ea typeface="Arial"/>
                <a:cs typeface="Arial"/>
                <a:sym typeface="Arial"/>
              </a:rPr>
              <a:t>IMPORTANT!</a:t>
            </a:r>
            <a:endParaRPr sz="2400">
              <a:solidFill>
                <a:schemeClr val="accent3"/>
              </a:solidFill>
              <a:latin typeface="Arial" panose="020B0604020202020204" pitchFamily="34" charset="0"/>
            </a:endParaRPr>
          </a:p>
          <a:p>
            <a:pPr>
              <a:lnSpc>
                <a:spcPct val="108000"/>
              </a:lnSpc>
              <a:spcAft>
                <a:spcPts val="800"/>
              </a:spcAft>
            </a:pPr>
            <a:r>
              <a:rPr lang="fr">
                <a:solidFill>
                  <a:schemeClr val="bg1"/>
                </a:solidFill>
                <a:latin typeface="Arial"/>
                <a:ea typeface="Arial"/>
                <a:cs typeface="Arial"/>
                <a:sym typeface="Arial"/>
              </a:rPr>
              <a:t>An internal, speculum examination is very sensitive and should be done only if there has been vaginal penetration with the following indications: bleeding, pain, foul-smelling discharge and/or survivor request</a:t>
            </a:r>
            <a:endParaRPr>
              <a:solidFill>
                <a:schemeClr val="bg1"/>
              </a:solidFill>
              <a:latin typeface="Arial"/>
              <a:ea typeface="Arial"/>
              <a:cs typeface="Arial"/>
              <a:sym typeface="Arial"/>
            </a:endParaRPr>
          </a:p>
        </p:txBody>
      </p:sp>
      <p:sp>
        <p:nvSpPr>
          <p:cNvPr id="1653" name="Google Shape;1653;p193"/>
          <p:cNvSpPr txBox="1"/>
          <p:nvPr/>
        </p:nvSpPr>
        <p:spPr>
          <a:xfrm>
            <a:off x="497711" y="1143000"/>
            <a:ext cx="7937031" cy="4589792"/>
          </a:xfrm>
          <a:prstGeom prst="rect">
            <a:avLst/>
          </a:prstGeom>
          <a:noFill/>
          <a:ln>
            <a:noFill/>
          </a:ln>
        </p:spPr>
        <p:txBody>
          <a:bodyPr spcFirstLastPara="1" wrap="square" lIns="121900" tIns="60933" rIns="121900" bIns="60933" anchor="t" anchorCtr="0">
            <a:spAutoFit/>
          </a:bodyPr>
          <a:lstStyle/>
          <a:p>
            <a:pPr>
              <a:lnSpc>
                <a:spcPct val="108000"/>
              </a:lnSpc>
              <a:spcAft>
                <a:spcPts val="600"/>
              </a:spcAft>
            </a:pPr>
            <a:r>
              <a:rPr lang="fr" sz="2200" b="1">
                <a:solidFill>
                  <a:schemeClr val="accent2"/>
                </a:solidFill>
                <a:latin typeface="Arial"/>
                <a:ea typeface="Arial"/>
                <a:cs typeface="Arial"/>
                <a:sym typeface="Arial"/>
              </a:rPr>
              <a:t>Steps for vagino-cervical examination</a:t>
            </a:r>
            <a:endParaRPr sz="2200" b="1">
              <a:solidFill>
                <a:schemeClr val="accent2"/>
              </a:solidFill>
              <a:latin typeface="Arial"/>
              <a:ea typeface="Arial"/>
              <a:cs typeface="Arial"/>
              <a:sym typeface="Arial"/>
            </a:endParaRPr>
          </a:p>
          <a:p>
            <a:pPr lvl="1">
              <a:lnSpc>
                <a:spcPct val="108000"/>
              </a:lnSpc>
              <a:spcAft>
                <a:spcPts val="600"/>
              </a:spcAft>
              <a:buClr>
                <a:srgbClr val="000000"/>
              </a:buClr>
              <a:buSzPct val="100000"/>
            </a:pPr>
            <a:r>
              <a:rPr lang="fr" sz="1700">
                <a:solidFill>
                  <a:srgbClr val="000000"/>
                </a:solidFill>
                <a:latin typeface="Arial"/>
                <a:ea typeface="Arial"/>
                <a:cs typeface="Arial"/>
                <a:sym typeface="Arial"/>
              </a:rPr>
              <a:t>Following visual examination of external genitalia, repeat information about what an internal examination will entail and verbally reconfirm consent to proceed. Remind the survivor they can request a pause or stop at any time. </a:t>
            </a:r>
            <a:endParaRPr sz="1700">
              <a:latin typeface="Arial" panose="020B0604020202020204" pitchFamily="34" charset="0"/>
            </a:endParaRPr>
          </a:p>
          <a:p>
            <a:pPr lvl="1">
              <a:lnSpc>
                <a:spcPct val="108000"/>
              </a:lnSpc>
              <a:spcAft>
                <a:spcPts val="600"/>
              </a:spcAft>
              <a:buClr>
                <a:srgbClr val="000000"/>
              </a:buClr>
              <a:buSzPct val="100000"/>
            </a:pPr>
            <a:r>
              <a:rPr lang="fr" sz="1700">
                <a:solidFill>
                  <a:srgbClr val="000000"/>
                </a:solidFill>
                <a:latin typeface="Arial"/>
                <a:ea typeface="Arial"/>
                <a:cs typeface="Arial"/>
                <a:sym typeface="Arial"/>
              </a:rPr>
              <a:t>Gently insert a speculum, preferably warm, lubricated with water or normal saline. Lubricants are not recommended as they may interfere when collecting samples. </a:t>
            </a:r>
            <a:endParaRPr sz="1700">
              <a:solidFill>
                <a:srgbClr val="000000"/>
              </a:solidFill>
              <a:latin typeface="Arial"/>
              <a:ea typeface="Arial"/>
              <a:cs typeface="Arial"/>
              <a:sym typeface="Arial"/>
            </a:endParaRPr>
          </a:p>
          <a:p>
            <a:pPr lvl="1">
              <a:lnSpc>
                <a:spcPct val="108000"/>
              </a:lnSpc>
              <a:spcAft>
                <a:spcPts val="600"/>
              </a:spcAft>
              <a:buClr>
                <a:srgbClr val="000000"/>
              </a:buClr>
              <a:buSzPct val="100000"/>
            </a:pPr>
            <a:r>
              <a:rPr lang="fr" sz="1700">
                <a:solidFill>
                  <a:srgbClr val="000000"/>
                </a:solidFill>
                <a:latin typeface="Arial"/>
                <a:ea typeface="Arial"/>
                <a:cs typeface="Arial"/>
                <a:sym typeface="Arial"/>
              </a:rPr>
              <a:t>Under good lighting, inspect the cervix, then the posterior fornix and the vaginal mucosa for trauma, bleeding and signs of infection.</a:t>
            </a:r>
            <a:endParaRPr sz="1700">
              <a:solidFill>
                <a:srgbClr val="000000"/>
              </a:solidFill>
              <a:latin typeface="Arial"/>
              <a:ea typeface="Arial"/>
              <a:cs typeface="Arial"/>
              <a:sym typeface="Arial"/>
            </a:endParaRPr>
          </a:p>
          <a:p>
            <a:pPr lvl="1">
              <a:lnSpc>
                <a:spcPct val="108000"/>
              </a:lnSpc>
              <a:spcAft>
                <a:spcPts val="600"/>
              </a:spcAft>
              <a:buClr>
                <a:srgbClr val="000000"/>
              </a:buClr>
              <a:buSzPct val="100000"/>
            </a:pPr>
            <a:r>
              <a:rPr lang="fr" sz="1700">
                <a:solidFill>
                  <a:srgbClr val="000000"/>
                </a:solidFill>
                <a:latin typeface="Arial"/>
                <a:ea typeface="Arial"/>
                <a:cs typeface="Arial"/>
                <a:sym typeface="Arial"/>
              </a:rPr>
              <a:t>If collecting forensic evidence, take swabs and collect vaginal secretions according to the local evidence collection protocol.</a:t>
            </a:r>
            <a:endParaRPr sz="1700">
              <a:solidFill>
                <a:srgbClr val="000000"/>
              </a:solidFill>
              <a:latin typeface="Arial"/>
              <a:ea typeface="Arial"/>
              <a:cs typeface="Arial"/>
              <a:sym typeface="Arial"/>
            </a:endParaRPr>
          </a:p>
          <a:p>
            <a:pPr lvl="1">
              <a:lnSpc>
                <a:spcPct val="108000"/>
              </a:lnSpc>
              <a:spcAft>
                <a:spcPts val="600"/>
              </a:spcAft>
              <a:buClr>
                <a:srgbClr val="000000"/>
              </a:buClr>
              <a:buSzPct val="100000"/>
            </a:pPr>
            <a:r>
              <a:rPr lang="fr" sz="1700">
                <a:solidFill>
                  <a:srgbClr val="000000"/>
                </a:solidFill>
                <a:latin typeface="Arial"/>
                <a:ea typeface="Arial"/>
                <a:cs typeface="Arial"/>
                <a:sym typeface="Arial"/>
              </a:rPr>
              <a:t>If indicated by the history and the examination findings thus far, do a bimanual examination and palpate the cervix, uterus and adnexa, looking for signs of abdominal trauma, pregnancy or infection.</a:t>
            </a:r>
            <a:endParaRPr sz="1700">
              <a:solidFill>
                <a:srgbClr val="000000"/>
              </a:solidFill>
              <a:latin typeface="Arial"/>
              <a:ea typeface="Arial"/>
              <a:cs typeface="Arial"/>
              <a:sym typeface="Arial"/>
            </a:endParaRPr>
          </a:p>
        </p:txBody>
      </p:sp>
      <p:sp>
        <p:nvSpPr>
          <p:cNvPr id="1654" name="Google Shape;1654;p193"/>
          <p:cNvSpPr/>
          <p:nvPr/>
        </p:nvSpPr>
        <p:spPr>
          <a:xfrm>
            <a:off x="7853825" y="3897920"/>
            <a:ext cx="3966699" cy="1817080"/>
          </a:xfrm>
          <a:prstGeom prst="rect">
            <a:avLst/>
          </a:prstGeom>
          <a:noFill/>
          <a:ln>
            <a:noFill/>
          </a:ln>
        </p:spPr>
        <p:txBody>
          <a:bodyPr/>
          <a:lstStyle/>
          <a:p>
            <a:endParaRPr lang="en-GB" sz="2400">
              <a:latin typeface="Arial" panose="020B0604020202020204" pitchFamily="34" charset="0"/>
            </a:endParaRPr>
          </a:p>
        </p:txBody>
      </p:sp>
      <p:pic>
        <p:nvPicPr>
          <p:cNvPr id="10" name="Picture 9">
            <a:extLst>
              <a:ext uri="{FF2B5EF4-FFF2-40B4-BE49-F238E27FC236}">
                <a16:creationId xmlns:a16="http://schemas.microsoft.com/office/drawing/2014/main" id="{2CED017B-2D30-2653-D007-A72C642E7841}"/>
              </a:ext>
            </a:extLst>
          </p:cNvPr>
          <p:cNvPicPr>
            <a:picLocks noChangeAspect="1"/>
          </p:cNvPicPr>
          <p:nvPr/>
        </p:nvPicPr>
        <p:blipFill>
          <a:blip r:embed="rId3"/>
          <a:stretch>
            <a:fillRect/>
          </a:stretch>
        </p:blipFill>
        <p:spPr>
          <a:xfrm>
            <a:off x="8437944" y="4463512"/>
            <a:ext cx="3382579" cy="1549504"/>
          </a:xfrm>
          <a:prstGeom prst="rect">
            <a:avLst/>
          </a:prstGeom>
        </p:spPr>
      </p:pic>
      <p:sp>
        <p:nvSpPr>
          <p:cNvPr id="4" name="Google Shape;1635;p192">
            <a:extLst>
              <a:ext uri="{FF2B5EF4-FFF2-40B4-BE49-F238E27FC236}">
                <a16:creationId xmlns:a16="http://schemas.microsoft.com/office/drawing/2014/main" id="{26625C1E-9CBC-64B3-6BF2-DA3DC9F251F0}"/>
              </a:ext>
            </a:extLst>
          </p:cNvPr>
          <p:cNvSpPr txBox="1"/>
          <p:nvPr/>
        </p:nvSpPr>
        <p:spPr>
          <a:xfrm>
            <a:off x="0" y="0"/>
            <a:ext cx="12191999" cy="1244786"/>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en-GB" sz="3400" b="1">
                <a:solidFill>
                  <a:schemeClr val="accent3"/>
                </a:solidFill>
                <a:latin typeface="+mj-lt"/>
                <a:cs typeface="Arial"/>
                <a:sym typeface="Arial"/>
              </a:rPr>
              <a:t>Physical examination of the genitals</a:t>
            </a:r>
          </a:p>
        </p:txBody>
      </p:sp>
      <p:grpSp>
        <p:nvGrpSpPr>
          <p:cNvPr id="3" name="Group 2">
            <a:extLst>
              <a:ext uri="{FF2B5EF4-FFF2-40B4-BE49-F238E27FC236}">
                <a16:creationId xmlns:a16="http://schemas.microsoft.com/office/drawing/2014/main" id="{457E83FC-8411-736B-E3CF-C682E8009688}"/>
              </a:ext>
            </a:extLst>
          </p:cNvPr>
          <p:cNvGrpSpPr>
            <a:grpSpLocks noChangeAspect="1"/>
          </p:cNvGrpSpPr>
          <p:nvPr/>
        </p:nvGrpSpPr>
        <p:grpSpPr>
          <a:xfrm>
            <a:off x="367389" y="1634720"/>
            <a:ext cx="580069" cy="580069"/>
            <a:chOff x="1045653" y="2435838"/>
            <a:chExt cx="720000" cy="720000"/>
          </a:xfrm>
        </p:grpSpPr>
        <p:sp>
          <p:nvSpPr>
            <p:cNvPr id="5" name="Oval 4">
              <a:extLst>
                <a:ext uri="{FF2B5EF4-FFF2-40B4-BE49-F238E27FC236}">
                  <a16:creationId xmlns:a16="http://schemas.microsoft.com/office/drawing/2014/main" id="{C5A8A8D1-3BAD-C07B-2E64-F9F39BF0143A}"/>
                </a:ext>
              </a:extLst>
            </p:cNvPr>
            <p:cNvSpPr/>
            <p:nvPr/>
          </p:nvSpPr>
          <p:spPr>
            <a:xfrm>
              <a:off x="1045653" y="2435838"/>
              <a:ext cx="720000" cy="720000"/>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45FF75-FC57-8299-3E74-F7C91C0B676E}"/>
                </a:ext>
              </a:extLst>
            </p:cNvPr>
            <p:cNvSpPr txBox="1"/>
            <p:nvPr/>
          </p:nvSpPr>
          <p:spPr>
            <a:xfrm>
              <a:off x="1045653" y="2526979"/>
              <a:ext cx="720000" cy="534831"/>
            </a:xfrm>
            <a:prstGeom prst="rect">
              <a:avLst/>
            </a:prstGeom>
            <a:noFill/>
          </p:spPr>
          <p:txBody>
            <a:bodyPr wrap="square" rtlCol="0">
              <a:spAutoFit/>
            </a:bodyPr>
            <a:lstStyle/>
            <a:p>
              <a:pPr algn="ctr"/>
              <a:r>
                <a:rPr lang="en-US" sz="2200" b="1">
                  <a:solidFill>
                    <a:schemeClr val="accent2"/>
                  </a:solidFill>
                  <a:latin typeface="Arial" panose="020B0604020202020204" pitchFamily="34" charset="0"/>
                  <a:cs typeface="Arial" panose="020B0604020202020204" pitchFamily="34" charset="0"/>
                </a:rPr>
                <a:t>1</a:t>
              </a:r>
            </a:p>
          </p:txBody>
        </p:sp>
      </p:grpSp>
      <p:grpSp>
        <p:nvGrpSpPr>
          <p:cNvPr id="17" name="Group 16">
            <a:extLst>
              <a:ext uri="{FF2B5EF4-FFF2-40B4-BE49-F238E27FC236}">
                <a16:creationId xmlns:a16="http://schemas.microsoft.com/office/drawing/2014/main" id="{B7CD4BD0-3A4E-158B-D272-9A92A29B8462}"/>
              </a:ext>
            </a:extLst>
          </p:cNvPr>
          <p:cNvGrpSpPr>
            <a:grpSpLocks noChangeAspect="1"/>
          </p:cNvGrpSpPr>
          <p:nvPr/>
        </p:nvGrpSpPr>
        <p:grpSpPr>
          <a:xfrm>
            <a:off x="367389" y="2467945"/>
            <a:ext cx="580069" cy="580069"/>
            <a:chOff x="1045653" y="2435838"/>
            <a:chExt cx="720000" cy="720000"/>
          </a:xfrm>
        </p:grpSpPr>
        <p:sp>
          <p:nvSpPr>
            <p:cNvPr id="18" name="Oval 17">
              <a:extLst>
                <a:ext uri="{FF2B5EF4-FFF2-40B4-BE49-F238E27FC236}">
                  <a16:creationId xmlns:a16="http://schemas.microsoft.com/office/drawing/2014/main" id="{C4CF6D0B-5E4C-4051-E47C-0386E0F8D903}"/>
                </a:ext>
              </a:extLst>
            </p:cNvPr>
            <p:cNvSpPr/>
            <p:nvPr/>
          </p:nvSpPr>
          <p:spPr>
            <a:xfrm>
              <a:off x="1045653" y="2435838"/>
              <a:ext cx="720000" cy="720000"/>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32282F5-52FD-6CB6-3694-268B08563ED3}"/>
                </a:ext>
              </a:extLst>
            </p:cNvPr>
            <p:cNvSpPr txBox="1"/>
            <p:nvPr/>
          </p:nvSpPr>
          <p:spPr>
            <a:xfrm>
              <a:off x="1045653" y="2526979"/>
              <a:ext cx="720000" cy="534831"/>
            </a:xfrm>
            <a:prstGeom prst="rect">
              <a:avLst/>
            </a:prstGeom>
            <a:noFill/>
          </p:spPr>
          <p:txBody>
            <a:bodyPr wrap="square" rtlCol="0">
              <a:spAutoFit/>
            </a:bodyPr>
            <a:lstStyle/>
            <a:p>
              <a:pPr algn="ctr"/>
              <a:r>
                <a:rPr lang="en-US" sz="2200" b="1">
                  <a:solidFill>
                    <a:schemeClr val="accent3"/>
                  </a:solidFill>
                  <a:latin typeface="Arial" panose="020B0604020202020204" pitchFamily="34" charset="0"/>
                  <a:cs typeface="Arial" panose="020B0604020202020204" pitchFamily="34" charset="0"/>
                </a:rPr>
                <a:t>2</a:t>
              </a:r>
            </a:p>
          </p:txBody>
        </p:sp>
      </p:grpSp>
      <p:grpSp>
        <p:nvGrpSpPr>
          <p:cNvPr id="20" name="Group 19">
            <a:extLst>
              <a:ext uri="{FF2B5EF4-FFF2-40B4-BE49-F238E27FC236}">
                <a16:creationId xmlns:a16="http://schemas.microsoft.com/office/drawing/2014/main" id="{FE72A34D-1065-AF29-47EE-1B2D14C86FA7}"/>
              </a:ext>
            </a:extLst>
          </p:cNvPr>
          <p:cNvGrpSpPr>
            <a:grpSpLocks noChangeAspect="1"/>
          </p:cNvGrpSpPr>
          <p:nvPr/>
        </p:nvGrpSpPr>
        <p:grpSpPr>
          <a:xfrm>
            <a:off x="367389" y="3317898"/>
            <a:ext cx="580069" cy="580069"/>
            <a:chOff x="1045653" y="2435838"/>
            <a:chExt cx="720000" cy="720000"/>
          </a:xfrm>
        </p:grpSpPr>
        <p:sp>
          <p:nvSpPr>
            <p:cNvPr id="21" name="Oval 20">
              <a:extLst>
                <a:ext uri="{FF2B5EF4-FFF2-40B4-BE49-F238E27FC236}">
                  <a16:creationId xmlns:a16="http://schemas.microsoft.com/office/drawing/2014/main" id="{A20D5E69-3064-7912-B4EC-A720465E00F2}"/>
                </a:ext>
              </a:extLst>
            </p:cNvPr>
            <p:cNvSpPr/>
            <p:nvPr/>
          </p:nvSpPr>
          <p:spPr>
            <a:xfrm>
              <a:off x="1045653" y="2435838"/>
              <a:ext cx="720000" cy="720000"/>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A7C0BB5-0100-3BF5-E7C2-45AE4B94B3F3}"/>
                </a:ext>
              </a:extLst>
            </p:cNvPr>
            <p:cNvSpPr txBox="1"/>
            <p:nvPr/>
          </p:nvSpPr>
          <p:spPr>
            <a:xfrm>
              <a:off x="1045653" y="2526979"/>
              <a:ext cx="720000" cy="534831"/>
            </a:xfrm>
            <a:prstGeom prst="rect">
              <a:avLst/>
            </a:prstGeom>
            <a:noFill/>
          </p:spPr>
          <p:txBody>
            <a:bodyPr wrap="square" rtlCol="0">
              <a:spAutoFit/>
            </a:bodyPr>
            <a:lstStyle/>
            <a:p>
              <a:pPr algn="ctr"/>
              <a:r>
                <a:rPr lang="en-US" sz="2200" b="1">
                  <a:solidFill>
                    <a:schemeClr val="accent2"/>
                  </a:solidFill>
                  <a:latin typeface="Arial" panose="020B0604020202020204" pitchFamily="34" charset="0"/>
                  <a:cs typeface="Arial" panose="020B0604020202020204" pitchFamily="34" charset="0"/>
                </a:rPr>
                <a:t>3</a:t>
              </a:r>
            </a:p>
          </p:txBody>
        </p:sp>
      </p:grpSp>
      <p:grpSp>
        <p:nvGrpSpPr>
          <p:cNvPr id="23" name="Group 22">
            <a:extLst>
              <a:ext uri="{FF2B5EF4-FFF2-40B4-BE49-F238E27FC236}">
                <a16:creationId xmlns:a16="http://schemas.microsoft.com/office/drawing/2014/main" id="{4A7C9F83-B04A-053C-F708-29311A5F8868}"/>
              </a:ext>
            </a:extLst>
          </p:cNvPr>
          <p:cNvGrpSpPr>
            <a:grpSpLocks noChangeAspect="1"/>
          </p:cNvGrpSpPr>
          <p:nvPr/>
        </p:nvGrpSpPr>
        <p:grpSpPr>
          <a:xfrm>
            <a:off x="367389" y="4007385"/>
            <a:ext cx="580069" cy="580069"/>
            <a:chOff x="1045653" y="2435838"/>
            <a:chExt cx="720000" cy="720000"/>
          </a:xfrm>
        </p:grpSpPr>
        <p:sp>
          <p:nvSpPr>
            <p:cNvPr id="24" name="Oval 23">
              <a:extLst>
                <a:ext uri="{FF2B5EF4-FFF2-40B4-BE49-F238E27FC236}">
                  <a16:creationId xmlns:a16="http://schemas.microsoft.com/office/drawing/2014/main" id="{CFBCED14-9F1D-F167-EAE1-BB2ABA024FDB}"/>
                </a:ext>
              </a:extLst>
            </p:cNvPr>
            <p:cNvSpPr/>
            <p:nvPr/>
          </p:nvSpPr>
          <p:spPr>
            <a:xfrm>
              <a:off x="1045653" y="2435838"/>
              <a:ext cx="720000" cy="720000"/>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6E8E6F4-9C4C-38D3-BCE7-26E4FC898596}"/>
                </a:ext>
              </a:extLst>
            </p:cNvPr>
            <p:cNvSpPr txBox="1"/>
            <p:nvPr/>
          </p:nvSpPr>
          <p:spPr>
            <a:xfrm>
              <a:off x="1045653" y="2526979"/>
              <a:ext cx="720000" cy="534831"/>
            </a:xfrm>
            <a:prstGeom prst="rect">
              <a:avLst/>
            </a:prstGeom>
            <a:noFill/>
          </p:spPr>
          <p:txBody>
            <a:bodyPr wrap="square" rtlCol="0">
              <a:spAutoFit/>
            </a:bodyPr>
            <a:lstStyle/>
            <a:p>
              <a:pPr algn="ctr"/>
              <a:r>
                <a:rPr lang="en-US" sz="2200" b="1">
                  <a:solidFill>
                    <a:schemeClr val="accent3"/>
                  </a:solidFill>
                  <a:latin typeface="Arial" panose="020B0604020202020204" pitchFamily="34" charset="0"/>
                  <a:cs typeface="Arial" panose="020B0604020202020204" pitchFamily="34" charset="0"/>
                </a:rPr>
                <a:t>4</a:t>
              </a:r>
            </a:p>
          </p:txBody>
        </p:sp>
      </p:grpSp>
      <p:grpSp>
        <p:nvGrpSpPr>
          <p:cNvPr id="26" name="Group 25">
            <a:extLst>
              <a:ext uri="{FF2B5EF4-FFF2-40B4-BE49-F238E27FC236}">
                <a16:creationId xmlns:a16="http://schemas.microsoft.com/office/drawing/2014/main" id="{0168472F-B9CA-A9C1-0CB7-867E4EF32EE7}"/>
              </a:ext>
            </a:extLst>
          </p:cNvPr>
          <p:cNvGrpSpPr>
            <a:grpSpLocks noChangeAspect="1"/>
          </p:cNvGrpSpPr>
          <p:nvPr/>
        </p:nvGrpSpPr>
        <p:grpSpPr>
          <a:xfrm>
            <a:off x="367389" y="4698834"/>
            <a:ext cx="580069" cy="580069"/>
            <a:chOff x="1045653" y="2435838"/>
            <a:chExt cx="720000" cy="720000"/>
          </a:xfrm>
        </p:grpSpPr>
        <p:sp>
          <p:nvSpPr>
            <p:cNvPr id="27" name="Oval 26">
              <a:extLst>
                <a:ext uri="{FF2B5EF4-FFF2-40B4-BE49-F238E27FC236}">
                  <a16:creationId xmlns:a16="http://schemas.microsoft.com/office/drawing/2014/main" id="{6D28D9D2-3634-F2E4-48A0-EDF71EDFA0B5}"/>
                </a:ext>
              </a:extLst>
            </p:cNvPr>
            <p:cNvSpPr/>
            <p:nvPr/>
          </p:nvSpPr>
          <p:spPr>
            <a:xfrm>
              <a:off x="1045653" y="2435838"/>
              <a:ext cx="720000" cy="720000"/>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239811C-58A9-859D-35A7-FB064F0757B1}"/>
                </a:ext>
              </a:extLst>
            </p:cNvPr>
            <p:cNvSpPr txBox="1"/>
            <p:nvPr/>
          </p:nvSpPr>
          <p:spPr>
            <a:xfrm>
              <a:off x="1045653" y="2526979"/>
              <a:ext cx="720000" cy="534831"/>
            </a:xfrm>
            <a:prstGeom prst="rect">
              <a:avLst/>
            </a:prstGeom>
            <a:noFill/>
          </p:spPr>
          <p:txBody>
            <a:bodyPr wrap="square" rtlCol="0">
              <a:spAutoFit/>
            </a:bodyPr>
            <a:lstStyle/>
            <a:p>
              <a:pPr algn="ctr"/>
              <a:r>
                <a:rPr lang="en-US" sz="2200" b="1">
                  <a:solidFill>
                    <a:schemeClr val="accent2"/>
                  </a:solidFill>
                  <a:latin typeface="Arial" panose="020B0604020202020204" pitchFamily="34" charset="0"/>
                  <a:cs typeface="Arial" panose="020B0604020202020204" pitchFamily="34" charset="0"/>
                </a:rPr>
                <a:t>5</a:t>
              </a:r>
            </a:p>
          </p:txBody>
        </p:sp>
      </p:grpSp>
      <p:sp>
        <p:nvSpPr>
          <p:cNvPr id="2" name="TextBox 1">
            <a:extLst>
              <a:ext uri="{FF2B5EF4-FFF2-40B4-BE49-F238E27FC236}">
                <a16:creationId xmlns:a16="http://schemas.microsoft.com/office/drawing/2014/main" id="{AD6CDE98-B4EC-889F-4ADC-604AC075B537}"/>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10.10</a:t>
            </a:r>
          </a:p>
        </p:txBody>
      </p:sp>
    </p:spTree>
    <p:extLst>
      <p:ext uri="{BB962C8B-B14F-4D97-AF65-F5344CB8AC3E}">
        <p14:creationId xmlns:p14="http://schemas.microsoft.com/office/powerpoint/2010/main" val="968710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60" name="Google Shape;1660;p194"/>
          <p:cNvSpPr txBox="1"/>
          <p:nvPr/>
        </p:nvSpPr>
        <p:spPr>
          <a:xfrm>
            <a:off x="0" y="0"/>
            <a:ext cx="12192000" cy="1306487"/>
          </a:xfrm>
          <a:prstGeom prst="rect">
            <a:avLst/>
          </a:prstGeom>
          <a:noFill/>
          <a:ln>
            <a:noFill/>
          </a:ln>
        </p:spPr>
        <p:txBody>
          <a:bodyPr spcFirstLastPara="1" wrap="square" lIns="121900" tIns="60933" rIns="121900" bIns="60933" anchor="b" anchorCtr="0">
            <a:noAutofit/>
          </a:bodyPr>
          <a:lstStyle/>
          <a:p>
            <a:pPr algn="ctr">
              <a:lnSpc>
                <a:spcPct val="90000"/>
              </a:lnSpc>
              <a:spcAft>
                <a:spcPts val="800"/>
              </a:spcAft>
              <a:buClr>
                <a:srgbClr val="000000"/>
              </a:buClr>
              <a:buSzPts val="2400"/>
            </a:pPr>
            <a:r>
              <a:rPr lang="en-GB" sz="3400" b="1" dirty="0">
                <a:solidFill>
                  <a:schemeClr val="accent3"/>
                </a:solidFill>
                <a:latin typeface="+mj-lt"/>
                <a:cs typeface="Arial"/>
                <a:sym typeface="Arial"/>
              </a:rPr>
              <a:t>Relative frequency of injury by location in genitalia </a:t>
            </a:r>
            <a:br>
              <a:rPr lang="en-GB" sz="3400" b="1" dirty="0">
                <a:solidFill>
                  <a:schemeClr val="accent3"/>
                </a:solidFill>
                <a:latin typeface="+mj-lt"/>
                <a:cs typeface="Arial"/>
                <a:sym typeface="Arial"/>
              </a:rPr>
            </a:br>
            <a:r>
              <a:rPr lang="en-GB" sz="3400" b="1" dirty="0">
                <a:solidFill>
                  <a:schemeClr val="accent3"/>
                </a:solidFill>
                <a:latin typeface="+mj-lt"/>
                <a:cs typeface="Arial"/>
                <a:sym typeface="Arial"/>
              </a:rPr>
              <a:t>in female assault survivors</a:t>
            </a:r>
            <a:r>
              <a:rPr lang="en-GB" sz="3400" b="1" baseline="30000" dirty="0">
                <a:solidFill>
                  <a:schemeClr val="accent3"/>
                </a:solidFill>
                <a:latin typeface="+mj-lt"/>
                <a:cs typeface="Arial"/>
                <a:sym typeface="Arial"/>
              </a:rPr>
              <a:t>1</a:t>
            </a:r>
            <a:endParaRPr lang="en-GB" sz="3400" b="1" dirty="0">
              <a:solidFill>
                <a:schemeClr val="accent3"/>
              </a:solidFill>
              <a:latin typeface="+mj-lt"/>
              <a:cs typeface="Arial"/>
              <a:sym typeface="Arial"/>
            </a:endParaRPr>
          </a:p>
        </p:txBody>
      </p:sp>
      <p:sp>
        <p:nvSpPr>
          <p:cNvPr id="1666" name="Google Shape;1666;p194"/>
          <p:cNvSpPr/>
          <p:nvPr/>
        </p:nvSpPr>
        <p:spPr>
          <a:xfrm>
            <a:off x="976624" y="1076895"/>
            <a:ext cx="10501000" cy="5007332"/>
          </a:xfrm>
          <a:prstGeom prst="rect">
            <a:avLst/>
          </a:prstGeom>
          <a:noFill/>
          <a:ln>
            <a:noFill/>
          </a:ln>
        </p:spPr>
        <p:txBody>
          <a:bodyPr/>
          <a:lstStyle/>
          <a:p>
            <a:endParaRPr lang="en-GB" sz="2400">
              <a:latin typeface="Arial" panose="020B0604020202020204" pitchFamily="34" charset="0"/>
            </a:endParaRPr>
          </a:p>
        </p:txBody>
      </p:sp>
      <p:pic>
        <p:nvPicPr>
          <p:cNvPr id="10" name="Google Shape;425;p53">
            <a:extLst>
              <a:ext uri="{FF2B5EF4-FFF2-40B4-BE49-F238E27FC236}">
                <a16:creationId xmlns:a16="http://schemas.microsoft.com/office/drawing/2014/main" id="{0AB47F67-35D2-2056-66E6-FFD39D0EDB58}"/>
              </a:ext>
            </a:extLst>
          </p:cNvPr>
          <p:cNvPicPr>
            <a:picLocks noChangeAspect="1"/>
          </p:cNvPicPr>
          <p:nvPr/>
        </p:nvPicPr>
        <p:blipFill rotWithShape="1">
          <a:blip r:embed="rId3">
            <a:alphaModFix/>
          </a:blip>
          <a:srcRect l="858" t="1955" r="823" b="20216"/>
          <a:stretch/>
        </p:blipFill>
        <p:spPr>
          <a:xfrm>
            <a:off x="851944" y="1306487"/>
            <a:ext cx="10501000" cy="4571922"/>
          </a:xfrm>
          <a:prstGeom prst="rect">
            <a:avLst/>
          </a:prstGeom>
          <a:noFill/>
          <a:ln>
            <a:noFill/>
          </a:ln>
        </p:spPr>
      </p:pic>
      <p:sp>
        <p:nvSpPr>
          <p:cNvPr id="2" name="TextBox 1">
            <a:extLst>
              <a:ext uri="{FF2B5EF4-FFF2-40B4-BE49-F238E27FC236}">
                <a16:creationId xmlns:a16="http://schemas.microsoft.com/office/drawing/2014/main" id="{D613B7A9-872E-5266-898A-1CDF03C39049}"/>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10.11</a:t>
            </a:r>
          </a:p>
        </p:txBody>
      </p:sp>
    </p:spTree>
    <p:extLst>
      <p:ext uri="{BB962C8B-B14F-4D97-AF65-F5344CB8AC3E}">
        <p14:creationId xmlns:p14="http://schemas.microsoft.com/office/powerpoint/2010/main" val="147282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2" name="Google Shape;1672;p195"/>
          <p:cNvSpPr txBox="1"/>
          <p:nvPr/>
        </p:nvSpPr>
        <p:spPr>
          <a:xfrm>
            <a:off x="0" y="1"/>
            <a:ext cx="12192000" cy="1342662"/>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en-GB" sz="3400" b="1" dirty="0">
                <a:solidFill>
                  <a:schemeClr val="accent3"/>
                </a:solidFill>
                <a:latin typeface="+mj-lt"/>
                <a:cs typeface="Arial"/>
                <a:sym typeface="Arial"/>
              </a:rPr>
              <a:t>Many survivors of sexual assault have no genital injuries</a:t>
            </a:r>
          </a:p>
        </p:txBody>
      </p:sp>
      <p:sp>
        <p:nvSpPr>
          <p:cNvPr id="1676" name="Google Shape;1676;p195"/>
          <p:cNvSpPr txBox="1"/>
          <p:nvPr/>
        </p:nvSpPr>
        <p:spPr>
          <a:xfrm>
            <a:off x="925975" y="1698867"/>
            <a:ext cx="6366076" cy="3293875"/>
          </a:xfrm>
          <a:prstGeom prst="rect">
            <a:avLst/>
          </a:prstGeom>
          <a:noFill/>
          <a:ln>
            <a:noFill/>
          </a:ln>
        </p:spPr>
        <p:txBody>
          <a:bodyPr spcFirstLastPara="1" wrap="square" lIns="121900" tIns="121900" rIns="121900" bIns="121900" anchor="t" anchorCtr="0">
            <a:spAutoFit/>
          </a:bodyPr>
          <a:lstStyle/>
          <a:p>
            <a:pPr marL="152396">
              <a:lnSpc>
                <a:spcPct val="108000"/>
              </a:lnSpc>
              <a:spcAft>
                <a:spcPts val="1600"/>
              </a:spcAft>
            </a:pPr>
            <a:r>
              <a:rPr lang="en-GB" sz="2400" b="1" dirty="0">
                <a:solidFill>
                  <a:schemeClr val="accent2"/>
                </a:solidFill>
                <a:latin typeface="Arial"/>
                <a:ea typeface="Arial"/>
                <a:cs typeface="Arial"/>
                <a:sym typeface="Arial"/>
              </a:rPr>
              <a:t>Possible reasons include:</a:t>
            </a:r>
          </a:p>
          <a:p>
            <a:pPr marL="761970" indent="-457189">
              <a:lnSpc>
                <a:spcPct val="108000"/>
              </a:lnSpc>
              <a:spcAft>
                <a:spcPts val="1600"/>
              </a:spcAft>
              <a:buClr>
                <a:schemeClr val="accent2"/>
              </a:buClr>
              <a:buSzPct val="125000"/>
              <a:buFont typeface="Arial" panose="020B0604020202020204" pitchFamily="34" charset="0"/>
              <a:buChar char="•"/>
            </a:pPr>
            <a:r>
              <a:rPr lang="en-GB" sz="2200" dirty="0">
                <a:solidFill>
                  <a:srgbClr val="000000"/>
                </a:solidFill>
                <a:latin typeface="Arial"/>
                <a:ea typeface="Arial"/>
                <a:cs typeface="Arial"/>
                <a:sym typeface="Arial"/>
              </a:rPr>
              <a:t>Delayed examination – healing of injuries occurs quickly</a:t>
            </a:r>
            <a:endParaRPr lang="en-GB" sz="2200" dirty="0">
              <a:solidFill>
                <a:srgbClr val="53585F"/>
              </a:solidFill>
              <a:latin typeface="Arial"/>
              <a:ea typeface="Arial"/>
              <a:cs typeface="Arial"/>
              <a:sym typeface="Arial"/>
            </a:endParaRPr>
          </a:p>
          <a:p>
            <a:pPr marL="761970" indent="-457189">
              <a:lnSpc>
                <a:spcPct val="108000"/>
              </a:lnSpc>
              <a:spcAft>
                <a:spcPts val="1600"/>
              </a:spcAft>
              <a:buClr>
                <a:schemeClr val="accent2"/>
              </a:buClr>
              <a:buSzPct val="125000"/>
              <a:buFont typeface="Arial" panose="020B0604020202020204" pitchFamily="34" charset="0"/>
              <a:buChar char="•"/>
            </a:pPr>
            <a:r>
              <a:rPr lang="en-GB" sz="2200" dirty="0">
                <a:solidFill>
                  <a:srgbClr val="000000"/>
                </a:solidFill>
                <a:latin typeface="Arial"/>
                <a:ea typeface="Arial"/>
                <a:cs typeface="Arial"/>
                <a:sym typeface="Arial"/>
              </a:rPr>
              <a:t>Injury is very small and/or cannot be seen with the naked eye</a:t>
            </a:r>
            <a:endParaRPr lang="en-GB" sz="2200" dirty="0">
              <a:solidFill>
                <a:srgbClr val="53585F"/>
              </a:solidFill>
              <a:latin typeface="Arial"/>
              <a:ea typeface="Arial"/>
              <a:cs typeface="Arial"/>
              <a:sym typeface="Arial"/>
            </a:endParaRPr>
          </a:p>
          <a:p>
            <a:pPr marL="761970" indent="-457189">
              <a:lnSpc>
                <a:spcPct val="108000"/>
              </a:lnSpc>
              <a:spcAft>
                <a:spcPts val="1600"/>
              </a:spcAft>
              <a:buClr>
                <a:schemeClr val="accent2"/>
              </a:buClr>
              <a:buSzPct val="125000"/>
              <a:buFont typeface="Arial" panose="020B0604020202020204" pitchFamily="34" charset="0"/>
              <a:buChar char="•"/>
            </a:pPr>
            <a:r>
              <a:rPr lang="en-GB" sz="2200" dirty="0">
                <a:solidFill>
                  <a:srgbClr val="000000"/>
                </a:solidFill>
                <a:latin typeface="Arial"/>
                <a:ea typeface="Arial"/>
                <a:cs typeface="Arial"/>
                <a:sym typeface="Arial"/>
              </a:rPr>
              <a:t>Tissue fragility (young versus old woman)</a:t>
            </a:r>
            <a:endParaRPr lang="en-GB" sz="2200" dirty="0">
              <a:solidFill>
                <a:srgbClr val="53585F"/>
              </a:solidFill>
              <a:latin typeface="Arial"/>
              <a:ea typeface="Arial"/>
              <a:cs typeface="Arial"/>
              <a:sym typeface="Arial"/>
            </a:endParaRPr>
          </a:p>
        </p:txBody>
      </p:sp>
      <p:sp>
        <p:nvSpPr>
          <p:cNvPr id="2" name="Rounded Rectangle 1">
            <a:extLst>
              <a:ext uri="{FF2B5EF4-FFF2-40B4-BE49-F238E27FC236}">
                <a16:creationId xmlns:a16="http://schemas.microsoft.com/office/drawing/2014/main" id="{29602F62-A001-3E9A-A8D2-F587B41AAC76}"/>
              </a:ext>
            </a:extLst>
          </p:cNvPr>
          <p:cNvSpPr/>
          <p:nvPr/>
        </p:nvSpPr>
        <p:spPr>
          <a:xfrm>
            <a:off x="8149908" y="1698867"/>
            <a:ext cx="3384867" cy="330139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Arial"/>
                <a:ea typeface="Arial"/>
                <a:cs typeface="Arial"/>
                <a:sym typeface="Arial"/>
              </a:rPr>
              <a:t>The reason does </a:t>
            </a:r>
            <a:r>
              <a:rPr lang="en-GB" sz="2400" b="1" u="sng" dirty="0">
                <a:solidFill>
                  <a:schemeClr val="bg1"/>
                </a:solidFill>
                <a:latin typeface="Arial"/>
                <a:ea typeface="Arial"/>
                <a:cs typeface="Arial"/>
                <a:sym typeface="Arial"/>
              </a:rPr>
              <a:t>not</a:t>
            </a:r>
            <a:r>
              <a:rPr lang="en-GB" sz="2400" b="1" dirty="0">
                <a:solidFill>
                  <a:schemeClr val="bg1"/>
                </a:solidFill>
                <a:latin typeface="Arial"/>
                <a:ea typeface="Arial"/>
                <a:cs typeface="Arial"/>
                <a:sym typeface="Arial"/>
              </a:rPr>
              <a:t> matter. </a:t>
            </a:r>
            <a:br>
              <a:rPr lang="en-GB" sz="2400" b="1" dirty="0">
                <a:solidFill>
                  <a:schemeClr val="bg1"/>
                </a:solidFill>
                <a:latin typeface="Arial"/>
                <a:ea typeface="Arial"/>
                <a:cs typeface="Arial"/>
                <a:sym typeface="Arial"/>
              </a:rPr>
            </a:br>
            <a:r>
              <a:rPr lang="en-GB" sz="2400" b="1" dirty="0">
                <a:solidFill>
                  <a:schemeClr val="bg1"/>
                </a:solidFill>
                <a:latin typeface="Arial"/>
                <a:ea typeface="Arial"/>
                <a:cs typeface="Arial"/>
                <a:sym typeface="Arial"/>
              </a:rPr>
              <a:t>Ensure the survivor knows you </a:t>
            </a:r>
          </a:p>
          <a:p>
            <a:pPr algn="ctr"/>
            <a:r>
              <a:rPr lang="en-GB" sz="2400" b="1" dirty="0">
                <a:solidFill>
                  <a:schemeClr val="bg1"/>
                </a:solidFill>
                <a:latin typeface="Arial"/>
                <a:ea typeface="Arial"/>
                <a:cs typeface="Arial"/>
                <a:sym typeface="Arial"/>
              </a:rPr>
              <a:t>still believe her.</a:t>
            </a:r>
            <a:endParaRPr lang="en-GB" sz="2400" b="1" dirty="0">
              <a:solidFill>
                <a:schemeClr val="bg1"/>
              </a:solidFill>
              <a:latin typeface="Arial" panose="020B0604020202020204" pitchFamily="34" charset="0"/>
            </a:endParaRPr>
          </a:p>
        </p:txBody>
      </p:sp>
      <p:sp>
        <p:nvSpPr>
          <p:cNvPr id="3" name="TextBox 2">
            <a:extLst>
              <a:ext uri="{FF2B5EF4-FFF2-40B4-BE49-F238E27FC236}">
                <a16:creationId xmlns:a16="http://schemas.microsoft.com/office/drawing/2014/main" id="{6D112266-B4AF-D0AF-4AEA-8D9B78D6E8A6}"/>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10.12</a:t>
            </a:r>
          </a:p>
        </p:txBody>
      </p:sp>
    </p:spTree>
    <p:extLst>
      <p:ext uri="{BB962C8B-B14F-4D97-AF65-F5344CB8AC3E}">
        <p14:creationId xmlns:p14="http://schemas.microsoft.com/office/powerpoint/2010/main" val="4063641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2" name="Rectangle 11">
            <a:extLst>
              <a:ext uri="{FF2B5EF4-FFF2-40B4-BE49-F238E27FC236}">
                <a16:creationId xmlns:a16="http://schemas.microsoft.com/office/drawing/2014/main" id="{06EEA967-D61F-B4A5-AD18-F5CD4225DC97}"/>
              </a:ext>
            </a:extLst>
          </p:cNvPr>
          <p:cNvSpPr/>
          <p:nvPr/>
        </p:nvSpPr>
        <p:spPr>
          <a:xfrm>
            <a:off x="7340985" y="1435330"/>
            <a:ext cx="4346274" cy="40117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7" name="Google Shape;1687;p196"/>
          <p:cNvSpPr/>
          <p:nvPr/>
        </p:nvSpPr>
        <p:spPr>
          <a:xfrm>
            <a:off x="1154714" y="1435331"/>
            <a:ext cx="6614917" cy="3987339"/>
          </a:xfrm>
          <a:prstGeom prst="rect">
            <a:avLst/>
          </a:prstGeom>
          <a:noFill/>
          <a:ln>
            <a:noFill/>
          </a:ln>
        </p:spPr>
        <p:txBody>
          <a:bodyPr/>
          <a:lstStyle/>
          <a:p>
            <a:endParaRPr lang="en-GB" sz="2400">
              <a:latin typeface="Arial" panose="020B0604020202020204" pitchFamily="34" charset="0"/>
            </a:endParaRPr>
          </a:p>
        </p:txBody>
      </p:sp>
      <p:sp>
        <p:nvSpPr>
          <p:cNvPr id="1688" name="Google Shape;1688;p196"/>
          <p:cNvSpPr txBox="1"/>
          <p:nvPr/>
        </p:nvSpPr>
        <p:spPr>
          <a:xfrm>
            <a:off x="7532177" y="2053997"/>
            <a:ext cx="3963111" cy="2915295"/>
          </a:xfrm>
          <a:prstGeom prst="rect">
            <a:avLst/>
          </a:prstGeom>
          <a:noFill/>
          <a:ln>
            <a:noFill/>
          </a:ln>
        </p:spPr>
        <p:txBody>
          <a:bodyPr spcFirstLastPara="1" wrap="square" lIns="121900" tIns="60933" rIns="121900" bIns="60933" anchor="ctr" anchorCtr="0">
            <a:spAutoFit/>
          </a:bodyPr>
          <a:lstStyle/>
          <a:p>
            <a:pPr>
              <a:lnSpc>
                <a:spcPct val="108000"/>
              </a:lnSpc>
              <a:buClr>
                <a:srgbClr val="000000"/>
              </a:buClr>
              <a:buSzPts val="1400"/>
            </a:pPr>
            <a:r>
              <a:rPr lang="fr" sz="2400" dirty="0">
                <a:solidFill>
                  <a:schemeClr val="bg1"/>
                </a:solidFill>
                <a:latin typeface="Arial"/>
                <a:ea typeface="Arial"/>
                <a:cs typeface="Arial"/>
                <a:sym typeface="Arial"/>
              </a:rPr>
              <a:t>If a sexual assault occurred more than 7 days ago and there are no visible injuries on the external genitalia and no client complaints, there is </a:t>
            </a:r>
            <a:r>
              <a:rPr lang="fr" sz="2400" u="sng" dirty="0">
                <a:solidFill>
                  <a:schemeClr val="accent3"/>
                </a:solidFill>
                <a:latin typeface="Arial"/>
                <a:ea typeface="Arial"/>
                <a:cs typeface="Arial"/>
                <a:sym typeface="Arial"/>
              </a:rPr>
              <a:t>NO</a:t>
            </a:r>
            <a:r>
              <a:rPr lang="fr" sz="2400" dirty="0">
                <a:solidFill>
                  <a:srgbClr val="000000"/>
                </a:solidFill>
                <a:latin typeface="Arial"/>
                <a:ea typeface="Arial"/>
                <a:cs typeface="Arial"/>
                <a:sym typeface="Arial"/>
              </a:rPr>
              <a:t> </a:t>
            </a:r>
            <a:r>
              <a:rPr lang="fr" sz="2400" dirty="0">
                <a:solidFill>
                  <a:schemeClr val="bg1"/>
                </a:solidFill>
                <a:latin typeface="Arial"/>
                <a:ea typeface="Arial"/>
                <a:cs typeface="Arial"/>
                <a:sym typeface="Arial"/>
              </a:rPr>
              <a:t>indication for internal examination</a:t>
            </a:r>
            <a:endParaRPr sz="2400" dirty="0">
              <a:solidFill>
                <a:schemeClr val="bg1"/>
              </a:solidFill>
              <a:latin typeface="Arial" panose="020B0604020202020204" pitchFamily="34" charset="0"/>
            </a:endParaRPr>
          </a:p>
        </p:txBody>
      </p:sp>
      <p:pic>
        <p:nvPicPr>
          <p:cNvPr id="10" name="Picture 9">
            <a:extLst>
              <a:ext uri="{FF2B5EF4-FFF2-40B4-BE49-F238E27FC236}">
                <a16:creationId xmlns:a16="http://schemas.microsoft.com/office/drawing/2014/main" id="{778C0B26-F5D6-324A-A2E1-896ED4F07022}"/>
              </a:ext>
            </a:extLst>
          </p:cNvPr>
          <p:cNvPicPr>
            <a:picLocks noChangeAspect="1"/>
          </p:cNvPicPr>
          <p:nvPr/>
        </p:nvPicPr>
        <p:blipFill>
          <a:blip r:embed="rId3"/>
          <a:stretch>
            <a:fillRect/>
          </a:stretch>
        </p:blipFill>
        <p:spPr>
          <a:xfrm>
            <a:off x="731141" y="1435330"/>
            <a:ext cx="6655471" cy="4011784"/>
          </a:xfrm>
          <a:prstGeom prst="rect">
            <a:avLst/>
          </a:prstGeom>
        </p:spPr>
      </p:pic>
      <p:sp>
        <p:nvSpPr>
          <p:cNvPr id="4" name="Google Shape;1635;p192">
            <a:extLst>
              <a:ext uri="{FF2B5EF4-FFF2-40B4-BE49-F238E27FC236}">
                <a16:creationId xmlns:a16="http://schemas.microsoft.com/office/drawing/2014/main" id="{288B3700-82F2-C673-6CC4-B59964AF2836}"/>
              </a:ext>
            </a:extLst>
          </p:cNvPr>
          <p:cNvSpPr txBox="1"/>
          <p:nvPr/>
        </p:nvSpPr>
        <p:spPr>
          <a:xfrm>
            <a:off x="1" y="-18895"/>
            <a:ext cx="12191999" cy="1244786"/>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Physical </a:t>
            </a:r>
            <a:r>
              <a:rPr lang="fr" sz="3400" b="1" err="1">
                <a:solidFill>
                  <a:schemeClr val="accent3"/>
                </a:solidFill>
                <a:latin typeface="+mj-lt"/>
                <a:cs typeface="Arial"/>
                <a:sym typeface="Arial"/>
              </a:rPr>
              <a:t>examination</a:t>
            </a:r>
            <a:r>
              <a:rPr lang="fr" sz="3400" b="1">
                <a:solidFill>
                  <a:schemeClr val="accent3"/>
                </a:solidFill>
                <a:latin typeface="+mj-lt"/>
                <a:cs typeface="Arial"/>
                <a:sym typeface="Arial"/>
              </a:rPr>
              <a:t> of the </a:t>
            </a:r>
            <a:r>
              <a:rPr lang="fr" sz="3400" b="1" err="1">
                <a:solidFill>
                  <a:schemeClr val="accent3"/>
                </a:solidFill>
                <a:latin typeface="+mj-lt"/>
                <a:cs typeface="Arial"/>
                <a:sym typeface="Arial"/>
              </a:rPr>
              <a:t>genitals</a:t>
            </a:r>
            <a:endParaRPr sz="3400" b="1">
              <a:solidFill>
                <a:schemeClr val="accent3"/>
              </a:solidFill>
              <a:latin typeface="+mj-lt"/>
              <a:cs typeface="Arial"/>
              <a:sym typeface="Arial"/>
            </a:endParaRPr>
          </a:p>
        </p:txBody>
      </p:sp>
      <p:sp>
        <p:nvSpPr>
          <p:cNvPr id="6" name="TextBox 5">
            <a:extLst>
              <a:ext uri="{FF2B5EF4-FFF2-40B4-BE49-F238E27FC236}">
                <a16:creationId xmlns:a16="http://schemas.microsoft.com/office/drawing/2014/main" id="{72C3B6FC-5C3B-CFDC-062F-B53C6BBB1467}"/>
              </a:ext>
            </a:extLst>
          </p:cNvPr>
          <p:cNvSpPr txBox="1"/>
          <p:nvPr/>
        </p:nvSpPr>
        <p:spPr>
          <a:xfrm>
            <a:off x="696712" y="5447114"/>
            <a:ext cx="6098582" cy="276999"/>
          </a:xfrm>
          <a:prstGeom prst="rect">
            <a:avLst/>
          </a:prstGeom>
          <a:noFill/>
        </p:spPr>
        <p:txBody>
          <a:bodyPr wrap="square">
            <a:spAutoFit/>
          </a:bodyPr>
          <a:lstStyle/>
          <a:p>
            <a:r>
              <a:rPr lang="en-GB" sz="1200" dirty="0">
                <a:latin typeface="Arial"/>
                <a:ea typeface="Arial"/>
                <a:cs typeface="Arial"/>
                <a:sym typeface="Arial"/>
              </a:rPr>
              <a:t>© International Rescue Committee and Norwegian Church Aid (2022)</a:t>
            </a:r>
          </a:p>
        </p:txBody>
      </p:sp>
      <p:grpSp>
        <p:nvGrpSpPr>
          <p:cNvPr id="2" name="Group 1">
            <a:extLst>
              <a:ext uri="{FF2B5EF4-FFF2-40B4-BE49-F238E27FC236}">
                <a16:creationId xmlns:a16="http://schemas.microsoft.com/office/drawing/2014/main" id="{D049D1B3-229E-B4F3-D34C-4689AA981B09}"/>
              </a:ext>
            </a:extLst>
          </p:cNvPr>
          <p:cNvGrpSpPr/>
          <p:nvPr/>
        </p:nvGrpSpPr>
        <p:grpSpPr>
          <a:xfrm>
            <a:off x="504742" y="1918855"/>
            <a:ext cx="1299943" cy="1299943"/>
            <a:chOff x="4706670" y="3561888"/>
            <a:chExt cx="1475315" cy="1475315"/>
          </a:xfrm>
        </p:grpSpPr>
        <p:sp>
          <p:nvSpPr>
            <p:cNvPr id="3" name="Oval 2">
              <a:extLst>
                <a:ext uri="{FF2B5EF4-FFF2-40B4-BE49-F238E27FC236}">
                  <a16:creationId xmlns:a16="http://schemas.microsoft.com/office/drawing/2014/main" id="{05D2DEEB-5607-3AB7-6C93-C75996589357}"/>
                </a:ext>
              </a:extLst>
            </p:cNvPr>
            <p:cNvSpPr/>
            <p:nvPr/>
          </p:nvSpPr>
          <p:spPr>
            <a:xfrm>
              <a:off x="4706670" y="3561888"/>
              <a:ext cx="1475315" cy="14753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oogle Shape;290;p50">
              <a:extLst>
                <a:ext uri="{FF2B5EF4-FFF2-40B4-BE49-F238E27FC236}">
                  <a16:creationId xmlns:a16="http://schemas.microsoft.com/office/drawing/2014/main" id="{F8F082A6-08B4-621B-F897-AA1875FC0AF9}"/>
                </a:ext>
              </a:extLst>
            </p:cNvPr>
            <p:cNvGrpSpPr/>
            <p:nvPr/>
          </p:nvGrpSpPr>
          <p:grpSpPr>
            <a:xfrm>
              <a:off x="4924538" y="3846334"/>
              <a:ext cx="1039577" cy="806498"/>
              <a:chOff x="511556" y="2988297"/>
              <a:chExt cx="1138555" cy="883285"/>
            </a:xfrm>
          </p:grpSpPr>
          <p:sp>
            <p:nvSpPr>
              <p:cNvPr id="7" name="Google Shape;291;p50">
                <a:extLst>
                  <a:ext uri="{FF2B5EF4-FFF2-40B4-BE49-F238E27FC236}">
                    <a16:creationId xmlns:a16="http://schemas.microsoft.com/office/drawing/2014/main" id="{731677B3-5E76-3D9E-8AD3-28DED153BEDD}"/>
                  </a:ext>
                </a:extLst>
              </p:cNvPr>
              <p:cNvSpPr/>
              <p:nvPr/>
            </p:nvSpPr>
            <p:spPr>
              <a:xfrm>
                <a:off x="668034" y="3173383"/>
                <a:ext cx="170697" cy="170851"/>
              </a:xfrm>
              <a:prstGeom prst="rect">
                <a:avLst/>
              </a:prstGeom>
              <a:noFill/>
              <a:ln>
                <a:noFill/>
              </a:ln>
            </p:spPr>
            <p:txBody>
              <a:bodyPr/>
              <a:lstStyle/>
              <a:p>
                <a:endParaRPr lang="en-GB" sz="2400">
                  <a:latin typeface="Arial" panose="020B0604020202020204" pitchFamily="34" charset="0"/>
                </a:endParaRPr>
              </a:p>
            </p:txBody>
          </p:sp>
          <p:sp>
            <p:nvSpPr>
              <p:cNvPr id="8" name="Google Shape;292;p50">
                <a:extLst>
                  <a:ext uri="{FF2B5EF4-FFF2-40B4-BE49-F238E27FC236}">
                    <a16:creationId xmlns:a16="http://schemas.microsoft.com/office/drawing/2014/main" id="{3CB01D03-4329-059F-07E5-53DA46CCCB1A}"/>
                  </a:ext>
                </a:extLst>
              </p:cNvPr>
              <p:cNvSpPr/>
              <p:nvPr/>
            </p:nvSpPr>
            <p:spPr>
              <a:xfrm>
                <a:off x="1066327" y="3116432"/>
                <a:ext cx="170697" cy="170851"/>
              </a:xfrm>
              <a:prstGeom prst="rect">
                <a:avLst/>
              </a:prstGeom>
              <a:noFill/>
              <a:ln>
                <a:noFill/>
              </a:ln>
            </p:spPr>
            <p:txBody>
              <a:bodyPr/>
              <a:lstStyle/>
              <a:p>
                <a:endParaRPr lang="en-GB" sz="2400">
                  <a:latin typeface="Arial" panose="020B0604020202020204" pitchFamily="34" charset="0"/>
                </a:endParaRPr>
              </a:p>
            </p:txBody>
          </p:sp>
          <p:sp>
            <p:nvSpPr>
              <p:cNvPr id="9" name="Google Shape;293;p50">
                <a:extLst>
                  <a:ext uri="{FF2B5EF4-FFF2-40B4-BE49-F238E27FC236}">
                    <a16:creationId xmlns:a16="http://schemas.microsoft.com/office/drawing/2014/main" id="{65859C4C-C64E-D110-2DC6-5BA57ACF1A9F}"/>
                  </a:ext>
                </a:extLst>
              </p:cNvPr>
              <p:cNvSpPr/>
              <p:nvPr/>
            </p:nvSpPr>
            <p:spPr>
              <a:xfrm>
                <a:off x="511556" y="2988297"/>
                <a:ext cx="1138555" cy="883285"/>
              </a:xfrm>
              <a:custGeom>
                <a:avLst/>
                <a:gdLst/>
                <a:ahLst/>
                <a:cxnLst/>
                <a:rect l="l" t="t" r="r" b="b"/>
                <a:pathLst>
                  <a:path w="1138555" h="883285" extrusionOk="0">
                    <a:moveTo>
                      <a:pt x="853490" y="213563"/>
                    </a:moveTo>
                    <a:lnTo>
                      <a:pt x="847864" y="164528"/>
                    </a:lnTo>
                    <a:lnTo>
                      <a:pt x="831837" y="119545"/>
                    </a:lnTo>
                    <a:lnTo>
                      <a:pt x="810183" y="85432"/>
                    </a:lnTo>
                    <a:lnTo>
                      <a:pt x="806678" y="79895"/>
                    </a:lnTo>
                    <a:lnTo>
                      <a:pt x="773658" y="46850"/>
                    </a:lnTo>
                    <a:lnTo>
                      <a:pt x="768134" y="43345"/>
                    </a:lnTo>
                    <a:lnTo>
                      <a:pt x="768134" y="213563"/>
                    </a:lnTo>
                    <a:lnTo>
                      <a:pt x="758139" y="263626"/>
                    </a:lnTo>
                    <a:lnTo>
                      <a:pt x="730796" y="304330"/>
                    </a:lnTo>
                    <a:lnTo>
                      <a:pt x="711238" y="317500"/>
                    </a:lnTo>
                    <a:lnTo>
                      <a:pt x="711238" y="768832"/>
                    </a:lnTo>
                    <a:lnTo>
                      <a:pt x="708990" y="779894"/>
                    </a:lnTo>
                    <a:lnTo>
                      <a:pt x="702881" y="788949"/>
                    </a:lnTo>
                    <a:lnTo>
                      <a:pt x="693839" y="795058"/>
                    </a:lnTo>
                    <a:lnTo>
                      <a:pt x="682790" y="797306"/>
                    </a:lnTo>
                    <a:lnTo>
                      <a:pt x="671741" y="795058"/>
                    </a:lnTo>
                    <a:lnTo>
                      <a:pt x="662698" y="788949"/>
                    </a:lnTo>
                    <a:lnTo>
                      <a:pt x="656577" y="779894"/>
                    </a:lnTo>
                    <a:lnTo>
                      <a:pt x="654342" y="768832"/>
                    </a:lnTo>
                    <a:lnTo>
                      <a:pt x="656577" y="757770"/>
                    </a:lnTo>
                    <a:lnTo>
                      <a:pt x="662698" y="748728"/>
                    </a:lnTo>
                    <a:lnTo>
                      <a:pt x="671741" y="742607"/>
                    </a:lnTo>
                    <a:lnTo>
                      <a:pt x="682790" y="740359"/>
                    </a:lnTo>
                    <a:lnTo>
                      <a:pt x="693839" y="742607"/>
                    </a:lnTo>
                    <a:lnTo>
                      <a:pt x="702881" y="748728"/>
                    </a:lnTo>
                    <a:lnTo>
                      <a:pt x="708990" y="757770"/>
                    </a:lnTo>
                    <a:lnTo>
                      <a:pt x="711238" y="768832"/>
                    </a:lnTo>
                    <a:lnTo>
                      <a:pt x="711238" y="317500"/>
                    </a:lnTo>
                    <a:lnTo>
                      <a:pt x="690118" y="331698"/>
                    </a:lnTo>
                    <a:lnTo>
                      <a:pt x="640118" y="341706"/>
                    </a:lnTo>
                    <a:lnTo>
                      <a:pt x="590105" y="331698"/>
                    </a:lnTo>
                    <a:lnTo>
                      <a:pt x="560539" y="311810"/>
                    </a:lnTo>
                    <a:lnTo>
                      <a:pt x="549427" y="304330"/>
                    </a:lnTo>
                    <a:lnTo>
                      <a:pt x="533425" y="280504"/>
                    </a:lnTo>
                    <a:lnTo>
                      <a:pt x="533425" y="398653"/>
                    </a:lnTo>
                    <a:lnTo>
                      <a:pt x="412521" y="398653"/>
                    </a:lnTo>
                    <a:lnTo>
                      <a:pt x="425526" y="378879"/>
                    </a:lnTo>
                    <a:lnTo>
                      <a:pt x="436524" y="357898"/>
                    </a:lnTo>
                    <a:lnTo>
                      <a:pt x="445122" y="335584"/>
                    </a:lnTo>
                    <a:lnTo>
                      <a:pt x="450926" y="311810"/>
                    </a:lnTo>
                    <a:lnTo>
                      <a:pt x="466813" y="337388"/>
                    </a:lnTo>
                    <a:lnTo>
                      <a:pt x="486308" y="360565"/>
                    </a:lnTo>
                    <a:lnTo>
                      <a:pt x="508736" y="381076"/>
                    </a:lnTo>
                    <a:lnTo>
                      <a:pt x="533425" y="398653"/>
                    </a:lnTo>
                    <a:lnTo>
                      <a:pt x="533425" y="280504"/>
                    </a:lnTo>
                    <a:lnTo>
                      <a:pt x="522097" y="263626"/>
                    </a:lnTo>
                    <a:lnTo>
                      <a:pt x="512089" y="213563"/>
                    </a:lnTo>
                    <a:lnTo>
                      <a:pt x="520344" y="172275"/>
                    </a:lnTo>
                    <a:lnTo>
                      <a:pt x="549427" y="122809"/>
                    </a:lnTo>
                    <a:lnTo>
                      <a:pt x="590105" y="95440"/>
                    </a:lnTo>
                    <a:lnTo>
                      <a:pt x="640118" y="85432"/>
                    </a:lnTo>
                    <a:lnTo>
                      <a:pt x="690118" y="95440"/>
                    </a:lnTo>
                    <a:lnTo>
                      <a:pt x="730796" y="122809"/>
                    </a:lnTo>
                    <a:lnTo>
                      <a:pt x="758139" y="163512"/>
                    </a:lnTo>
                    <a:lnTo>
                      <a:pt x="768134" y="213563"/>
                    </a:lnTo>
                    <a:lnTo>
                      <a:pt x="768134" y="43345"/>
                    </a:lnTo>
                    <a:lnTo>
                      <a:pt x="734047" y="21666"/>
                    </a:lnTo>
                    <a:lnTo>
                      <a:pt x="689114" y="5626"/>
                    </a:lnTo>
                    <a:lnTo>
                      <a:pt x="640118" y="0"/>
                    </a:lnTo>
                    <a:lnTo>
                      <a:pt x="589953" y="5943"/>
                    </a:lnTo>
                    <a:lnTo>
                      <a:pt x="544169" y="22834"/>
                    </a:lnTo>
                    <a:lnTo>
                      <a:pt x="504088" y="49301"/>
                    </a:lnTo>
                    <a:lnTo>
                      <a:pt x="470992" y="83947"/>
                    </a:lnTo>
                    <a:lnTo>
                      <a:pt x="446201" y="125412"/>
                    </a:lnTo>
                    <a:lnTo>
                      <a:pt x="431012" y="172275"/>
                    </a:lnTo>
                    <a:lnTo>
                      <a:pt x="411137" y="142379"/>
                    </a:lnTo>
                    <a:lnTo>
                      <a:pt x="405599" y="134035"/>
                    </a:lnTo>
                    <a:lnTo>
                      <a:pt x="372808" y="102158"/>
                    </a:lnTo>
                    <a:lnTo>
                      <a:pt x="369849" y="100317"/>
                    </a:lnTo>
                    <a:lnTo>
                      <a:pt x="369849" y="270522"/>
                    </a:lnTo>
                    <a:lnTo>
                      <a:pt x="359841" y="320573"/>
                    </a:lnTo>
                    <a:lnTo>
                      <a:pt x="332498" y="361276"/>
                    </a:lnTo>
                    <a:lnTo>
                      <a:pt x="291833" y="388645"/>
                    </a:lnTo>
                    <a:lnTo>
                      <a:pt x="241820" y="398653"/>
                    </a:lnTo>
                    <a:lnTo>
                      <a:pt x="191808" y="388645"/>
                    </a:lnTo>
                    <a:lnTo>
                      <a:pt x="151142" y="361276"/>
                    </a:lnTo>
                    <a:lnTo>
                      <a:pt x="123799" y="320573"/>
                    </a:lnTo>
                    <a:lnTo>
                      <a:pt x="113792" y="270522"/>
                    </a:lnTo>
                    <a:lnTo>
                      <a:pt x="123799" y="220459"/>
                    </a:lnTo>
                    <a:lnTo>
                      <a:pt x="151142" y="179755"/>
                    </a:lnTo>
                    <a:lnTo>
                      <a:pt x="191808" y="152387"/>
                    </a:lnTo>
                    <a:lnTo>
                      <a:pt x="241820" y="142379"/>
                    </a:lnTo>
                    <a:lnTo>
                      <a:pt x="291833" y="152387"/>
                    </a:lnTo>
                    <a:lnTo>
                      <a:pt x="332498" y="179755"/>
                    </a:lnTo>
                    <a:lnTo>
                      <a:pt x="359841" y="220459"/>
                    </a:lnTo>
                    <a:lnTo>
                      <a:pt x="369849" y="270522"/>
                    </a:lnTo>
                    <a:lnTo>
                      <a:pt x="369849" y="100317"/>
                    </a:lnTo>
                    <a:lnTo>
                      <a:pt x="333819" y="77863"/>
                    </a:lnTo>
                    <a:lnTo>
                      <a:pt x="289763" y="62382"/>
                    </a:lnTo>
                    <a:lnTo>
                      <a:pt x="241820" y="56959"/>
                    </a:lnTo>
                    <a:lnTo>
                      <a:pt x="192824" y="62585"/>
                    </a:lnTo>
                    <a:lnTo>
                      <a:pt x="147891" y="78625"/>
                    </a:lnTo>
                    <a:lnTo>
                      <a:pt x="108267" y="103797"/>
                    </a:lnTo>
                    <a:lnTo>
                      <a:pt x="75260" y="136855"/>
                    </a:lnTo>
                    <a:lnTo>
                      <a:pt x="50101" y="176504"/>
                    </a:lnTo>
                    <a:lnTo>
                      <a:pt x="34074" y="221475"/>
                    </a:lnTo>
                    <a:lnTo>
                      <a:pt x="28448" y="270522"/>
                    </a:lnTo>
                    <a:lnTo>
                      <a:pt x="34582" y="321043"/>
                    </a:lnTo>
                    <a:lnTo>
                      <a:pt x="51917" y="367157"/>
                    </a:lnTo>
                    <a:lnTo>
                      <a:pt x="78854" y="407670"/>
                    </a:lnTo>
                    <a:lnTo>
                      <a:pt x="113792" y="441363"/>
                    </a:lnTo>
                    <a:lnTo>
                      <a:pt x="113792" y="484085"/>
                    </a:lnTo>
                    <a:lnTo>
                      <a:pt x="85344" y="484085"/>
                    </a:lnTo>
                    <a:lnTo>
                      <a:pt x="56896" y="455612"/>
                    </a:lnTo>
                    <a:lnTo>
                      <a:pt x="0" y="455612"/>
                    </a:lnTo>
                    <a:lnTo>
                      <a:pt x="0" y="597979"/>
                    </a:lnTo>
                    <a:lnTo>
                      <a:pt x="56896" y="597979"/>
                    </a:lnTo>
                    <a:lnTo>
                      <a:pt x="85344" y="569506"/>
                    </a:lnTo>
                    <a:lnTo>
                      <a:pt x="113792" y="569506"/>
                    </a:lnTo>
                    <a:lnTo>
                      <a:pt x="113792" y="825779"/>
                    </a:lnTo>
                    <a:lnTo>
                      <a:pt x="118287" y="847902"/>
                    </a:lnTo>
                    <a:lnTo>
                      <a:pt x="130517" y="866000"/>
                    </a:lnTo>
                    <a:lnTo>
                      <a:pt x="148602" y="878243"/>
                    </a:lnTo>
                    <a:lnTo>
                      <a:pt x="170700" y="882738"/>
                    </a:lnTo>
                    <a:lnTo>
                      <a:pt x="739686" y="882738"/>
                    </a:lnTo>
                    <a:lnTo>
                      <a:pt x="761784" y="878243"/>
                    </a:lnTo>
                    <a:lnTo>
                      <a:pt x="779868" y="866000"/>
                    </a:lnTo>
                    <a:lnTo>
                      <a:pt x="792099" y="847902"/>
                    </a:lnTo>
                    <a:lnTo>
                      <a:pt x="796582" y="825779"/>
                    </a:lnTo>
                    <a:lnTo>
                      <a:pt x="796582" y="797306"/>
                    </a:lnTo>
                    <a:lnTo>
                      <a:pt x="796582" y="740359"/>
                    </a:lnTo>
                    <a:lnTo>
                      <a:pt x="796582" y="569506"/>
                    </a:lnTo>
                    <a:lnTo>
                      <a:pt x="796582" y="484085"/>
                    </a:lnTo>
                    <a:lnTo>
                      <a:pt x="796582" y="455612"/>
                    </a:lnTo>
                    <a:lnTo>
                      <a:pt x="792581" y="434492"/>
                    </a:lnTo>
                    <a:lnTo>
                      <a:pt x="781646" y="416991"/>
                    </a:lnTo>
                    <a:lnTo>
                      <a:pt x="765378" y="404545"/>
                    </a:lnTo>
                    <a:lnTo>
                      <a:pt x="745375" y="398653"/>
                    </a:lnTo>
                    <a:lnTo>
                      <a:pt x="781202" y="372846"/>
                    </a:lnTo>
                    <a:lnTo>
                      <a:pt x="809942" y="341706"/>
                    </a:lnTo>
                    <a:lnTo>
                      <a:pt x="811085" y="340474"/>
                    </a:lnTo>
                    <a:lnTo>
                      <a:pt x="833869" y="302501"/>
                    </a:lnTo>
                    <a:lnTo>
                      <a:pt x="848385" y="259880"/>
                    </a:lnTo>
                    <a:lnTo>
                      <a:pt x="853490" y="213563"/>
                    </a:lnTo>
                    <a:close/>
                  </a:path>
                  <a:path w="1138555" h="883285" extrusionOk="0">
                    <a:moveTo>
                      <a:pt x="1137983" y="398653"/>
                    </a:moveTo>
                    <a:lnTo>
                      <a:pt x="1052639" y="398653"/>
                    </a:lnTo>
                    <a:lnTo>
                      <a:pt x="967282" y="484085"/>
                    </a:lnTo>
                    <a:lnTo>
                      <a:pt x="853490" y="484085"/>
                    </a:lnTo>
                    <a:lnTo>
                      <a:pt x="853490" y="797306"/>
                    </a:lnTo>
                    <a:lnTo>
                      <a:pt x="967282" y="797306"/>
                    </a:lnTo>
                    <a:lnTo>
                      <a:pt x="1052639" y="882738"/>
                    </a:lnTo>
                    <a:lnTo>
                      <a:pt x="1137983" y="882738"/>
                    </a:lnTo>
                    <a:lnTo>
                      <a:pt x="1137983" y="398653"/>
                    </a:lnTo>
                    <a:close/>
                  </a:path>
                </a:pathLst>
              </a:custGeom>
              <a:solidFill>
                <a:schemeClr val="bg1"/>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grpSp>
      <p:sp>
        <p:nvSpPr>
          <p:cNvPr id="11" name="TextBox 10">
            <a:extLst>
              <a:ext uri="{FF2B5EF4-FFF2-40B4-BE49-F238E27FC236}">
                <a16:creationId xmlns:a16="http://schemas.microsoft.com/office/drawing/2014/main" id="{B8C51355-932F-3DF5-B875-C874D9F58064}"/>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10.13</a:t>
            </a:r>
          </a:p>
        </p:txBody>
      </p:sp>
    </p:spTree>
    <p:extLst>
      <p:ext uri="{BB962C8B-B14F-4D97-AF65-F5344CB8AC3E}">
        <p14:creationId xmlns:p14="http://schemas.microsoft.com/office/powerpoint/2010/main" val="325045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5" name="Google Shape;1695;p197"/>
          <p:cNvSpPr txBox="1"/>
          <p:nvPr/>
        </p:nvSpPr>
        <p:spPr>
          <a:xfrm>
            <a:off x="0" y="0"/>
            <a:ext cx="12192000" cy="1397549"/>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Skills in action: anal examination</a:t>
            </a:r>
            <a:endParaRPr sz="3400" b="1">
              <a:solidFill>
                <a:schemeClr val="accent3"/>
              </a:solidFill>
              <a:latin typeface="+mj-lt"/>
              <a:cs typeface="Arial"/>
              <a:sym typeface="Arial"/>
            </a:endParaRPr>
          </a:p>
        </p:txBody>
      </p:sp>
      <p:sp>
        <p:nvSpPr>
          <p:cNvPr id="1699" name="Google Shape;1699;p197"/>
          <p:cNvSpPr/>
          <p:nvPr/>
        </p:nvSpPr>
        <p:spPr>
          <a:xfrm>
            <a:off x="1037786" y="1397549"/>
            <a:ext cx="6386951" cy="4400852"/>
          </a:xfrm>
          <a:prstGeom prst="rect">
            <a:avLst/>
          </a:prstGeom>
          <a:noFill/>
          <a:ln>
            <a:noFill/>
          </a:ln>
        </p:spPr>
        <p:txBody>
          <a:bodyPr/>
          <a:lstStyle/>
          <a:p>
            <a:endParaRPr lang="en-GB" sz="2400">
              <a:latin typeface="Arial" panose="020B0604020202020204" pitchFamily="34" charset="0"/>
            </a:endParaRPr>
          </a:p>
        </p:txBody>
      </p:sp>
      <p:sp>
        <p:nvSpPr>
          <p:cNvPr id="1700" name="Google Shape;1700;p197"/>
          <p:cNvSpPr txBox="1"/>
          <p:nvPr/>
        </p:nvSpPr>
        <p:spPr>
          <a:xfrm>
            <a:off x="7627937" y="2045776"/>
            <a:ext cx="3973373" cy="1951121"/>
          </a:xfrm>
          <a:prstGeom prst="rect">
            <a:avLst/>
          </a:prstGeom>
          <a:noFill/>
          <a:ln>
            <a:noFill/>
          </a:ln>
        </p:spPr>
        <p:txBody>
          <a:bodyPr spcFirstLastPara="1" wrap="square" lIns="121900" tIns="60933" rIns="121900" bIns="60933" anchor="t" anchorCtr="0">
            <a:spAutoFit/>
          </a:bodyPr>
          <a:lstStyle/>
          <a:p>
            <a:pPr>
              <a:lnSpc>
                <a:spcPct val="108000"/>
              </a:lnSpc>
            </a:pPr>
            <a:r>
              <a:rPr lang="fr" sz="2200">
                <a:solidFill>
                  <a:schemeClr val="accent2"/>
                </a:solidFill>
                <a:latin typeface="Arial"/>
                <a:ea typeface="Arial"/>
                <a:cs typeface="Arial"/>
                <a:sym typeface="Arial"/>
              </a:rPr>
              <a:t>Survivors may not always know if anal penetration occurred and may not be aware of injuries that are present</a:t>
            </a:r>
            <a:endParaRPr sz="2200">
              <a:solidFill>
                <a:schemeClr val="accent2"/>
              </a:solidFill>
              <a:latin typeface="Arial" panose="020B0604020202020204" pitchFamily="34" charset="0"/>
            </a:endParaRPr>
          </a:p>
        </p:txBody>
      </p:sp>
      <p:pic>
        <p:nvPicPr>
          <p:cNvPr id="10" name="Picture 9">
            <a:extLst>
              <a:ext uri="{FF2B5EF4-FFF2-40B4-BE49-F238E27FC236}">
                <a16:creationId xmlns:a16="http://schemas.microsoft.com/office/drawing/2014/main" id="{DF310B51-C74D-DAF8-BA58-5CA3A6018BC2}"/>
              </a:ext>
            </a:extLst>
          </p:cNvPr>
          <p:cNvPicPr>
            <a:picLocks noChangeAspect="1"/>
          </p:cNvPicPr>
          <p:nvPr/>
        </p:nvPicPr>
        <p:blipFill>
          <a:blip r:embed="rId3"/>
          <a:stretch>
            <a:fillRect/>
          </a:stretch>
        </p:blipFill>
        <p:spPr>
          <a:xfrm>
            <a:off x="714043" y="1228574"/>
            <a:ext cx="6386951" cy="4400852"/>
          </a:xfrm>
          <a:prstGeom prst="rect">
            <a:avLst/>
          </a:prstGeom>
        </p:spPr>
      </p:pic>
      <p:sp>
        <p:nvSpPr>
          <p:cNvPr id="2" name="TextBox 1">
            <a:extLst>
              <a:ext uri="{FF2B5EF4-FFF2-40B4-BE49-F238E27FC236}">
                <a16:creationId xmlns:a16="http://schemas.microsoft.com/office/drawing/2014/main" id="{F72618AB-4806-D062-3F08-2214C623294F}"/>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10.14</a:t>
            </a:r>
          </a:p>
        </p:txBody>
      </p:sp>
      <p:grpSp>
        <p:nvGrpSpPr>
          <p:cNvPr id="3" name="Group 2">
            <a:extLst>
              <a:ext uri="{FF2B5EF4-FFF2-40B4-BE49-F238E27FC236}">
                <a16:creationId xmlns:a16="http://schemas.microsoft.com/office/drawing/2014/main" id="{A04C60BC-40ED-51BB-E51F-A7CFBEBFA0C3}"/>
              </a:ext>
            </a:extLst>
          </p:cNvPr>
          <p:cNvGrpSpPr/>
          <p:nvPr/>
        </p:nvGrpSpPr>
        <p:grpSpPr>
          <a:xfrm>
            <a:off x="6774765" y="4329483"/>
            <a:ext cx="1299943" cy="1299943"/>
            <a:chOff x="4706670" y="3561888"/>
            <a:chExt cx="1475315" cy="1475315"/>
          </a:xfrm>
        </p:grpSpPr>
        <p:sp>
          <p:nvSpPr>
            <p:cNvPr id="4" name="Oval 3">
              <a:extLst>
                <a:ext uri="{FF2B5EF4-FFF2-40B4-BE49-F238E27FC236}">
                  <a16:creationId xmlns:a16="http://schemas.microsoft.com/office/drawing/2014/main" id="{13CCC4DD-BB12-8175-DD4E-0850DCF74063}"/>
                </a:ext>
              </a:extLst>
            </p:cNvPr>
            <p:cNvSpPr/>
            <p:nvPr/>
          </p:nvSpPr>
          <p:spPr>
            <a:xfrm>
              <a:off x="4706670" y="3561888"/>
              <a:ext cx="1475315" cy="14753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oogle Shape;290;p50">
              <a:extLst>
                <a:ext uri="{FF2B5EF4-FFF2-40B4-BE49-F238E27FC236}">
                  <a16:creationId xmlns:a16="http://schemas.microsoft.com/office/drawing/2014/main" id="{7266BE6D-65F5-8C8B-FAEC-A8CAAED429F7}"/>
                </a:ext>
              </a:extLst>
            </p:cNvPr>
            <p:cNvGrpSpPr/>
            <p:nvPr/>
          </p:nvGrpSpPr>
          <p:grpSpPr>
            <a:xfrm>
              <a:off x="4924538" y="3846334"/>
              <a:ext cx="1039577" cy="806498"/>
              <a:chOff x="511556" y="2988297"/>
              <a:chExt cx="1138555" cy="883285"/>
            </a:xfrm>
          </p:grpSpPr>
          <p:sp>
            <p:nvSpPr>
              <p:cNvPr id="6" name="Google Shape;291;p50">
                <a:extLst>
                  <a:ext uri="{FF2B5EF4-FFF2-40B4-BE49-F238E27FC236}">
                    <a16:creationId xmlns:a16="http://schemas.microsoft.com/office/drawing/2014/main" id="{07D04343-D748-D162-DC91-74C6E2BD3526}"/>
                  </a:ext>
                </a:extLst>
              </p:cNvPr>
              <p:cNvSpPr/>
              <p:nvPr/>
            </p:nvSpPr>
            <p:spPr>
              <a:xfrm>
                <a:off x="668034" y="3173383"/>
                <a:ext cx="170697" cy="170851"/>
              </a:xfrm>
              <a:prstGeom prst="rect">
                <a:avLst/>
              </a:prstGeom>
              <a:noFill/>
              <a:ln>
                <a:noFill/>
              </a:ln>
            </p:spPr>
            <p:txBody>
              <a:bodyPr/>
              <a:lstStyle/>
              <a:p>
                <a:endParaRPr lang="en-GB" sz="2400" dirty="0">
                  <a:latin typeface="Arial" panose="020B0604020202020204" pitchFamily="34" charset="0"/>
                </a:endParaRPr>
              </a:p>
            </p:txBody>
          </p:sp>
          <p:sp>
            <p:nvSpPr>
              <p:cNvPr id="7" name="Google Shape;292;p50">
                <a:extLst>
                  <a:ext uri="{FF2B5EF4-FFF2-40B4-BE49-F238E27FC236}">
                    <a16:creationId xmlns:a16="http://schemas.microsoft.com/office/drawing/2014/main" id="{D25BF7F7-28DF-3277-28CF-343308791E2F}"/>
                  </a:ext>
                </a:extLst>
              </p:cNvPr>
              <p:cNvSpPr/>
              <p:nvPr/>
            </p:nvSpPr>
            <p:spPr>
              <a:xfrm>
                <a:off x="1066327" y="3116432"/>
                <a:ext cx="170697" cy="170851"/>
              </a:xfrm>
              <a:prstGeom prst="rect">
                <a:avLst/>
              </a:prstGeom>
              <a:noFill/>
              <a:ln>
                <a:noFill/>
              </a:ln>
            </p:spPr>
            <p:txBody>
              <a:bodyPr/>
              <a:lstStyle/>
              <a:p>
                <a:endParaRPr lang="en-GB" sz="2400" dirty="0">
                  <a:latin typeface="Arial" panose="020B0604020202020204" pitchFamily="34" charset="0"/>
                </a:endParaRPr>
              </a:p>
            </p:txBody>
          </p:sp>
          <p:sp>
            <p:nvSpPr>
              <p:cNvPr id="8" name="Google Shape;293;p50">
                <a:extLst>
                  <a:ext uri="{FF2B5EF4-FFF2-40B4-BE49-F238E27FC236}">
                    <a16:creationId xmlns:a16="http://schemas.microsoft.com/office/drawing/2014/main" id="{FAA89B6D-F366-9016-67D9-662E6B33D680}"/>
                  </a:ext>
                </a:extLst>
              </p:cNvPr>
              <p:cNvSpPr/>
              <p:nvPr/>
            </p:nvSpPr>
            <p:spPr>
              <a:xfrm>
                <a:off x="511556" y="2988297"/>
                <a:ext cx="1138555" cy="883285"/>
              </a:xfrm>
              <a:custGeom>
                <a:avLst/>
                <a:gdLst/>
                <a:ahLst/>
                <a:cxnLst/>
                <a:rect l="l" t="t" r="r" b="b"/>
                <a:pathLst>
                  <a:path w="1138555" h="883285" extrusionOk="0">
                    <a:moveTo>
                      <a:pt x="853490" y="213563"/>
                    </a:moveTo>
                    <a:lnTo>
                      <a:pt x="847864" y="164528"/>
                    </a:lnTo>
                    <a:lnTo>
                      <a:pt x="831837" y="119545"/>
                    </a:lnTo>
                    <a:lnTo>
                      <a:pt x="810183" y="85432"/>
                    </a:lnTo>
                    <a:lnTo>
                      <a:pt x="806678" y="79895"/>
                    </a:lnTo>
                    <a:lnTo>
                      <a:pt x="773658" y="46850"/>
                    </a:lnTo>
                    <a:lnTo>
                      <a:pt x="768134" y="43345"/>
                    </a:lnTo>
                    <a:lnTo>
                      <a:pt x="768134" y="213563"/>
                    </a:lnTo>
                    <a:lnTo>
                      <a:pt x="758139" y="263626"/>
                    </a:lnTo>
                    <a:lnTo>
                      <a:pt x="730796" y="304330"/>
                    </a:lnTo>
                    <a:lnTo>
                      <a:pt x="711238" y="317500"/>
                    </a:lnTo>
                    <a:lnTo>
                      <a:pt x="711238" y="768832"/>
                    </a:lnTo>
                    <a:lnTo>
                      <a:pt x="708990" y="779894"/>
                    </a:lnTo>
                    <a:lnTo>
                      <a:pt x="702881" y="788949"/>
                    </a:lnTo>
                    <a:lnTo>
                      <a:pt x="693839" y="795058"/>
                    </a:lnTo>
                    <a:lnTo>
                      <a:pt x="682790" y="797306"/>
                    </a:lnTo>
                    <a:lnTo>
                      <a:pt x="671741" y="795058"/>
                    </a:lnTo>
                    <a:lnTo>
                      <a:pt x="662698" y="788949"/>
                    </a:lnTo>
                    <a:lnTo>
                      <a:pt x="656577" y="779894"/>
                    </a:lnTo>
                    <a:lnTo>
                      <a:pt x="654342" y="768832"/>
                    </a:lnTo>
                    <a:lnTo>
                      <a:pt x="656577" y="757770"/>
                    </a:lnTo>
                    <a:lnTo>
                      <a:pt x="662698" y="748728"/>
                    </a:lnTo>
                    <a:lnTo>
                      <a:pt x="671741" y="742607"/>
                    </a:lnTo>
                    <a:lnTo>
                      <a:pt x="682790" y="740359"/>
                    </a:lnTo>
                    <a:lnTo>
                      <a:pt x="693839" y="742607"/>
                    </a:lnTo>
                    <a:lnTo>
                      <a:pt x="702881" y="748728"/>
                    </a:lnTo>
                    <a:lnTo>
                      <a:pt x="708990" y="757770"/>
                    </a:lnTo>
                    <a:lnTo>
                      <a:pt x="711238" y="768832"/>
                    </a:lnTo>
                    <a:lnTo>
                      <a:pt x="711238" y="317500"/>
                    </a:lnTo>
                    <a:lnTo>
                      <a:pt x="690118" y="331698"/>
                    </a:lnTo>
                    <a:lnTo>
                      <a:pt x="640118" y="341706"/>
                    </a:lnTo>
                    <a:lnTo>
                      <a:pt x="590105" y="331698"/>
                    </a:lnTo>
                    <a:lnTo>
                      <a:pt x="560539" y="311810"/>
                    </a:lnTo>
                    <a:lnTo>
                      <a:pt x="549427" y="304330"/>
                    </a:lnTo>
                    <a:lnTo>
                      <a:pt x="533425" y="280504"/>
                    </a:lnTo>
                    <a:lnTo>
                      <a:pt x="533425" y="398653"/>
                    </a:lnTo>
                    <a:lnTo>
                      <a:pt x="412521" y="398653"/>
                    </a:lnTo>
                    <a:lnTo>
                      <a:pt x="425526" y="378879"/>
                    </a:lnTo>
                    <a:lnTo>
                      <a:pt x="436524" y="357898"/>
                    </a:lnTo>
                    <a:lnTo>
                      <a:pt x="445122" y="335584"/>
                    </a:lnTo>
                    <a:lnTo>
                      <a:pt x="450926" y="311810"/>
                    </a:lnTo>
                    <a:lnTo>
                      <a:pt x="466813" y="337388"/>
                    </a:lnTo>
                    <a:lnTo>
                      <a:pt x="486308" y="360565"/>
                    </a:lnTo>
                    <a:lnTo>
                      <a:pt x="508736" y="381076"/>
                    </a:lnTo>
                    <a:lnTo>
                      <a:pt x="533425" y="398653"/>
                    </a:lnTo>
                    <a:lnTo>
                      <a:pt x="533425" y="280504"/>
                    </a:lnTo>
                    <a:lnTo>
                      <a:pt x="522097" y="263626"/>
                    </a:lnTo>
                    <a:lnTo>
                      <a:pt x="512089" y="213563"/>
                    </a:lnTo>
                    <a:lnTo>
                      <a:pt x="520344" y="172275"/>
                    </a:lnTo>
                    <a:lnTo>
                      <a:pt x="549427" y="122809"/>
                    </a:lnTo>
                    <a:lnTo>
                      <a:pt x="590105" y="95440"/>
                    </a:lnTo>
                    <a:lnTo>
                      <a:pt x="640118" y="85432"/>
                    </a:lnTo>
                    <a:lnTo>
                      <a:pt x="690118" y="95440"/>
                    </a:lnTo>
                    <a:lnTo>
                      <a:pt x="730796" y="122809"/>
                    </a:lnTo>
                    <a:lnTo>
                      <a:pt x="758139" y="163512"/>
                    </a:lnTo>
                    <a:lnTo>
                      <a:pt x="768134" y="213563"/>
                    </a:lnTo>
                    <a:lnTo>
                      <a:pt x="768134" y="43345"/>
                    </a:lnTo>
                    <a:lnTo>
                      <a:pt x="734047" y="21666"/>
                    </a:lnTo>
                    <a:lnTo>
                      <a:pt x="689114" y="5626"/>
                    </a:lnTo>
                    <a:lnTo>
                      <a:pt x="640118" y="0"/>
                    </a:lnTo>
                    <a:lnTo>
                      <a:pt x="589953" y="5943"/>
                    </a:lnTo>
                    <a:lnTo>
                      <a:pt x="544169" y="22834"/>
                    </a:lnTo>
                    <a:lnTo>
                      <a:pt x="504088" y="49301"/>
                    </a:lnTo>
                    <a:lnTo>
                      <a:pt x="470992" y="83947"/>
                    </a:lnTo>
                    <a:lnTo>
                      <a:pt x="446201" y="125412"/>
                    </a:lnTo>
                    <a:lnTo>
                      <a:pt x="431012" y="172275"/>
                    </a:lnTo>
                    <a:lnTo>
                      <a:pt x="411137" y="142379"/>
                    </a:lnTo>
                    <a:lnTo>
                      <a:pt x="405599" y="134035"/>
                    </a:lnTo>
                    <a:lnTo>
                      <a:pt x="372808" y="102158"/>
                    </a:lnTo>
                    <a:lnTo>
                      <a:pt x="369849" y="100317"/>
                    </a:lnTo>
                    <a:lnTo>
                      <a:pt x="369849" y="270522"/>
                    </a:lnTo>
                    <a:lnTo>
                      <a:pt x="359841" y="320573"/>
                    </a:lnTo>
                    <a:lnTo>
                      <a:pt x="332498" y="361276"/>
                    </a:lnTo>
                    <a:lnTo>
                      <a:pt x="291833" y="388645"/>
                    </a:lnTo>
                    <a:lnTo>
                      <a:pt x="241820" y="398653"/>
                    </a:lnTo>
                    <a:lnTo>
                      <a:pt x="191808" y="388645"/>
                    </a:lnTo>
                    <a:lnTo>
                      <a:pt x="151142" y="361276"/>
                    </a:lnTo>
                    <a:lnTo>
                      <a:pt x="123799" y="320573"/>
                    </a:lnTo>
                    <a:lnTo>
                      <a:pt x="113792" y="270522"/>
                    </a:lnTo>
                    <a:lnTo>
                      <a:pt x="123799" y="220459"/>
                    </a:lnTo>
                    <a:lnTo>
                      <a:pt x="151142" y="179755"/>
                    </a:lnTo>
                    <a:lnTo>
                      <a:pt x="191808" y="152387"/>
                    </a:lnTo>
                    <a:lnTo>
                      <a:pt x="241820" y="142379"/>
                    </a:lnTo>
                    <a:lnTo>
                      <a:pt x="291833" y="152387"/>
                    </a:lnTo>
                    <a:lnTo>
                      <a:pt x="332498" y="179755"/>
                    </a:lnTo>
                    <a:lnTo>
                      <a:pt x="359841" y="220459"/>
                    </a:lnTo>
                    <a:lnTo>
                      <a:pt x="369849" y="270522"/>
                    </a:lnTo>
                    <a:lnTo>
                      <a:pt x="369849" y="100317"/>
                    </a:lnTo>
                    <a:lnTo>
                      <a:pt x="333819" y="77863"/>
                    </a:lnTo>
                    <a:lnTo>
                      <a:pt x="289763" y="62382"/>
                    </a:lnTo>
                    <a:lnTo>
                      <a:pt x="241820" y="56959"/>
                    </a:lnTo>
                    <a:lnTo>
                      <a:pt x="192824" y="62585"/>
                    </a:lnTo>
                    <a:lnTo>
                      <a:pt x="147891" y="78625"/>
                    </a:lnTo>
                    <a:lnTo>
                      <a:pt x="108267" y="103797"/>
                    </a:lnTo>
                    <a:lnTo>
                      <a:pt x="75260" y="136855"/>
                    </a:lnTo>
                    <a:lnTo>
                      <a:pt x="50101" y="176504"/>
                    </a:lnTo>
                    <a:lnTo>
                      <a:pt x="34074" y="221475"/>
                    </a:lnTo>
                    <a:lnTo>
                      <a:pt x="28448" y="270522"/>
                    </a:lnTo>
                    <a:lnTo>
                      <a:pt x="34582" y="321043"/>
                    </a:lnTo>
                    <a:lnTo>
                      <a:pt x="51917" y="367157"/>
                    </a:lnTo>
                    <a:lnTo>
                      <a:pt x="78854" y="407670"/>
                    </a:lnTo>
                    <a:lnTo>
                      <a:pt x="113792" y="441363"/>
                    </a:lnTo>
                    <a:lnTo>
                      <a:pt x="113792" y="484085"/>
                    </a:lnTo>
                    <a:lnTo>
                      <a:pt x="85344" y="484085"/>
                    </a:lnTo>
                    <a:lnTo>
                      <a:pt x="56896" y="455612"/>
                    </a:lnTo>
                    <a:lnTo>
                      <a:pt x="0" y="455612"/>
                    </a:lnTo>
                    <a:lnTo>
                      <a:pt x="0" y="597979"/>
                    </a:lnTo>
                    <a:lnTo>
                      <a:pt x="56896" y="597979"/>
                    </a:lnTo>
                    <a:lnTo>
                      <a:pt x="85344" y="569506"/>
                    </a:lnTo>
                    <a:lnTo>
                      <a:pt x="113792" y="569506"/>
                    </a:lnTo>
                    <a:lnTo>
                      <a:pt x="113792" y="825779"/>
                    </a:lnTo>
                    <a:lnTo>
                      <a:pt x="118287" y="847902"/>
                    </a:lnTo>
                    <a:lnTo>
                      <a:pt x="130517" y="866000"/>
                    </a:lnTo>
                    <a:lnTo>
                      <a:pt x="148602" y="878243"/>
                    </a:lnTo>
                    <a:lnTo>
                      <a:pt x="170700" y="882738"/>
                    </a:lnTo>
                    <a:lnTo>
                      <a:pt x="739686" y="882738"/>
                    </a:lnTo>
                    <a:lnTo>
                      <a:pt x="761784" y="878243"/>
                    </a:lnTo>
                    <a:lnTo>
                      <a:pt x="779868" y="866000"/>
                    </a:lnTo>
                    <a:lnTo>
                      <a:pt x="792099" y="847902"/>
                    </a:lnTo>
                    <a:lnTo>
                      <a:pt x="796582" y="825779"/>
                    </a:lnTo>
                    <a:lnTo>
                      <a:pt x="796582" y="797306"/>
                    </a:lnTo>
                    <a:lnTo>
                      <a:pt x="796582" y="740359"/>
                    </a:lnTo>
                    <a:lnTo>
                      <a:pt x="796582" y="569506"/>
                    </a:lnTo>
                    <a:lnTo>
                      <a:pt x="796582" y="484085"/>
                    </a:lnTo>
                    <a:lnTo>
                      <a:pt x="796582" y="455612"/>
                    </a:lnTo>
                    <a:lnTo>
                      <a:pt x="792581" y="434492"/>
                    </a:lnTo>
                    <a:lnTo>
                      <a:pt x="781646" y="416991"/>
                    </a:lnTo>
                    <a:lnTo>
                      <a:pt x="765378" y="404545"/>
                    </a:lnTo>
                    <a:lnTo>
                      <a:pt x="745375" y="398653"/>
                    </a:lnTo>
                    <a:lnTo>
                      <a:pt x="781202" y="372846"/>
                    </a:lnTo>
                    <a:lnTo>
                      <a:pt x="809942" y="341706"/>
                    </a:lnTo>
                    <a:lnTo>
                      <a:pt x="811085" y="340474"/>
                    </a:lnTo>
                    <a:lnTo>
                      <a:pt x="833869" y="302501"/>
                    </a:lnTo>
                    <a:lnTo>
                      <a:pt x="848385" y="259880"/>
                    </a:lnTo>
                    <a:lnTo>
                      <a:pt x="853490" y="213563"/>
                    </a:lnTo>
                    <a:close/>
                  </a:path>
                  <a:path w="1138555" h="883285" extrusionOk="0">
                    <a:moveTo>
                      <a:pt x="1137983" y="398653"/>
                    </a:moveTo>
                    <a:lnTo>
                      <a:pt x="1052639" y="398653"/>
                    </a:lnTo>
                    <a:lnTo>
                      <a:pt x="967282" y="484085"/>
                    </a:lnTo>
                    <a:lnTo>
                      <a:pt x="853490" y="484085"/>
                    </a:lnTo>
                    <a:lnTo>
                      <a:pt x="853490" y="797306"/>
                    </a:lnTo>
                    <a:lnTo>
                      <a:pt x="967282" y="797306"/>
                    </a:lnTo>
                    <a:lnTo>
                      <a:pt x="1052639" y="882738"/>
                    </a:lnTo>
                    <a:lnTo>
                      <a:pt x="1137983" y="882738"/>
                    </a:lnTo>
                    <a:lnTo>
                      <a:pt x="1137983" y="398653"/>
                    </a:lnTo>
                    <a:close/>
                  </a:path>
                </a:pathLst>
              </a:custGeom>
              <a:solidFill>
                <a:schemeClr val="bg1"/>
              </a:solidFill>
              <a:ln>
                <a:noFill/>
              </a:ln>
            </p:spPr>
            <p:txBody>
              <a:bodyPr spcFirstLastPara="1" wrap="square" lIns="0" tIns="0" rIns="0" bIns="0" anchor="t" anchorCtr="0">
                <a:noAutofit/>
              </a:bodyPr>
              <a:lstStyle/>
              <a:p>
                <a:endParaRPr lang="en-GB" sz="1867" dirty="0">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708236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Google Shape;1706;p198"/>
          <p:cNvSpPr txBox="1"/>
          <p:nvPr/>
        </p:nvSpPr>
        <p:spPr>
          <a:xfrm>
            <a:off x="0" y="0"/>
            <a:ext cx="12192000" cy="1186217"/>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en-GB" sz="3400" b="1">
                <a:solidFill>
                  <a:schemeClr val="accent3"/>
                </a:solidFill>
                <a:latin typeface="+mj-lt"/>
                <a:cs typeface="Arial"/>
                <a:sym typeface="Arial"/>
              </a:rPr>
              <a:t>Documenting wounds and injuries</a:t>
            </a:r>
          </a:p>
        </p:txBody>
      </p:sp>
      <p:graphicFrame>
        <p:nvGraphicFramePr>
          <p:cNvPr id="3" name="Google Shape;1709;p198">
            <a:extLst>
              <a:ext uri="{FF2B5EF4-FFF2-40B4-BE49-F238E27FC236}">
                <a16:creationId xmlns:a16="http://schemas.microsoft.com/office/drawing/2014/main" id="{76822759-51F9-D484-C631-A1A3287F4B2F}"/>
              </a:ext>
            </a:extLst>
          </p:cNvPr>
          <p:cNvGraphicFramePr/>
          <p:nvPr>
            <p:extLst>
              <p:ext uri="{D42A27DB-BD31-4B8C-83A1-F6EECF244321}">
                <p14:modId xmlns:p14="http://schemas.microsoft.com/office/powerpoint/2010/main" val="4036317268"/>
              </p:ext>
            </p:extLst>
          </p:nvPr>
        </p:nvGraphicFramePr>
        <p:xfrm>
          <a:off x="501116" y="1186217"/>
          <a:ext cx="11189767" cy="4238538"/>
        </p:xfrm>
        <a:graphic>
          <a:graphicData uri="http://schemas.openxmlformats.org/drawingml/2006/table">
            <a:tbl>
              <a:tblPr firstRow="1" firstCol="1" bandRow="1">
                <a:noFill/>
              </a:tblPr>
              <a:tblGrid>
                <a:gridCol w="2022165">
                  <a:extLst>
                    <a:ext uri="{9D8B030D-6E8A-4147-A177-3AD203B41FA5}">
                      <a16:colId xmlns:a16="http://schemas.microsoft.com/office/drawing/2014/main" val="20000"/>
                    </a:ext>
                  </a:extLst>
                </a:gridCol>
                <a:gridCol w="9167602">
                  <a:extLst>
                    <a:ext uri="{9D8B030D-6E8A-4147-A177-3AD203B41FA5}">
                      <a16:colId xmlns:a16="http://schemas.microsoft.com/office/drawing/2014/main" val="20001"/>
                    </a:ext>
                  </a:extLst>
                </a:gridCol>
              </a:tblGrid>
              <a:tr h="821986">
                <a:tc>
                  <a:txBody>
                    <a:bodyPr/>
                    <a:lstStyle/>
                    <a:p>
                      <a:pPr marL="0" marR="0" lvl="0" indent="0" algn="l" rtl="0">
                        <a:lnSpc>
                          <a:spcPct val="107000"/>
                        </a:lnSpc>
                        <a:spcBef>
                          <a:spcPts val="0"/>
                        </a:spcBef>
                        <a:spcAft>
                          <a:spcPts val="0"/>
                        </a:spcAft>
                        <a:buNone/>
                      </a:pPr>
                      <a:r>
                        <a:rPr lang="en-GB" sz="1800" b="1" i="0" u="none" strike="noStrike" cap="none" noProof="0" dirty="0">
                          <a:solidFill>
                            <a:schemeClr val="bg1"/>
                          </a:solidFill>
                          <a:latin typeface="Arial" panose="020B0604020202020204" pitchFamily="34" charset="0"/>
                        </a:rPr>
                        <a:t>Feature</a:t>
                      </a:r>
                      <a:endParaRPr lang="en-GB" sz="1800" b="1" u="none" strike="noStrike" cap="none" noProof="0" dirty="0">
                        <a:solidFill>
                          <a:schemeClr val="bg1"/>
                        </a:solidFill>
                        <a:latin typeface="Calibri"/>
                        <a:ea typeface="Calibri"/>
                        <a:cs typeface="Calibri"/>
                        <a:sym typeface="Calibri"/>
                      </a:endParaRPr>
                    </a:p>
                  </a:txBody>
                  <a:tcPr marL="91433" marR="91433" marT="0"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rtl="0">
                        <a:lnSpc>
                          <a:spcPct val="107000"/>
                        </a:lnSpc>
                        <a:spcBef>
                          <a:spcPts val="0"/>
                        </a:spcBef>
                        <a:spcAft>
                          <a:spcPts val="0"/>
                        </a:spcAft>
                        <a:buNone/>
                      </a:pPr>
                      <a:r>
                        <a:rPr lang="en-GB" sz="1800" b="1" i="0" u="none" strike="noStrike" cap="none" noProof="0" dirty="0">
                          <a:solidFill>
                            <a:schemeClr val="bg1"/>
                          </a:solidFill>
                          <a:latin typeface="Arial" panose="020B0604020202020204" pitchFamily="34" charset="0"/>
                        </a:rPr>
                        <a:t>Notes</a:t>
                      </a:r>
                      <a:endParaRPr lang="en-GB" sz="1800" b="1" u="none" strike="noStrike" cap="none" noProof="0" dirty="0">
                        <a:solidFill>
                          <a:schemeClr val="bg1"/>
                        </a:solidFill>
                        <a:latin typeface="Calibri"/>
                        <a:ea typeface="Calibri"/>
                        <a:cs typeface="Calibri"/>
                        <a:sym typeface="Calibri"/>
                      </a:endParaRPr>
                    </a:p>
                  </a:txBody>
                  <a:tcPr marL="91433" marR="91433" marT="0"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47664">
                <a:tc>
                  <a:txBody>
                    <a:bodyPr/>
                    <a:lstStyle/>
                    <a:p>
                      <a:pPr marL="0" marR="0" lvl="0" indent="0" algn="l" rtl="0">
                        <a:lnSpc>
                          <a:spcPct val="107000"/>
                        </a:lnSpc>
                        <a:spcBef>
                          <a:spcPts val="0"/>
                        </a:spcBef>
                        <a:spcAft>
                          <a:spcPts val="0"/>
                        </a:spcAft>
                        <a:buNone/>
                      </a:pPr>
                      <a:r>
                        <a:rPr lang="en-GB" sz="1800" b="1" i="0" u="none" strike="noStrike" cap="none" noProof="0" dirty="0">
                          <a:latin typeface="Arial" panose="020B0604020202020204" pitchFamily="34" charset="0"/>
                        </a:rPr>
                        <a:t>Classification</a:t>
                      </a:r>
                      <a:endParaRPr lang="en-GB"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pPr>
                      <a:r>
                        <a:rPr lang="en-GB" sz="1800" b="0" i="0" u="none" strike="noStrike" cap="none" noProof="0" dirty="0">
                          <a:latin typeface="Arial" panose="020B0604020202020204" pitchFamily="34" charset="0"/>
                        </a:rPr>
                        <a:t>Clinical wound type: abrasion, contusion, laceration, gunshot, incised wound, etc.</a:t>
                      </a:r>
                      <a:endParaRPr lang="en-GB"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44055">
                <a:tc>
                  <a:txBody>
                    <a:bodyPr/>
                    <a:lstStyle/>
                    <a:p>
                      <a:pPr marL="0" marR="0" lvl="0" indent="0" algn="l" rtl="0">
                        <a:lnSpc>
                          <a:spcPct val="107000"/>
                        </a:lnSpc>
                        <a:spcBef>
                          <a:spcPts val="0"/>
                        </a:spcBef>
                        <a:spcAft>
                          <a:spcPts val="0"/>
                        </a:spcAft>
                        <a:buNone/>
                      </a:pPr>
                      <a:r>
                        <a:rPr lang="en-GB" sz="1800" b="1" i="0" u="none" strike="noStrike" cap="none" noProof="0" dirty="0">
                          <a:latin typeface="Arial" panose="020B0604020202020204" pitchFamily="34" charset="0"/>
                        </a:rPr>
                        <a:t>Site</a:t>
                      </a:r>
                      <a:endParaRPr lang="en-GB"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pPr>
                      <a:r>
                        <a:rPr lang="en-GB" sz="1800" b="0" i="0" u="none" strike="noStrike" cap="none" noProof="0" dirty="0">
                          <a:latin typeface="Arial" panose="020B0604020202020204" pitchFamily="34" charset="0"/>
                        </a:rPr>
                        <a:t>Anatomical position and location</a:t>
                      </a:r>
                      <a:endParaRPr lang="en-GB"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674003">
                <a:tc>
                  <a:txBody>
                    <a:bodyPr/>
                    <a:lstStyle/>
                    <a:p>
                      <a:pPr marL="0" marR="0" lvl="0" indent="0" algn="l" rtl="0">
                        <a:lnSpc>
                          <a:spcPct val="107000"/>
                        </a:lnSpc>
                        <a:spcBef>
                          <a:spcPts val="0"/>
                        </a:spcBef>
                        <a:spcAft>
                          <a:spcPts val="0"/>
                        </a:spcAft>
                        <a:buNone/>
                      </a:pPr>
                      <a:r>
                        <a:rPr lang="en-GB" sz="1800" b="1" i="0" u="none" strike="noStrike" cap="none" noProof="0" dirty="0">
                          <a:latin typeface="Arial" panose="020B0604020202020204" pitchFamily="34" charset="0"/>
                        </a:rPr>
                        <a:t>Size</a:t>
                      </a:r>
                      <a:endParaRPr lang="en-GB"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pPr>
                      <a:r>
                        <a:rPr lang="en-GB" sz="1800" b="0" i="0" u="none" strike="noStrike" cap="none" noProof="0" dirty="0">
                          <a:latin typeface="Arial" panose="020B0604020202020204" pitchFamily="34" charset="0"/>
                        </a:rPr>
                        <a:t>Measure and record dimensions (length, height, width)</a:t>
                      </a:r>
                      <a:endParaRPr lang="en-GB"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682102">
                <a:tc>
                  <a:txBody>
                    <a:bodyPr/>
                    <a:lstStyle/>
                    <a:p>
                      <a:pPr marL="0" marR="0" lvl="0" indent="0" algn="l" rtl="0">
                        <a:lnSpc>
                          <a:spcPct val="107000"/>
                        </a:lnSpc>
                        <a:spcBef>
                          <a:spcPts val="0"/>
                        </a:spcBef>
                        <a:spcAft>
                          <a:spcPts val="0"/>
                        </a:spcAft>
                        <a:buNone/>
                      </a:pPr>
                      <a:r>
                        <a:rPr lang="en-GB" sz="1800" b="1" i="0" u="none" strike="noStrike" cap="none" noProof="0" dirty="0">
                          <a:latin typeface="Arial" panose="020B0604020202020204" pitchFamily="34" charset="0"/>
                        </a:rPr>
                        <a:t>Shape</a:t>
                      </a:r>
                      <a:endParaRPr lang="en-GB"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pPr>
                      <a:r>
                        <a:rPr lang="en-GB" sz="1800" b="0" i="0" u="none" strike="noStrike" cap="none" noProof="0" dirty="0">
                          <a:latin typeface="Arial" panose="020B0604020202020204" pitchFamily="34" charset="0"/>
                        </a:rPr>
                        <a:t>Describe the shape in geometric terms (linear, curved, irregular, semicircular, etc.)</a:t>
                      </a:r>
                      <a:endParaRPr lang="en-GB"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668728">
                <a:tc>
                  <a:txBody>
                    <a:bodyPr/>
                    <a:lstStyle/>
                    <a:p>
                      <a:pPr marL="0" marR="0" lvl="0" indent="0" algn="l" rtl="0">
                        <a:lnSpc>
                          <a:spcPct val="107000"/>
                        </a:lnSpc>
                        <a:spcBef>
                          <a:spcPts val="0"/>
                        </a:spcBef>
                        <a:spcAft>
                          <a:spcPts val="0"/>
                        </a:spcAft>
                        <a:buNone/>
                      </a:pPr>
                      <a:r>
                        <a:rPr lang="en-GB" sz="1800" b="1" i="0" u="none" strike="noStrike" cap="none" noProof="0" dirty="0">
                          <a:latin typeface="Arial" panose="020B0604020202020204" pitchFamily="34" charset="0"/>
                        </a:rPr>
                        <a:t>Surrounds</a:t>
                      </a:r>
                      <a:endParaRPr lang="en-GB"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pPr>
                      <a:r>
                        <a:rPr lang="en-GB" sz="1800" b="0" i="0" u="none" strike="noStrike" cap="none" noProof="0" dirty="0">
                          <a:latin typeface="Arial" panose="020B0604020202020204" pitchFamily="34" charset="0"/>
                        </a:rPr>
                        <a:t>Note the condition of the surrounding or nearby tissues (e.g. bruised, swollen)</a:t>
                      </a:r>
                      <a:endParaRPr lang="en-GB"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2" name="TextBox 1">
            <a:extLst>
              <a:ext uri="{FF2B5EF4-FFF2-40B4-BE49-F238E27FC236}">
                <a16:creationId xmlns:a16="http://schemas.microsoft.com/office/drawing/2014/main" id="{EAA9F356-2C12-D712-ECCF-D9A6116AFD28}"/>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10.15</a:t>
            </a:r>
          </a:p>
        </p:txBody>
      </p:sp>
    </p:spTree>
    <p:extLst>
      <p:ext uri="{BB962C8B-B14F-4D97-AF65-F5344CB8AC3E}">
        <p14:creationId xmlns:p14="http://schemas.microsoft.com/office/powerpoint/2010/main" val="1777860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8" name="Google Shape;1708;p198"/>
          <p:cNvSpPr txBox="1"/>
          <p:nvPr/>
        </p:nvSpPr>
        <p:spPr>
          <a:xfrm>
            <a:off x="1239865" y="4889029"/>
            <a:ext cx="11344760" cy="1608971"/>
          </a:xfrm>
          <a:prstGeom prst="rect">
            <a:avLst/>
          </a:prstGeom>
          <a:noFill/>
          <a:ln>
            <a:noFill/>
          </a:ln>
        </p:spPr>
        <p:txBody>
          <a:bodyPr spcFirstLastPara="1" wrap="square" lIns="121900" tIns="60933" rIns="121900" bIns="60933" anchor="t" anchorCtr="0">
            <a:noAutofit/>
          </a:bodyPr>
          <a:lstStyle/>
          <a:p>
            <a:pPr marR="970256">
              <a:lnSpc>
                <a:spcPct val="113000"/>
              </a:lnSpc>
            </a:pPr>
            <a:endParaRPr sz="2133">
              <a:solidFill>
                <a:srgbClr val="000000"/>
              </a:solidFill>
              <a:latin typeface="Arial"/>
              <a:ea typeface="Arial"/>
              <a:cs typeface="Arial"/>
              <a:sym typeface="Arial"/>
            </a:endParaRPr>
          </a:p>
        </p:txBody>
      </p:sp>
      <p:graphicFrame>
        <p:nvGraphicFramePr>
          <p:cNvPr id="1709" name="Google Shape;1709;p198"/>
          <p:cNvGraphicFramePr/>
          <p:nvPr>
            <p:extLst>
              <p:ext uri="{D42A27DB-BD31-4B8C-83A1-F6EECF244321}">
                <p14:modId xmlns:p14="http://schemas.microsoft.com/office/powerpoint/2010/main" val="1673090318"/>
              </p:ext>
            </p:extLst>
          </p:nvPr>
        </p:nvGraphicFramePr>
        <p:xfrm>
          <a:off x="757553" y="1350929"/>
          <a:ext cx="10676894" cy="4156141"/>
        </p:xfrm>
        <a:graphic>
          <a:graphicData uri="http://schemas.openxmlformats.org/drawingml/2006/table">
            <a:tbl>
              <a:tblPr firstRow="1" firstCol="1" bandRow="1">
                <a:noFill/>
              </a:tblPr>
              <a:tblGrid>
                <a:gridCol w="1486595">
                  <a:extLst>
                    <a:ext uri="{9D8B030D-6E8A-4147-A177-3AD203B41FA5}">
                      <a16:colId xmlns:a16="http://schemas.microsoft.com/office/drawing/2014/main" val="20000"/>
                    </a:ext>
                  </a:extLst>
                </a:gridCol>
                <a:gridCol w="9190299">
                  <a:extLst>
                    <a:ext uri="{9D8B030D-6E8A-4147-A177-3AD203B41FA5}">
                      <a16:colId xmlns:a16="http://schemas.microsoft.com/office/drawing/2014/main" val="20001"/>
                    </a:ext>
                  </a:extLst>
                </a:gridCol>
              </a:tblGrid>
              <a:tr h="711368">
                <a:tc>
                  <a:txBody>
                    <a:bodyPr/>
                    <a:lstStyle/>
                    <a:p>
                      <a:pPr marL="0" marR="0" lvl="0" indent="0" algn="l" rtl="0">
                        <a:lnSpc>
                          <a:spcPct val="107000"/>
                        </a:lnSpc>
                        <a:spcBef>
                          <a:spcPts val="0"/>
                        </a:spcBef>
                        <a:spcAft>
                          <a:spcPts val="0"/>
                        </a:spcAft>
                        <a:buNone/>
                      </a:pPr>
                      <a:r>
                        <a:rPr lang="en-GB" sz="1800" b="1" i="0" u="none" strike="noStrike" cap="none" noProof="0" dirty="0">
                          <a:solidFill>
                            <a:schemeClr val="bg1"/>
                          </a:solidFill>
                          <a:latin typeface="Arial" panose="020B0604020202020204" pitchFamily="34" charset="0"/>
                        </a:rPr>
                        <a:t>Feature</a:t>
                      </a:r>
                      <a:endParaRPr lang="en-GB" sz="1800" b="1" u="none" strike="noStrike" cap="none" noProof="0" dirty="0">
                        <a:solidFill>
                          <a:schemeClr val="bg1"/>
                        </a:solidFill>
                        <a:latin typeface="Calibri"/>
                        <a:ea typeface="Calibri"/>
                        <a:cs typeface="Calibri"/>
                        <a:sym typeface="Calibri"/>
                      </a:endParaRPr>
                    </a:p>
                  </a:txBody>
                  <a:tcPr marL="91433" marR="91433" marT="0"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rtl="0">
                        <a:lnSpc>
                          <a:spcPct val="107000"/>
                        </a:lnSpc>
                        <a:spcBef>
                          <a:spcPts val="0"/>
                        </a:spcBef>
                        <a:spcAft>
                          <a:spcPts val="0"/>
                        </a:spcAft>
                        <a:buNone/>
                      </a:pPr>
                      <a:r>
                        <a:rPr lang="en-GB" sz="1800" b="1" i="0" u="none" strike="noStrike" cap="none" noProof="0" dirty="0">
                          <a:solidFill>
                            <a:schemeClr val="bg1"/>
                          </a:solidFill>
                          <a:latin typeface="Arial" panose="020B0604020202020204" pitchFamily="34" charset="0"/>
                        </a:rPr>
                        <a:t>Notes</a:t>
                      </a:r>
                      <a:endParaRPr lang="en-GB" sz="1800" b="1" u="none" strike="noStrike" cap="none" noProof="0" dirty="0">
                        <a:solidFill>
                          <a:schemeClr val="bg1"/>
                        </a:solidFill>
                        <a:latin typeface="Calibri"/>
                        <a:ea typeface="Calibri"/>
                        <a:cs typeface="Calibri"/>
                        <a:sym typeface="Calibri"/>
                      </a:endParaRPr>
                    </a:p>
                  </a:txBody>
                  <a:tcPr marL="91433" marR="91433" marT="0"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47048">
                <a:tc>
                  <a:txBody>
                    <a:bodyPr/>
                    <a:lstStyle/>
                    <a:p>
                      <a:pPr marL="0" marR="0" lvl="0" indent="0" algn="l" rtl="0">
                        <a:lnSpc>
                          <a:spcPct val="107000"/>
                        </a:lnSpc>
                        <a:spcBef>
                          <a:spcPts val="0"/>
                        </a:spcBef>
                        <a:spcAft>
                          <a:spcPts val="0"/>
                        </a:spcAft>
                        <a:buNone/>
                      </a:pPr>
                      <a:r>
                        <a:rPr lang="en-GB" sz="1800" b="1" i="0" u="none" strike="noStrike" cap="none" noProof="0" dirty="0">
                          <a:latin typeface="Arial" panose="020B0604020202020204" pitchFamily="34" charset="0"/>
                        </a:rPr>
                        <a:t>Colour</a:t>
                      </a:r>
                      <a:endParaRPr lang="en-GB"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pPr>
                      <a:r>
                        <a:rPr lang="en-GB" sz="1800" b="0" i="0" u="none" strike="noStrike" cap="none" noProof="0" dirty="0">
                          <a:latin typeface="Arial" panose="020B0604020202020204" pitchFamily="34" charset="0"/>
                        </a:rPr>
                        <a:t>Particularly relevant when describing bruises as can give indication of age</a:t>
                      </a:r>
                      <a:endParaRPr lang="en-GB"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28101">
                <a:tc>
                  <a:txBody>
                    <a:bodyPr/>
                    <a:lstStyle/>
                    <a:p>
                      <a:pPr marL="0" marR="0" lvl="0" indent="0" algn="l" rtl="0">
                        <a:lnSpc>
                          <a:spcPct val="107000"/>
                        </a:lnSpc>
                        <a:spcBef>
                          <a:spcPts val="0"/>
                        </a:spcBef>
                        <a:spcAft>
                          <a:spcPts val="0"/>
                        </a:spcAft>
                        <a:buNone/>
                      </a:pPr>
                      <a:r>
                        <a:rPr lang="en-GB" sz="1800" b="1" i="0" u="none" strike="noStrike" cap="none" noProof="0" dirty="0">
                          <a:latin typeface="Arial" panose="020B0604020202020204" pitchFamily="34" charset="0"/>
                        </a:rPr>
                        <a:t>Contents</a:t>
                      </a:r>
                      <a:endParaRPr lang="en-GB"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pPr>
                      <a:r>
                        <a:rPr lang="en-GB" sz="1800" b="0" i="0" u="none" strike="noStrike" cap="none" noProof="0" dirty="0">
                          <a:latin typeface="Arial" panose="020B0604020202020204" pitchFamily="34" charset="0"/>
                        </a:rPr>
                        <a:t>Note the presence of any foreign material in the wound (e.g. grass, glass, dirt, fingernails)</a:t>
                      </a:r>
                      <a:endParaRPr lang="en-GB"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763266">
                <a:tc>
                  <a:txBody>
                    <a:bodyPr/>
                    <a:lstStyle/>
                    <a:p>
                      <a:pPr marL="0" marR="0" lvl="0" indent="0" algn="l" rtl="0">
                        <a:lnSpc>
                          <a:spcPct val="107000"/>
                        </a:lnSpc>
                        <a:spcBef>
                          <a:spcPts val="0"/>
                        </a:spcBef>
                        <a:spcAft>
                          <a:spcPts val="0"/>
                        </a:spcAft>
                        <a:buNone/>
                      </a:pPr>
                      <a:r>
                        <a:rPr lang="en-GB" sz="1800" b="1" i="0" u="none" strike="noStrike" cap="none" noProof="0" dirty="0">
                          <a:latin typeface="Arial" panose="020B0604020202020204" pitchFamily="34" charset="0"/>
                        </a:rPr>
                        <a:t>Age</a:t>
                      </a:r>
                      <a:endParaRPr lang="en-GB"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pPr>
                      <a:r>
                        <a:rPr lang="en-GB" sz="1800" b="0" i="0" u="none" strike="noStrike" cap="none" noProof="0" dirty="0">
                          <a:latin typeface="Arial" panose="020B0604020202020204" pitchFamily="34" charset="0"/>
                        </a:rPr>
                        <a:t>Comment on any evidence of healing; never try to estimate or record a quantitative age as this is impossible to determine from physical exam, even by advanced providers </a:t>
                      </a:r>
                      <a:endParaRPr lang="en-GB"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67159">
                <a:tc>
                  <a:txBody>
                    <a:bodyPr/>
                    <a:lstStyle/>
                    <a:p>
                      <a:pPr marL="0" marR="0" lvl="0" indent="0" algn="l" rtl="0">
                        <a:lnSpc>
                          <a:spcPct val="107000"/>
                        </a:lnSpc>
                        <a:spcBef>
                          <a:spcPts val="0"/>
                        </a:spcBef>
                        <a:spcAft>
                          <a:spcPts val="0"/>
                        </a:spcAft>
                        <a:buNone/>
                      </a:pPr>
                      <a:r>
                        <a:rPr lang="en-GB" sz="1800" b="1" i="0" u="none" strike="noStrike" cap="none" noProof="0" dirty="0">
                          <a:latin typeface="Arial" panose="020B0604020202020204" pitchFamily="34" charset="0"/>
                        </a:rPr>
                        <a:t>Borders</a:t>
                      </a:r>
                      <a:endParaRPr lang="en-GB"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pPr>
                      <a:r>
                        <a:rPr lang="en-GB" sz="1800" b="0" i="0" u="none" strike="noStrike" cap="none" noProof="0" dirty="0">
                          <a:latin typeface="Arial" panose="020B0604020202020204" pitchFamily="34" charset="0"/>
                        </a:rPr>
                        <a:t>Note the characteristics of the edges of wound(s) (e.g. jagged, angled, vertical)</a:t>
                      </a:r>
                      <a:endParaRPr lang="en-GB"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895101">
                <a:tc>
                  <a:txBody>
                    <a:bodyPr/>
                    <a:lstStyle/>
                    <a:p>
                      <a:pPr marL="0" marR="0" lvl="0" indent="0" algn="l" rtl="0">
                        <a:lnSpc>
                          <a:spcPct val="107000"/>
                        </a:lnSpc>
                        <a:spcBef>
                          <a:spcPts val="0"/>
                        </a:spcBef>
                        <a:spcAft>
                          <a:spcPts val="0"/>
                        </a:spcAft>
                        <a:buNone/>
                      </a:pPr>
                      <a:r>
                        <a:rPr lang="en-GB" sz="1800" b="1" i="0" u="none" strike="noStrike" cap="none" noProof="0" dirty="0">
                          <a:latin typeface="Arial" panose="020B0604020202020204" pitchFamily="34" charset="0"/>
                        </a:rPr>
                        <a:t>Depth</a:t>
                      </a:r>
                      <a:endParaRPr lang="en-GB"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pPr>
                      <a:r>
                        <a:rPr lang="en-GB" sz="1800" b="0" i="0" u="none" strike="noStrike" cap="none" noProof="0" dirty="0">
                          <a:latin typeface="Arial" panose="020B0604020202020204" pitchFamily="34" charset="0"/>
                        </a:rPr>
                        <a:t>Give an indication of the depth of the wound; if measurement is not possible, provide an estimate and note that it is an estimate</a:t>
                      </a:r>
                      <a:endParaRPr lang="en-GB"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4" name="Google Shape;1706;p198">
            <a:extLst>
              <a:ext uri="{FF2B5EF4-FFF2-40B4-BE49-F238E27FC236}">
                <a16:creationId xmlns:a16="http://schemas.microsoft.com/office/drawing/2014/main" id="{CBD29327-3C95-4BEA-C735-6EB5FC19E008}"/>
              </a:ext>
            </a:extLst>
          </p:cNvPr>
          <p:cNvSpPr txBox="1"/>
          <p:nvPr/>
        </p:nvSpPr>
        <p:spPr>
          <a:xfrm>
            <a:off x="0" y="0"/>
            <a:ext cx="12192000" cy="1325776"/>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en-GB" sz="3400" b="1">
                <a:solidFill>
                  <a:schemeClr val="accent3"/>
                </a:solidFill>
                <a:latin typeface="+mj-lt"/>
                <a:cs typeface="Arial"/>
                <a:sym typeface="Arial"/>
              </a:rPr>
              <a:t>Documenting wounds and injuries </a:t>
            </a:r>
            <a:r>
              <a:rPr lang="en-GB" sz="3400">
                <a:solidFill>
                  <a:schemeClr val="accent3"/>
                </a:solidFill>
                <a:latin typeface="+mj-lt"/>
                <a:cs typeface="Arial"/>
                <a:sym typeface="Arial"/>
              </a:rPr>
              <a:t>(continued)</a:t>
            </a:r>
          </a:p>
        </p:txBody>
      </p:sp>
      <p:sp>
        <p:nvSpPr>
          <p:cNvPr id="2" name="TextBox 1">
            <a:extLst>
              <a:ext uri="{FF2B5EF4-FFF2-40B4-BE49-F238E27FC236}">
                <a16:creationId xmlns:a16="http://schemas.microsoft.com/office/drawing/2014/main" id="{EE0283B1-13F6-F6CF-C822-1306A209476E}"/>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10.16</a:t>
            </a:r>
          </a:p>
        </p:txBody>
      </p:sp>
    </p:spTree>
    <p:extLst>
      <p:ext uri="{BB962C8B-B14F-4D97-AF65-F5344CB8AC3E}">
        <p14:creationId xmlns:p14="http://schemas.microsoft.com/office/powerpoint/2010/main" val="3879805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199"/>
          <p:cNvSpPr txBox="1"/>
          <p:nvPr/>
        </p:nvSpPr>
        <p:spPr>
          <a:xfrm>
            <a:off x="0" y="0"/>
            <a:ext cx="12192000" cy="1193369"/>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Wound classification</a:t>
            </a:r>
            <a:endParaRPr sz="3400" b="1">
              <a:solidFill>
                <a:schemeClr val="accent3"/>
              </a:solidFill>
              <a:latin typeface="+mj-lt"/>
              <a:cs typeface="Arial"/>
              <a:sym typeface="Arial"/>
            </a:endParaRPr>
          </a:p>
        </p:txBody>
      </p:sp>
      <p:sp>
        <p:nvSpPr>
          <p:cNvPr id="1716" name="Google Shape;1716;p199"/>
          <p:cNvSpPr txBox="1"/>
          <p:nvPr/>
        </p:nvSpPr>
        <p:spPr>
          <a:xfrm>
            <a:off x="1239865" y="4889029"/>
            <a:ext cx="11344760" cy="1608971"/>
          </a:xfrm>
          <a:prstGeom prst="rect">
            <a:avLst/>
          </a:prstGeom>
          <a:noFill/>
          <a:ln>
            <a:noFill/>
          </a:ln>
        </p:spPr>
        <p:txBody>
          <a:bodyPr spcFirstLastPara="1" wrap="square" lIns="121900" tIns="60933" rIns="121900" bIns="60933" anchor="t" anchorCtr="0">
            <a:noAutofit/>
          </a:bodyPr>
          <a:lstStyle/>
          <a:p>
            <a:pPr marR="970256">
              <a:lnSpc>
                <a:spcPct val="113000"/>
              </a:lnSpc>
            </a:pPr>
            <a:endParaRPr sz="2133">
              <a:solidFill>
                <a:srgbClr val="000000"/>
              </a:solidFill>
              <a:latin typeface="Arial"/>
              <a:ea typeface="Arial"/>
              <a:cs typeface="Arial"/>
              <a:sym typeface="Arial"/>
            </a:endParaRPr>
          </a:p>
        </p:txBody>
      </p:sp>
      <p:graphicFrame>
        <p:nvGraphicFramePr>
          <p:cNvPr id="1717" name="Google Shape;1717;p199"/>
          <p:cNvGraphicFramePr/>
          <p:nvPr>
            <p:extLst>
              <p:ext uri="{D42A27DB-BD31-4B8C-83A1-F6EECF244321}">
                <p14:modId xmlns:p14="http://schemas.microsoft.com/office/powerpoint/2010/main" val="2743054405"/>
              </p:ext>
            </p:extLst>
          </p:nvPr>
        </p:nvGraphicFramePr>
        <p:xfrm>
          <a:off x="363391" y="979744"/>
          <a:ext cx="11546957" cy="5015942"/>
        </p:xfrm>
        <a:graphic>
          <a:graphicData uri="http://schemas.openxmlformats.org/drawingml/2006/table">
            <a:tbl>
              <a:tblPr firstRow="1" bandRow="1">
                <a:noFill/>
              </a:tblPr>
              <a:tblGrid>
                <a:gridCol w="1988049">
                  <a:extLst>
                    <a:ext uri="{9D8B030D-6E8A-4147-A177-3AD203B41FA5}">
                      <a16:colId xmlns:a16="http://schemas.microsoft.com/office/drawing/2014/main" val="20000"/>
                    </a:ext>
                  </a:extLst>
                </a:gridCol>
                <a:gridCol w="4872711">
                  <a:extLst>
                    <a:ext uri="{9D8B030D-6E8A-4147-A177-3AD203B41FA5}">
                      <a16:colId xmlns:a16="http://schemas.microsoft.com/office/drawing/2014/main" val="20001"/>
                    </a:ext>
                  </a:extLst>
                </a:gridCol>
                <a:gridCol w="4686197">
                  <a:extLst>
                    <a:ext uri="{9D8B030D-6E8A-4147-A177-3AD203B41FA5}">
                      <a16:colId xmlns:a16="http://schemas.microsoft.com/office/drawing/2014/main" val="20002"/>
                    </a:ext>
                  </a:extLst>
                </a:gridCol>
              </a:tblGrid>
              <a:tr h="569424">
                <a:tc>
                  <a:txBody>
                    <a:bodyPr/>
                    <a:lstStyle/>
                    <a:p>
                      <a:pPr marL="0" marR="0" lvl="0" indent="0" algn="l" rtl="0">
                        <a:lnSpc>
                          <a:spcPct val="100000"/>
                        </a:lnSpc>
                        <a:spcBef>
                          <a:spcPts val="0"/>
                        </a:spcBef>
                        <a:spcAft>
                          <a:spcPts val="0"/>
                        </a:spcAft>
                        <a:buNone/>
                      </a:pPr>
                      <a:r>
                        <a:rPr lang="en-GB" sz="2000" b="1" i="0" u="none" strike="noStrike" cap="none" noProof="0" dirty="0">
                          <a:solidFill>
                            <a:schemeClr val="bg1"/>
                          </a:solidFill>
                          <a:latin typeface="Arial" panose="020B0604020202020204" pitchFamily="34" charset="0"/>
                        </a:rPr>
                        <a:t>Classification</a:t>
                      </a:r>
                      <a:endParaRPr lang="en-GB" sz="2000" b="1" noProof="0" dirty="0">
                        <a:solidFill>
                          <a:schemeClr val="bg1"/>
                        </a:solidFill>
                      </a:endParaRPr>
                    </a:p>
                  </a:txBody>
                  <a:tcPr marL="121933" marR="121933" marT="60967" marB="6096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l" rtl="0">
                        <a:lnSpc>
                          <a:spcPct val="100000"/>
                        </a:lnSpc>
                        <a:spcBef>
                          <a:spcPts val="0"/>
                        </a:spcBef>
                        <a:spcAft>
                          <a:spcPts val="0"/>
                        </a:spcAft>
                        <a:buNone/>
                      </a:pPr>
                      <a:r>
                        <a:rPr lang="en-GB" sz="2000" b="1" i="0" u="none" strike="noStrike" cap="none" noProof="0" dirty="0">
                          <a:solidFill>
                            <a:schemeClr val="bg1"/>
                          </a:solidFill>
                          <a:latin typeface="Arial" panose="020B0604020202020204" pitchFamily="34" charset="0"/>
                        </a:rPr>
                        <a:t>Characteristics</a:t>
                      </a:r>
                      <a:endParaRPr lang="en-GB" sz="2000" b="1" noProof="0" dirty="0">
                        <a:solidFill>
                          <a:schemeClr val="bg1"/>
                        </a:solidFill>
                      </a:endParaRPr>
                    </a:p>
                  </a:txBody>
                  <a:tcPr marL="121933" marR="121933" marT="60967" marB="6096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l" rtl="0">
                        <a:lnSpc>
                          <a:spcPct val="100000"/>
                        </a:lnSpc>
                        <a:spcBef>
                          <a:spcPts val="0"/>
                        </a:spcBef>
                        <a:spcAft>
                          <a:spcPts val="0"/>
                        </a:spcAft>
                        <a:buNone/>
                      </a:pPr>
                      <a:r>
                        <a:rPr lang="en-GB" sz="2000" b="1" i="0" u="none" strike="noStrike" cap="none" noProof="0" dirty="0">
                          <a:solidFill>
                            <a:schemeClr val="bg1"/>
                          </a:solidFill>
                          <a:latin typeface="Arial" panose="020B0604020202020204" pitchFamily="34" charset="0"/>
                        </a:rPr>
                        <a:t>Common cause</a:t>
                      </a:r>
                      <a:endParaRPr lang="en-GB" sz="2000" b="1" noProof="0" dirty="0">
                        <a:solidFill>
                          <a:schemeClr val="bg1"/>
                        </a:solidFill>
                      </a:endParaRPr>
                    </a:p>
                  </a:txBody>
                  <a:tcPr marL="121933" marR="121933" marT="60967" marB="6096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61684">
                <a:tc>
                  <a:txBody>
                    <a:bodyPr/>
                    <a:lstStyle/>
                    <a:p>
                      <a:pPr marL="0" marR="0" lvl="0" indent="0" algn="l" rtl="0">
                        <a:lnSpc>
                          <a:spcPct val="100000"/>
                        </a:lnSpc>
                        <a:spcBef>
                          <a:spcPts val="0"/>
                        </a:spcBef>
                        <a:spcAft>
                          <a:spcPts val="0"/>
                        </a:spcAft>
                        <a:buNone/>
                      </a:pPr>
                      <a:r>
                        <a:rPr lang="en-GB" sz="1700" b="1" i="0" u="none" strike="noStrike" cap="none" noProof="0" dirty="0">
                          <a:latin typeface="Arial" panose="020B0604020202020204" pitchFamily="34" charset="0"/>
                          <a:cs typeface="Arial" panose="020B0604020202020204" pitchFamily="34" charset="0"/>
                        </a:rPr>
                        <a:t>Abrasion</a:t>
                      </a:r>
                      <a:endParaRPr lang="en-GB" sz="1700" b="1"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pPr>
                      <a:r>
                        <a:rPr lang="en-GB" sz="1700" b="0" i="0" u="none" strike="noStrike" cap="none" noProof="0" dirty="0">
                          <a:latin typeface="Arial" panose="020B0604020202020204" pitchFamily="34" charset="0"/>
                          <a:cs typeface="Arial" panose="020B0604020202020204" pitchFamily="34" charset="0"/>
                        </a:rPr>
                        <a:t>Scraping or removal of the outer layers of skin</a:t>
                      </a:r>
                      <a:endParaRPr lang="en-GB" sz="17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pPr>
                      <a:r>
                        <a:rPr lang="en-GB" sz="1700" b="0" i="0" u="none" strike="noStrike" cap="none" noProof="0" dirty="0">
                          <a:latin typeface="Arial" panose="020B0604020202020204" pitchFamily="34" charset="0"/>
                          <a:cs typeface="Arial" panose="020B0604020202020204" pitchFamily="34" charset="0"/>
                        </a:rPr>
                        <a:t>Dragging against a rough surface: ground, rope, cement, gravel, etc. </a:t>
                      </a:r>
                      <a:endParaRPr lang="en-GB" sz="17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61684">
                <a:tc>
                  <a:txBody>
                    <a:bodyPr/>
                    <a:lstStyle/>
                    <a:p>
                      <a:pPr marL="0" marR="0" lvl="0" indent="0" algn="l" rtl="0">
                        <a:lnSpc>
                          <a:spcPct val="100000"/>
                        </a:lnSpc>
                        <a:spcBef>
                          <a:spcPts val="0"/>
                        </a:spcBef>
                        <a:spcAft>
                          <a:spcPts val="0"/>
                        </a:spcAft>
                        <a:buNone/>
                      </a:pPr>
                      <a:r>
                        <a:rPr lang="en-GB" sz="1700" b="1" i="0" u="none" strike="noStrike" cap="none" noProof="0" dirty="0">
                          <a:latin typeface="Arial" panose="020B0604020202020204" pitchFamily="34" charset="0"/>
                          <a:cs typeface="Arial" panose="020B0604020202020204" pitchFamily="34" charset="0"/>
                        </a:rPr>
                        <a:t>Contusion</a:t>
                      </a:r>
                      <a:endParaRPr lang="en-GB" sz="1700" b="1"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pPr>
                      <a:r>
                        <a:rPr lang="en-GB" sz="1700" b="0" i="0" u="none" strike="noStrike" cap="none" noProof="0" dirty="0">
                          <a:latin typeface="Arial" panose="020B0604020202020204" pitchFamily="34" charset="0"/>
                          <a:cs typeface="Arial" panose="020B0604020202020204" pitchFamily="34" charset="0"/>
                        </a:rPr>
                        <a:t>Bruising, swelling, discolouration</a:t>
                      </a: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pPr>
                      <a:r>
                        <a:rPr lang="en-GB" sz="1700" b="0" i="0" u="none" strike="noStrike" cap="none" noProof="0" dirty="0">
                          <a:latin typeface="Arial" panose="020B0604020202020204" pitchFamily="34" charset="0"/>
                          <a:cs typeface="Arial" panose="020B0604020202020204" pitchFamily="34" charset="0"/>
                        </a:rPr>
                        <a:t>Blunt force impacts such as slamming against an object, being hit or punched</a:t>
                      </a:r>
                      <a:endParaRPr lang="en-GB" sz="17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64047">
                <a:tc>
                  <a:txBody>
                    <a:bodyPr/>
                    <a:lstStyle/>
                    <a:p>
                      <a:pPr marL="0" marR="0" lvl="0" indent="0" algn="l" rtl="0">
                        <a:lnSpc>
                          <a:spcPct val="100000"/>
                        </a:lnSpc>
                        <a:spcBef>
                          <a:spcPts val="0"/>
                        </a:spcBef>
                        <a:spcAft>
                          <a:spcPts val="0"/>
                        </a:spcAft>
                        <a:buNone/>
                      </a:pPr>
                      <a:r>
                        <a:rPr lang="en-GB" sz="1700" b="1" i="0" u="none" strike="noStrike" cap="none" noProof="0" dirty="0">
                          <a:latin typeface="Arial" panose="020B0604020202020204" pitchFamily="34" charset="0"/>
                          <a:cs typeface="Arial" panose="020B0604020202020204" pitchFamily="34" charset="0"/>
                        </a:rPr>
                        <a:t>Laceration</a:t>
                      </a:r>
                      <a:endParaRPr lang="en-GB" sz="1700" b="1"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pPr>
                      <a:r>
                        <a:rPr lang="en-GB" sz="1700" b="0" i="0" u="none" strike="noStrike" cap="none" noProof="0" dirty="0">
                          <a:latin typeface="Arial" panose="020B0604020202020204" pitchFamily="34" charset="0"/>
                          <a:cs typeface="Arial" panose="020B0604020202020204" pitchFamily="34" charset="0"/>
                        </a:rPr>
                        <a:t>Separation wound extending through the epidermis</a:t>
                      </a:r>
                      <a:endParaRPr lang="en-GB" sz="17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pPr>
                      <a:r>
                        <a:rPr lang="en-GB" sz="1700" b="0" i="0" u="none" strike="noStrike" cap="none" noProof="0" dirty="0">
                          <a:latin typeface="Arial" panose="020B0604020202020204" pitchFamily="34" charset="0"/>
                          <a:cs typeface="Arial" panose="020B0604020202020204" pitchFamily="34" charset="0"/>
                        </a:rPr>
                        <a:t>Extreme force where skin is already stretched</a:t>
                      </a:r>
                    </a:p>
                    <a:p>
                      <a:pPr marL="285750" marR="0" lvl="0" indent="-285750" algn="l" rtl="0">
                        <a:lnSpc>
                          <a:spcPct val="100000"/>
                        </a:lnSpc>
                        <a:spcBef>
                          <a:spcPts val="0"/>
                        </a:spcBef>
                        <a:spcAft>
                          <a:spcPts val="600"/>
                        </a:spcAft>
                        <a:buClr>
                          <a:schemeClr val="accent2"/>
                        </a:buClr>
                        <a:buFont typeface="Arial" panose="020B0604020202020204" pitchFamily="34" charset="0"/>
                        <a:buChar char="•"/>
                      </a:pPr>
                      <a:r>
                        <a:rPr lang="en-GB" sz="1700" b="0" i="0" u="none" strike="noStrike" cap="none" noProof="0" dirty="0">
                          <a:latin typeface="Arial" panose="020B0604020202020204" pitchFamily="34" charset="0"/>
                          <a:cs typeface="Arial" panose="020B0604020202020204" pitchFamily="34" charset="0"/>
                        </a:rPr>
                        <a:t>Intentional cuts with a blade or sharp-edged object (incised laceration)</a:t>
                      </a:r>
                      <a:endParaRPr lang="en-GB" sz="17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38373">
                <a:tc>
                  <a:txBody>
                    <a:bodyPr/>
                    <a:lstStyle/>
                    <a:p>
                      <a:pPr marL="0" marR="0" lvl="0" indent="0" algn="l" rtl="0">
                        <a:lnSpc>
                          <a:spcPct val="100000"/>
                        </a:lnSpc>
                        <a:spcBef>
                          <a:spcPts val="0"/>
                        </a:spcBef>
                        <a:spcAft>
                          <a:spcPts val="0"/>
                        </a:spcAft>
                        <a:buNone/>
                      </a:pPr>
                      <a:r>
                        <a:rPr lang="en-GB" sz="1700" b="1" i="0" u="none" strike="noStrike" cap="none" noProof="0" dirty="0">
                          <a:latin typeface="Arial" panose="020B0604020202020204" pitchFamily="34" charset="0"/>
                          <a:cs typeface="Arial" panose="020B0604020202020204" pitchFamily="34" charset="0"/>
                        </a:rPr>
                        <a:t>Avulsion</a:t>
                      </a:r>
                      <a:endParaRPr lang="en-GB" sz="1700" b="1"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pPr>
                      <a:r>
                        <a:rPr lang="en-GB" sz="1700" b="0" i="0" u="none" strike="noStrike" cap="none" noProof="0" dirty="0">
                          <a:latin typeface="Arial" panose="020B0604020202020204" pitchFamily="34" charset="0"/>
                          <a:cs typeface="Arial" panose="020B0604020202020204" pitchFamily="34" charset="0"/>
                        </a:rPr>
                        <a:t>Tear-based wound in which extreme force removes skin and/or muscle from its attachments</a:t>
                      </a:r>
                      <a:endParaRPr lang="en-GB" sz="17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pPr>
                      <a:r>
                        <a:rPr lang="en-GB" sz="1700" b="0" i="0" u="none" strike="noStrike" cap="none" noProof="0" dirty="0">
                          <a:latin typeface="Arial" panose="020B0604020202020204" pitchFamily="34" charset="0"/>
                          <a:cs typeface="Arial" panose="020B0604020202020204" pitchFamily="34" charset="0"/>
                        </a:rPr>
                        <a:t>May leave skin and/or tissue flaps</a:t>
                      </a:r>
                    </a:p>
                    <a:p>
                      <a:pPr marL="285750" marR="0" lvl="0" indent="-285750" algn="l" rtl="0">
                        <a:lnSpc>
                          <a:spcPct val="100000"/>
                        </a:lnSpc>
                        <a:spcBef>
                          <a:spcPts val="0"/>
                        </a:spcBef>
                        <a:spcAft>
                          <a:spcPts val="600"/>
                        </a:spcAft>
                        <a:buClr>
                          <a:schemeClr val="accent2"/>
                        </a:buClr>
                        <a:buFont typeface="Arial" panose="020B0604020202020204" pitchFamily="34" charset="0"/>
                        <a:buChar char="•"/>
                      </a:pPr>
                      <a:r>
                        <a:rPr lang="en-GB" sz="1700" b="0" i="0" u="none" strike="noStrike" cap="none" noProof="0" dirty="0">
                          <a:latin typeface="Arial" panose="020B0604020202020204" pitchFamily="34" charset="0"/>
                          <a:cs typeface="Arial" panose="020B0604020202020204" pitchFamily="34" charset="0"/>
                        </a:rPr>
                        <a:t>Often inflicted during physical struggles</a:t>
                      </a:r>
                      <a:endParaRPr lang="en-GB" sz="17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920730">
                <a:tc>
                  <a:txBody>
                    <a:bodyPr/>
                    <a:lstStyle/>
                    <a:p>
                      <a:pPr marL="0" marR="0" lvl="0" indent="0" algn="l" rtl="0">
                        <a:lnSpc>
                          <a:spcPct val="100000"/>
                        </a:lnSpc>
                        <a:spcBef>
                          <a:spcPts val="0"/>
                        </a:spcBef>
                        <a:spcAft>
                          <a:spcPts val="0"/>
                        </a:spcAft>
                        <a:buNone/>
                      </a:pPr>
                      <a:r>
                        <a:rPr lang="en-GB" sz="1700" b="1" i="0" u="none" strike="noStrike" cap="none" noProof="0" dirty="0">
                          <a:latin typeface="Arial" panose="020B0604020202020204" pitchFamily="34" charset="0"/>
                          <a:cs typeface="Arial" panose="020B0604020202020204" pitchFamily="34" charset="0"/>
                        </a:rPr>
                        <a:t>Puncture wound</a:t>
                      </a:r>
                      <a:endParaRPr lang="en-GB" sz="1700" b="1"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pPr>
                      <a:r>
                        <a:rPr lang="en-GB" sz="1700" b="0" i="0" u="none" strike="noStrike" cap="none" noProof="0" dirty="0">
                          <a:latin typeface="Arial" panose="020B0604020202020204" pitchFamily="34" charset="0"/>
                          <a:cs typeface="Arial" panose="020B0604020202020204" pitchFamily="34" charset="0"/>
                        </a:rPr>
                        <a:t>Small visible opening in the dermis; damage below the skin varies widely; depth varies widely and may be difficult to determine </a:t>
                      </a:r>
                      <a:endParaRPr lang="en-GB" sz="17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pPr>
                      <a:r>
                        <a:rPr lang="en-GB" sz="1700" b="0" i="0" u="none" strike="noStrike" cap="none" noProof="0" dirty="0">
                          <a:latin typeface="Arial" panose="020B0604020202020204" pitchFamily="34" charset="0"/>
                          <a:cs typeface="Arial" panose="020B0604020202020204" pitchFamily="34" charset="0"/>
                        </a:rPr>
                        <a:t>Vertically oriented objects with a sharp end or tip: teeth, screwdrivers, metal nails, </a:t>
                      </a:r>
                      <a:br>
                        <a:rPr lang="en-GB" sz="1700" b="0" i="0" u="none" strike="noStrike" cap="none" noProof="0" dirty="0">
                          <a:latin typeface="Arial" panose="020B0604020202020204" pitchFamily="34" charset="0"/>
                          <a:cs typeface="Arial" panose="020B0604020202020204" pitchFamily="34" charset="0"/>
                        </a:rPr>
                      </a:br>
                      <a:r>
                        <a:rPr lang="en-GB" sz="1700" b="0" i="0" u="none" strike="noStrike" cap="none" noProof="0" dirty="0">
                          <a:latin typeface="Arial" panose="020B0604020202020204" pitchFamily="34" charset="0"/>
                          <a:cs typeface="Arial" panose="020B0604020202020204" pitchFamily="34" charset="0"/>
                        </a:rPr>
                        <a:t>glass shards, bullets</a:t>
                      </a:r>
                      <a:endParaRPr lang="en-GB" sz="17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6BF09B24-F3C3-8573-F4A8-CC87C1610084}"/>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10.17</a:t>
            </a:r>
          </a:p>
        </p:txBody>
      </p:sp>
    </p:spTree>
    <p:extLst>
      <p:ext uri="{BB962C8B-B14F-4D97-AF65-F5344CB8AC3E}">
        <p14:creationId xmlns:p14="http://schemas.microsoft.com/office/powerpoint/2010/main" val="2111588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5" name="Google Shape;1725;p200"/>
          <p:cNvSpPr txBox="1"/>
          <p:nvPr/>
        </p:nvSpPr>
        <p:spPr>
          <a:xfrm>
            <a:off x="876800" y="2256616"/>
            <a:ext cx="6523726" cy="3144011"/>
          </a:xfrm>
          <a:prstGeom prst="rect">
            <a:avLst/>
          </a:prstGeom>
          <a:noFill/>
          <a:ln>
            <a:noFill/>
          </a:ln>
        </p:spPr>
        <p:txBody>
          <a:bodyPr spcFirstLastPara="1" wrap="square" lIns="121900" tIns="60933" rIns="121900" bIns="60933" anchor="t" anchorCtr="0">
            <a:spAutoFit/>
          </a:bodyPr>
          <a:lstStyle/>
          <a:p>
            <a:pPr marL="380990" indent="-380990">
              <a:lnSpc>
                <a:spcPct val="108000"/>
              </a:lnSpc>
              <a:spcAft>
                <a:spcPts val="1800"/>
              </a:spcAft>
              <a:buClr>
                <a:schemeClr val="accent2"/>
              </a:buClr>
              <a:buSzPct val="125000"/>
              <a:buFont typeface="Arial" panose="020B0604020202020204" pitchFamily="34" charset="0"/>
              <a:buChar char="•"/>
            </a:pPr>
            <a:r>
              <a:rPr lang="fr" sz="2200" dirty="0">
                <a:solidFill>
                  <a:srgbClr val="000000"/>
                </a:solidFill>
                <a:latin typeface="Arial"/>
                <a:ea typeface="Arial"/>
                <a:cs typeface="Arial"/>
                <a:sym typeface="Arial"/>
              </a:rPr>
              <a:t>Detailed accurate description of physical examination findings is valuable for many reasons</a:t>
            </a:r>
            <a:endParaRPr sz="2200" dirty="0">
              <a:solidFill>
                <a:srgbClr val="000000"/>
              </a:solidFill>
              <a:latin typeface="Arial"/>
              <a:ea typeface="Arial"/>
              <a:cs typeface="Arial"/>
              <a:sym typeface="Arial"/>
            </a:endParaRPr>
          </a:p>
          <a:p>
            <a:pPr marL="380990" indent="-380990">
              <a:lnSpc>
                <a:spcPct val="108000"/>
              </a:lnSpc>
              <a:spcAft>
                <a:spcPts val="1800"/>
              </a:spcAft>
              <a:buClr>
                <a:schemeClr val="accent2"/>
              </a:buClr>
              <a:buSzPct val="125000"/>
              <a:buFont typeface="Arial" panose="020B0604020202020204" pitchFamily="34" charset="0"/>
              <a:buChar char="•"/>
            </a:pPr>
            <a:r>
              <a:rPr lang="fr" sz="2200" dirty="0">
                <a:solidFill>
                  <a:srgbClr val="000000"/>
                </a:solidFill>
                <a:latin typeface="Arial"/>
                <a:ea typeface="Arial"/>
                <a:cs typeface="Arial"/>
                <a:sym typeface="Arial"/>
              </a:rPr>
              <a:t>Your examination documentation may be the best record available for the survivor to submit should they choose to pursue judicial procedures</a:t>
            </a:r>
            <a:endParaRPr sz="2200" dirty="0">
              <a:latin typeface="Arial" panose="020B0604020202020204" pitchFamily="34" charset="0"/>
            </a:endParaRPr>
          </a:p>
        </p:txBody>
      </p:sp>
      <p:sp>
        <p:nvSpPr>
          <p:cNvPr id="2" name="Title 1">
            <a:extLst>
              <a:ext uri="{FF2B5EF4-FFF2-40B4-BE49-F238E27FC236}">
                <a16:creationId xmlns:a16="http://schemas.microsoft.com/office/drawing/2014/main" id="{17E1DAB5-C17A-1E60-3F0C-834EB5C332C9}"/>
              </a:ext>
            </a:extLst>
          </p:cNvPr>
          <p:cNvSpPr>
            <a:spLocks noGrp="1"/>
          </p:cNvSpPr>
          <p:nvPr>
            <p:ph type="title"/>
          </p:nvPr>
        </p:nvSpPr>
        <p:spPr/>
        <p:txBody>
          <a:bodyPr/>
          <a:lstStyle/>
          <a:p>
            <a:r>
              <a:rPr lang="en-GB" sz="3400" b="1">
                <a:solidFill>
                  <a:schemeClr val="accent3"/>
                </a:solidFill>
                <a:latin typeface="+mj-lt"/>
                <a:ea typeface="Arial"/>
                <a:cs typeface="Arial"/>
                <a:sym typeface="Arial"/>
              </a:rPr>
              <a:t>Injury description</a:t>
            </a:r>
            <a:endParaRPr lang="en-US"/>
          </a:p>
        </p:txBody>
      </p:sp>
      <p:sp>
        <p:nvSpPr>
          <p:cNvPr id="3" name="Text Placeholder 2">
            <a:extLst>
              <a:ext uri="{FF2B5EF4-FFF2-40B4-BE49-F238E27FC236}">
                <a16:creationId xmlns:a16="http://schemas.microsoft.com/office/drawing/2014/main" id="{ECAED5C5-EC88-5DD2-618F-F146CC929E56}"/>
              </a:ext>
            </a:extLst>
          </p:cNvPr>
          <p:cNvSpPr>
            <a:spLocks noGrp="1"/>
          </p:cNvSpPr>
          <p:nvPr>
            <p:ph type="body" sz="quarter" idx="10"/>
          </p:nvPr>
        </p:nvSpPr>
        <p:spPr/>
        <p:txBody>
          <a:bodyPr/>
          <a:lstStyle/>
          <a:p>
            <a:r>
              <a:rPr lang="en-GB" sz="3400" b="1">
                <a:latin typeface="+mj-lt"/>
                <a:ea typeface="Arial"/>
                <a:cs typeface="Arial"/>
                <a:sym typeface="Arial"/>
              </a:rPr>
              <a:t>Exercise 10.1</a:t>
            </a:r>
            <a:endParaRPr lang="en-GB"/>
          </a:p>
        </p:txBody>
      </p:sp>
      <p:sp>
        <p:nvSpPr>
          <p:cNvPr id="6" name="TextBox 5">
            <a:extLst>
              <a:ext uri="{FF2B5EF4-FFF2-40B4-BE49-F238E27FC236}">
                <a16:creationId xmlns:a16="http://schemas.microsoft.com/office/drawing/2014/main" id="{E711EBEB-0E8D-40C6-368C-5A1651A1645E}"/>
              </a:ext>
            </a:extLst>
          </p:cNvPr>
          <p:cNvSpPr txBox="1"/>
          <p:nvPr/>
        </p:nvSpPr>
        <p:spPr>
          <a:xfrm>
            <a:off x="8787115" y="2327568"/>
            <a:ext cx="1824939" cy="369332"/>
          </a:xfrm>
          <a:prstGeom prst="rect">
            <a:avLst/>
          </a:prstGeom>
          <a:solidFill>
            <a:schemeClr val="accent3"/>
          </a:solidFill>
        </p:spPr>
        <p:txBody>
          <a:bodyPr wrap="square">
            <a:spAutoFit/>
          </a:bodyPr>
          <a:lstStyle/>
          <a:p>
            <a:pPr algn="ctr"/>
            <a:r>
              <a:rPr lang="en-GB" sz="1800" b="1">
                <a:solidFill>
                  <a:schemeClr val="bg1"/>
                </a:solidFill>
                <a:latin typeface="Arial"/>
                <a:ea typeface="Arial"/>
                <a:cs typeface="Arial"/>
                <a:sym typeface="Arial"/>
              </a:rPr>
              <a:t>Self-care:</a:t>
            </a:r>
            <a:endParaRPr lang="en-GB" sz="1800" b="1">
              <a:solidFill>
                <a:schemeClr val="bg1"/>
              </a:solidFill>
              <a:latin typeface="Arial" panose="020B0604020202020204" pitchFamily="34" charset="0"/>
            </a:endParaRPr>
          </a:p>
        </p:txBody>
      </p:sp>
      <p:sp>
        <p:nvSpPr>
          <p:cNvPr id="7" name="Rectangle 6">
            <a:extLst>
              <a:ext uri="{FF2B5EF4-FFF2-40B4-BE49-F238E27FC236}">
                <a16:creationId xmlns:a16="http://schemas.microsoft.com/office/drawing/2014/main" id="{21E22D4B-01E8-7650-966E-8CC6C3BCA0B0}"/>
              </a:ext>
            </a:extLst>
          </p:cNvPr>
          <p:cNvSpPr/>
          <p:nvPr/>
        </p:nvSpPr>
        <p:spPr>
          <a:xfrm>
            <a:off x="8299047" y="2696900"/>
            <a:ext cx="2801075" cy="1909824"/>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1A4C2F6-AE50-A3B0-7B2E-12A47B0C8DD0}"/>
              </a:ext>
            </a:extLst>
          </p:cNvPr>
          <p:cNvSpPr txBox="1"/>
          <p:nvPr/>
        </p:nvSpPr>
        <p:spPr>
          <a:xfrm>
            <a:off x="8443508" y="2858946"/>
            <a:ext cx="2512153" cy="1477328"/>
          </a:xfrm>
          <a:prstGeom prst="rect">
            <a:avLst/>
          </a:prstGeom>
          <a:noFill/>
        </p:spPr>
        <p:txBody>
          <a:bodyPr wrap="square" rtlCol="0">
            <a:spAutoFit/>
          </a:bodyPr>
          <a:lstStyle/>
          <a:p>
            <a:r>
              <a:rPr lang="en-GB" dirty="0">
                <a:solidFill>
                  <a:schemeClr val="accent3"/>
                </a:solidFill>
                <a:latin typeface="Arial"/>
                <a:ea typeface="Arial"/>
                <a:cs typeface="Arial"/>
                <a:sym typeface="Arial"/>
              </a:rPr>
              <a:t>T</a:t>
            </a:r>
            <a:r>
              <a:rPr lang="en-GB" sz="1800" dirty="0">
                <a:solidFill>
                  <a:schemeClr val="accent3"/>
                </a:solidFill>
                <a:latin typeface="Arial"/>
                <a:ea typeface="Arial"/>
                <a:cs typeface="Arial"/>
                <a:sym typeface="Arial"/>
              </a:rPr>
              <a:t>he following slides contain close-up images of injuries sustained during sexual violence or IPV</a:t>
            </a:r>
            <a:endParaRPr lang="en-GB" sz="1800" dirty="0">
              <a:solidFill>
                <a:schemeClr val="accent3"/>
              </a:solidFill>
              <a:latin typeface="Arial" panose="020B0604020202020204" pitchFamily="34" charset="0"/>
            </a:endParaRPr>
          </a:p>
        </p:txBody>
      </p:sp>
      <p:sp>
        <p:nvSpPr>
          <p:cNvPr id="4" name="TextBox 3">
            <a:extLst>
              <a:ext uri="{FF2B5EF4-FFF2-40B4-BE49-F238E27FC236}">
                <a16:creationId xmlns:a16="http://schemas.microsoft.com/office/drawing/2014/main" id="{71836CED-0BB5-7137-E9C3-D1DB198EF9AA}"/>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10.18</a:t>
            </a:r>
          </a:p>
        </p:txBody>
      </p:sp>
    </p:spTree>
    <p:extLst>
      <p:ext uri="{BB962C8B-B14F-4D97-AF65-F5344CB8AC3E}">
        <p14:creationId xmlns:p14="http://schemas.microsoft.com/office/powerpoint/2010/main" val="1060235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4" name="Google Shape;1734;p201"/>
          <p:cNvSpPr/>
          <p:nvPr/>
        </p:nvSpPr>
        <p:spPr>
          <a:xfrm>
            <a:off x="8935221" y="2506094"/>
            <a:ext cx="2911551" cy="2241317"/>
          </a:xfrm>
          <a:prstGeom prst="rect">
            <a:avLst/>
          </a:prstGeom>
          <a:noFill/>
          <a:ln>
            <a:noFill/>
          </a:ln>
        </p:spPr>
        <p:txBody>
          <a:bodyPr/>
          <a:lstStyle/>
          <a:p>
            <a:endParaRPr lang="en-GB" sz="2400" dirty="0">
              <a:latin typeface="Arial" panose="020B0604020202020204" pitchFamily="34" charset="0"/>
            </a:endParaRPr>
          </a:p>
        </p:txBody>
      </p:sp>
      <p:sp>
        <p:nvSpPr>
          <p:cNvPr id="1735" name="Google Shape;1735;p201"/>
          <p:cNvSpPr/>
          <p:nvPr/>
        </p:nvSpPr>
        <p:spPr>
          <a:xfrm>
            <a:off x="4438677" y="2091613"/>
            <a:ext cx="3903923" cy="2798148"/>
          </a:xfrm>
          <a:prstGeom prst="rect">
            <a:avLst/>
          </a:prstGeom>
          <a:noFill/>
          <a:ln>
            <a:noFill/>
          </a:ln>
        </p:spPr>
        <p:txBody>
          <a:bodyPr/>
          <a:lstStyle/>
          <a:p>
            <a:endParaRPr lang="en-GB" sz="2400" dirty="0">
              <a:latin typeface="Arial" panose="020B0604020202020204" pitchFamily="34" charset="0"/>
            </a:endParaRPr>
          </a:p>
        </p:txBody>
      </p:sp>
      <p:sp>
        <p:nvSpPr>
          <p:cNvPr id="1736" name="Google Shape;1736;p201"/>
          <p:cNvSpPr/>
          <p:nvPr/>
        </p:nvSpPr>
        <p:spPr>
          <a:xfrm>
            <a:off x="223112" y="2688440"/>
            <a:ext cx="3299993" cy="2058971"/>
          </a:xfrm>
          <a:prstGeom prst="rect">
            <a:avLst/>
          </a:prstGeom>
          <a:noFill/>
          <a:ln>
            <a:noFill/>
          </a:ln>
        </p:spPr>
        <p:txBody>
          <a:bodyPr/>
          <a:lstStyle/>
          <a:p>
            <a:endParaRPr lang="en-GB" sz="2400" dirty="0">
              <a:latin typeface="Arial" panose="020B0604020202020204" pitchFamily="34" charset="0"/>
            </a:endParaRPr>
          </a:p>
        </p:txBody>
      </p:sp>
      <p:pic>
        <p:nvPicPr>
          <p:cNvPr id="8" name="Picture 7">
            <a:extLst>
              <a:ext uri="{FF2B5EF4-FFF2-40B4-BE49-F238E27FC236}">
                <a16:creationId xmlns:a16="http://schemas.microsoft.com/office/drawing/2014/main" id="{AC477A08-1101-B57D-05BC-77BB261CA2CF}"/>
              </a:ext>
            </a:extLst>
          </p:cNvPr>
          <p:cNvPicPr>
            <a:picLocks noChangeAspect="1"/>
          </p:cNvPicPr>
          <p:nvPr/>
        </p:nvPicPr>
        <p:blipFill>
          <a:blip r:embed="rId3"/>
          <a:stretch>
            <a:fillRect/>
          </a:stretch>
        </p:blipFill>
        <p:spPr>
          <a:xfrm>
            <a:off x="9057337" y="2214412"/>
            <a:ext cx="2911551" cy="2241317"/>
          </a:xfrm>
          <a:prstGeom prst="rect">
            <a:avLst/>
          </a:prstGeom>
        </p:spPr>
      </p:pic>
      <p:pic>
        <p:nvPicPr>
          <p:cNvPr id="9" name="Picture 8">
            <a:extLst>
              <a:ext uri="{FF2B5EF4-FFF2-40B4-BE49-F238E27FC236}">
                <a16:creationId xmlns:a16="http://schemas.microsoft.com/office/drawing/2014/main" id="{C2CFFE3D-FC3B-6BBF-1F6F-179F110FBA46}"/>
              </a:ext>
            </a:extLst>
          </p:cNvPr>
          <p:cNvPicPr>
            <a:picLocks noChangeAspect="1"/>
          </p:cNvPicPr>
          <p:nvPr/>
        </p:nvPicPr>
        <p:blipFill>
          <a:blip r:embed="rId4"/>
          <a:stretch>
            <a:fillRect/>
          </a:stretch>
        </p:blipFill>
        <p:spPr>
          <a:xfrm>
            <a:off x="4628023" y="2294813"/>
            <a:ext cx="3903923" cy="2798148"/>
          </a:xfrm>
          <a:prstGeom prst="rect">
            <a:avLst/>
          </a:prstGeom>
        </p:spPr>
      </p:pic>
      <p:pic>
        <p:nvPicPr>
          <p:cNvPr id="10" name="Picture 9">
            <a:extLst>
              <a:ext uri="{FF2B5EF4-FFF2-40B4-BE49-F238E27FC236}">
                <a16:creationId xmlns:a16="http://schemas.microsoft.com/office/drawing/2014/main" id="{3C7F1755-6DB8-04CD-E6AF-1A88FCD023AC}"/>
              </a:ext>
            </a:extLst>
          </p:cNvPr>
          <p:cNvPicPr>
            <a:picLocks noChangeAspect="1"/>
          </p:cNvPicPr>
          <p:nvPr/>
        </p:nvPicPr>
        <p:blipFill>
          <a:blip r:embed="rId5"/>
          <a:stretch>
            <a:fillRect/>
          </a:stretch>
        </p:blipFill>
        <p:spPr>
          <a:xfrm>
            <a:off x="546064" y="2288270"/>
            <a:ext cx="3299993" cy="2058971"/>
          </a:xfrm>
          <a:prstGeom prst="rect">
            <a:avLst/>
          </a:prstGeom>
        </p:spPr>
      </p:pic>
      <p:sp>
        <p:nvSpPr>
          <p:cNvPr id="2" name="Title 1">
            <a:extLst>
              <a:ext uri="{FF2B5EF4-FFF2-40B4-BE49-F238E27FC236}">
                <a16:creationId xmlns:a16="http://schemas.microsoft.com/office/drawing/2014/main" id="{C2D7B0DC-6187-3A76-A51B-2207D31C21AB}"/>
              </a:ext>
            </a:extLst>
          </p:cNvPr>
          <p:cNvSpPr>
            <a:spLocks noGrp="1"/>
          </p:cNvSpPr>
          <p:nvPr>
            <p:ph type="title"/>
          </p:nvPr>
        </p:nvSpPr>
        <p:spPr/>
        <p:txBody>
          <a:bodyPr/>
          <a:lstStyle/>
          <a:p>
            <a:r>
              <a:rPr lang="en-GB" sz="3400" b="1" dirty="0">
                <a:solidFill>
                  <a:schemeClr val="accent3"/>
                </a:solidFill>
                <a:latin typeface="+mj-lt"/>
                <a:ea typeface="Arial"/>
                <a:cs typeface="Arial"/>
                <a:sym typeface="Arial"/>
              </a:rPr>
              <a:t>Injury description</a:t>
            </a:r>
            <a:endParaRPr lang="en-US" dirty="0"/>
          </a:p>
        </p:txBody>
      </p:sp>
      <p:sp>
        <p:nvSpPr>
          <p:cNvPr id="3" name="Text Placeholder 2">
            <a:extLst>
              <a:ext uri="{FF2B5EF4-FFF2-40B4-BE49-F238E27FC236}">
                <a16:creationId xmlns:a16="http://schemas.microsoft.com/office/drawing/2014/main" id="{281B310F-D83A-DB81-1EBE-149E430C747E}"/>
              </a:ext>
            </a:extLst>
          </p:cNvPr>
          <p:cNvSpPr>
            <a:spLocks noGrp="1"/>
          </p:cNvSpPr>
          <p:nvPr>
            <p:ph type="body" sz="quarter" idx="10"/>
          </p:nvPr>
        </p:nvSpPr>
        <p:spPr/>
        <p:txBody>
          <a:bodyPr/>
          <a:lstStyle/>
          <a:p>
            <a:r>
              <a:rPr lang="en-GB" sz="3400" b="1">
                <a:latin typeface="+mj-lt"/>
                <a:ea typeface="Arial"/>
                <a:cs typeface="Arial"/>
                <a:sym typeface="Arial"/>
              </a:rPr>
              <a:t>Exercise 10.1</a:t>
            </a:r>
            <a:endParaRPr lang="en-GB"/>
          </a:p>
        </p:txBody>
      </p:sp>
      <p:sp>
        <p:nvSpPr>
          <p:cNvPr id="4" name="TextBox 3">
            <a:extLst>
              <a:ext uri="{FF2B5EF4-FFF2-40B4-BE49-F238E27FC236}">
                <a16:creationId xmlns:a16="http://schemas.microsoft.com/office/drawing/2014/main" id="{40D9411F-03CD-D664-91D9-D4EB2FD9839A}"/>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10.19</a:t>
            </a:r>
          </a:p>
        </p:txBody>
      </p:sp>
    </p:spTree>
    <p:extLst>
      <p:ext uri="{BB962C8B-B14F-4D97-AF65-F5344CB8AC3E}">
        <p14:creationId xmlns:p14="http://schemas.microsoft.com/office/powerpoint/2010/main" val="3693223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3" name="Google Shape;1083;p138" descr="Close-up of two people holding hands"/>
          <p:cNvSpPr/>
          <p:nvPr/>
        </p:nvSpPr>
        <p:spPr>
          <a:xfrm>
            <a:off x="7400" y="-14717"/>
            <a:ext cx="6221201" cy="6828567"/>
          </a:xfrm>
          <a:prstGeom prst="rect">
            <a:avLst/>
          </a:prstGeom>
          <a:noFill/>
          <a:ln>
            <a:noFill/>
          </a:ln>
        </p:spPr>
        <p:txBody>
          <a:bodyPr/>
          <a:lstStyle/>
          <a:p>
            <a:endParaRPr lang="en-GB" sz="2400">
              <a:latin typeface="Arial" panose="020B0604020202020204" pitchFamily="34" charset="0"/>
            </a:endParaRPr>
          </a:p>
        </p:txBody>
      </p:sp>
      <p:pic>
        <p:nvPicPr>
          <p:cNvPr id="4" name="Google Shape;36;p34" descr="Close-up of two people holding hands">
            <a:extLst>
              <a:ext uri="{FF2B5EF4-FFF2-40B4-BE49-F238E27FC236}">
                <a16:creationId xmlns:a16="http://schemas.microsoft.com/office/drawing/2014/main" id="{0F4FBE82-45AF-86AF-B5C4-A53D2301766D}"/>
              </a:ext>
            </a:extLst>
          </p:cNvPr>
          <p:cNvPicPr>
            <a:picLocks noChangeAspect="1"/>
          </p:cNvPicPr>
          <p:nvPr/>
        </p:nvPicPr>
        <p:blipFill rotWithShape="1">
          <a:blip r:embed="rId3"/>
          <a:srcRect l="13349" t="832" r="20357" b="9971"/>
          <a:stretch/>
        </p:blipFill>
        <p:spPr>
          <a:xfrm>
            <a:off x="0" y="0"/>
            <a:ext cx="6696000" cy="6012000"/>
          </a:xfrm>
          <a:prstGeom prst="rect">
            <a:avLst/>
          </a:prstGeom>
          <a:noFill/>
          <a:ln>
            <a:noFill/>
          </a:ln>
        </p:spPr>
      </p:pic>
      <p:sp>
        <p:nvSpPr>
          <p:cNvPr id="3" name="Text Placeholder 2">
            <a:extLst>
              <a:ext uri="{FF2B5EF4-FFF2-40B4-BE49-F238E27FC236}">
                <a16:creationId xmlns:a16="http://schemas.microsoft.com/office/drawing/2014/main" id="{6A44617D-0473-AC11-B810-4BE73A48820A}"/>
              </a:ext>
            </a:extLst>
          </p:cNvPr>
          <p:cNvSpPr>
            <a:spLocks noGrp="1"/>
          </p:cNvSpPr>
          <p:nvPr>
            <p:ph type="body" sz="quarter" idx="11"/>
          </p:nvPr>
        </p:nvSpPr>
        <p:spPr/>
        <p:txBody>
          <a:bodyPr/>
          <a:lstStyle/>
          <a:p>
            <a:r>
              <a:rPr lang="en-US"/>
              <a:t>Clinical care for survivors of sexual </a:t>
            </a:r>
            <a:br>
              <a:rPr lang="en-US"/>
            </a:br>
            <a:r>
              <a:rPr lang="en-US"/>
              <a:t>assault, part 2: </a:t>
            </a:r>
            <a:br>
              <a:rPr lang="en-US"/>
            </a:br>
            <a:r>
              <a:rPr lang="en-US"/>
              <a:t>physical examination and documentation</a:t>
            </a:r>
          </a:p>
        </p:txBody>
      </p:sp>
      <p:sp>
        <p:nvSpPr>
          <p:cNvPr id="2" name="Text Placeholder 1">
            <a:extLst>
              <a:ext uri="{FF2B5EF4-FFF2-40B4-BE49-F238E27FC236}">
                <a16:creationId xmlns:a16="http://schemas.microsoft.com/office/drawing/2014/main" id="{4921DBBA-688F-3282-09DB-4DB5EEE939DC}"/>
              </a:ext>
            </a:extLst>
          </p:cNvPr>
          <p:cNvSpPr>
            <a:spLocks noGrp="1"/>
          </p:cNvSpPr>
          <p:nvPr>
            <p:ph type="body" sz="quarter" idx="10"/>
          </p:nvPr>
        </p:nvSpPr>
        <p:spPr/>
        <p:txBody>
          <a:bodyPr/>
          <a:lstStyle/>
          <a:p>
            <a:r>
              <a:rPr lang="en-US"/>
              <a:t>Session 10.</a:t>
            </a:r>
          </a:p>
        </p:txBody>
      </p:sp>
      <p:sp>
        <p:nvSpPr>
          <p:cNvPr id="6" name="TextBox 5">
            <a:extLst>
              <a:ext uri="{FF2B5EF4-FFF2-40B4-BE49-F238E27FC236}">
                <a16:creationId xmlns:a16="http://schemas.microsoft.com/office/drawing/2014/main" id="{6E91B288-A0C6-D4F7-47F0-6941A22388D3}"/>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10.2</a:t>
            </a:r>
          </a:p>
        </p:txBody>
      </p:sp>
    </p:spTree>
    <p:extLst>
      <p:ext uri="{BB962C8B-B14F-4D97-AF65-F5344CB8AC3E}">
        <p14:creationId xmlns:p14="http://schemas.microsoft.com/office/powerpoint/2010/main" val="2535825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4" name="Google Shape;1744;p202"/>
          <p:cNvSpPr/>
          <p:nvPr/>
        </p:nvSpPr>
        <p:spPr>
          <a:xfrm>
            <a:off x="7249083" y="2398836"/>
            <a:ext cx="3397813" cy="2713699"/>
          </a:xfrm>
          <a:prstGeom prst="rect">
            <a:avLst/>
          </a:prstGeom>
          <a:noFill/>
          <a:ln>
            <a:noFill/>
          </a:ln>
        </p:spPr>
        <p:txBody>
          <a:bodyPr/>
          <a:lstStyle/>
          <a:p>
            <a:endParaRPr lang="en-GB" sz="2400" dirty="0">
              <a:latin typeface="Arial" panose="020B0604020202020204" pitchFamily="34" charset="0"/>
            </a:endParaRPr>
          </a:p>
        </p:txBody>
      </p:sp>
      <p:sp>
        <p:nvSpPr>
          <p:cNvPr id="1745" name="Google Shape;1745;p202"/>
          <p:cNvSpPr/>
          <p:nvPr/>
        </p:nvSpPr>
        <p:spPr>
          <a:xfrm>
            <a:off x="1674520" y="2375752"/>
            <a:ext cx="3993520" cy="2713699"/>
          </a:xfrm>
          <a:prstGeom prst="rect">
            <a:avLst/>
          </a:prstGeom>
          <a:noFill/>
          <a:ln>
            <a:noFill/>
          </a:ln>
        </p:spPr>
        <p:txBody>
          <a:bodyPr/>
          <a:lstStyle/>
          <a:p>
            <a:endParaRPr lang="en-GB" sz="2400" dirty="0">
              <a:latin typeface="Arial" panose="020B0604020202020204" pitchFamily="34" charset="0"/>
            </a:endParaRPr>
          </a:p>
        </p:txBody>
      </p:sp>
      <p:pic>
        <p:nvPicPr>
          <p:cNvPr id="7" name="Picture 6">
            <a:extLst>
              <a:ext uri="{FF2B5EF4-FFF2-40B4-BE49-F238E27FC236}">
                <a16:creationId xmlns:a16="http://schemas.microsoft.com/office/drawing/2014/main" id="{79B73CF0-7E70-0983-A3B6-F27218C7C1F6}"/>
              </a:ext>
            </a:extLst>
          </p:cNvPr>
          <p:cNvPicPr>
            <a:picLocks noChangeAspect="1"/>
          </p:cNvPicPr>
          <p:nvPr/>
        </p:nvPicPr>
        <p:blipFill rotWithShape="1">
          <a:blip r:embed="rId3"/>
          <a:srcRect l="4083" t="11441" r="68476" b="24578"/>
          <a:stretch/>
        </p:blipFill>
        <p:spPr>
          <a:xfrm>
            <a:off x="7341446" y="2072150"/>
            <a:ext cx="3397813" cy="2713699"/>
          </a:xfrm>
          <a:prstGeom prst="rect">
            <a:avLst/>
          </a:prstGeom>
        </p:spPr>
      </p:pic>
      <p:pic>
        <p:nvPicPr>
          <p:cNvPr id="8" name="Picture 7">
            <a:extLst>
              <a:ext uri="{FF2B5EF4-FFF2-40B4-BE49-F238E27FC236}">
                <a16:creationId xmlns:a16="http://schemas.microsoft.com/office/drawing/2014/main" id="{0EF88B46-91DA-6271-47BB-1DC7AEA791B6}"/>
              </a:ext>
            </a:extLst>
          </p:cNvPr>
          <p:cNvPicPr>
            <a:picLocks noChangeAspect="1"/>
          </p:cNvPicPr>
          <p:nvPr/>
        </p:nvPicPr>
        <p:blipFill>
          <a:blip r:embed="rId4"/>
          <a:stretch>
            <a:fillRect/>
          </a:stretch>
        </p:blipFill>
        <p:spPr>
          <a:xfrm>
            <a:off x="1452741" y="2072150"/>
            <a:ext cx="3993520" cy="2713699"/>
          </a:xfrm>
          <a:prstGeom prst="rect">
            <a:avLst/>
          </a:prstGeom>
        </p:spPr>
      </p:pic>
      <p:sp>
        <p:nvSpPr>
          <p:cNvPr id="2" name="Title 1">
            <a:extLst>
              <a:ext uri="{FF2B5EF4-FFF2-40B4-BE49-F238E27FC236}">
                <a16:creationId xmlns:a16="http://schemas.microsoft.com/office/drawing/2014/main" id="{063B25E3-721C-E5FA-16FA-97856A2964CB}"/>
              </a:ext>
            </a:extLst>
          </p:cNvPr>
          <p:cNvSpPr>
            <a:spLocks noGrp="1"/>
          </p:cNvSpPr>
          <p:nvPr>
            <p:ph type="title"/>
          </p:nvPr>
        </p:nvSpPr>
        <p:spPr/>
        <p:txBody>
          <a:bodyPr/>
          <a:lstStyle/>
          <a:p>
            <a:r>
              <a:rPr lang="en-GB" sz="3400" b="1" dirty="0">
                <a:solidFill>
                  <a:schemeClr val="accent3"/>
                </a:solidFill>
                <a:latin typeface="+mj-lt"/>
                <a:ea typeface="Arial"/>
                <a:cs typeface="Arial"/>
                <a:sym typeface="Arial"/>
              </a:rPr>
              <a:t>Injury description</a:t>
            </a:r>
            <a:endParaRPr lang="en-US" dirty="0"/>
          </a:p>
        </p:txBody>
      </p:sp>
      <p:sp>
        <p:nvSpPr>
          <p:cNvPr id="3" name="Text Placeholder 2">
            <a:extLst>
              <a:ext uri="{FF2B5EF4-FFF2-40B4-BE49-F238E27FC236}">
                <a16:creationId xmlns:a16="http://schemas.microsoft.com/office/drawing/2014/main" id="{999303D0-1B88-25FB-76B0-1CF7BA272B3B}"/>
              </a:ext>
            </a:extLst>
          </p:cNvPr>
          <p:cNvSpPr>
            <a:spLocks noGrp="1"/>
          </p:cNvSpPr>
          <p:nvPr>
            <p:ph type="body" sz="quarter" idx="10"/>
          </p:nvPr>
        </p:nvSpPr>
        <p:spPr/>
        <p:txBody>
          <a:bodyPr/>
          <a:lstStyle/>
          <a:p>
            <a:r>
              <a:rPr lang="en-GB" sz="3400" b="1">
                <a:latin typeface="+mj-lt"/>
                <a:ea typeface="Arial"/>
                <a:cs typeface="Arial"/>
                <a:sym typeface="Arial"/>
              </a:rPr>
              <a:t>Exercise 10.1</a:t>
            </a:r>
            <a:endParaRPr lang="en-GB"/>
          </a:p>
        </p:txBody>
      </p:sp>
      <p:sp>
        <p:nvSpPr>
          <p:cNvPr id="4" name="TextBox 3">
            <a:extLst>
              <a:ext uri="{FF2B5EF4-FFF2-40B4-BE49-F238E27FC236}">
                <a16:creationId xmlns:a16="http://schemas.microsoft.com/office/drawing/2014/main" id="{9C09F183-826F-1A50-309A-2633FD430D27}"/>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10.20</a:t>
            </a:r>
          </a:p>
        </p:txBody>
      </p:sp>
    </p:spTree>
    <p:extLst>
      <p:ext uri="{BB962C8B-B14F-4D97-AF65-F5344CB8AC3E}">
        <p14:creationId xmlns:p14="http://schemas.microsoft.com/office/powerpoint/2010/main" val="383238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2" name="Google Shape;1752;p203"/>
          <p:cNvSpPr/>
          <p:nvPr/>
        </p:nvSpPr>
        <p:spPr>
          <a:xfrm>
            <a:off x="8067554" y="1227450"/>
            <a:ext cx="3889833" cy="523220"/>
          </a:xfrm>
          <a:prstGeom prst="rect">
            <a:avLst/>
          </a:prstGeom>
          <a:noFill/>
          <a:ln>
            <a:noFill/>
          </a:ln>
        </p:spPr>
        <p:txBody>
          <a:bodyPr spcFirstLastPara="1" wrap="square" lIns="0" tIns="0" rIns="0" bIns="0" anchor="b" anchorCtr="0">
            <a:spAutoFit/>
          </a:bodyPr>
          <a:lstStyle/>
          <a:p>
            <a:pPr algn="ctr"/>
            <a:r>
              <a:rPr lang="fr" sz="3400" b="1" dirty="0">
                <a:solidFill>
                  <a:schemeClr val="accent3"/>
                </a:solidFill>
                <a:latin typeface="+mj-lt"/>
                <a:ea typeface="Montserrat SemiBold"/>
                <a:cs typeface="Arial Black" panose="020B0604020202020204" pitchFamily="34" charset="0"/>
                <a:sym typeface="Montserrat SemiBold"/>
              </a:rPr>
              <a:t>A moment of calm</a:t>
            </a:r>
            <a:endParaRPr sz="3400" b="1" dirty="0">
              <a:solidFill>
                <a:schemeClr val="accent3"/>
              </a:solidFill>
              <a:latin typeface="+mj-lt"/>
              <a:ea typeface="Montserrat SemiBold"/>
              <a:cs typeface="Arial Black" panose="020B0604020202020204" pitchFamily="34" charset="0"/>
              <a:sym typeface="Montserrat SemiBold"/>
            </a:endParaRPr>
          </a:p>
        </p:txBody>
      </p:sp>
      <p:pic>
        <p:nvPicPr>
          <p:cNvPr id="6" name="Picture 5">
            <a:extLst>
              <a:ext uri="{FF2B5EF4-FFF2-40B4-BE49-F238E27FC236}">
                <a16:creationId xmlns:a16="http://schemas.microsoft.com/office/drawing/2014/main" id="{302E5A2B-1AE0-D5EF-33D2-252D46806116}"/>
              </a:ext>
            </a:extLst>
          </p:cNvPr>
          <p:cNvPicPr>
            <a:picLocks noChangeAspect="1"/>
          </p:cNvPicPr>
          <p:nvPr/>
        </p:nvPicPr>
        <p:blipFill>
          <a:blip r:embed="rId3"/>
          <a:stretch>
            <a:fillRect/>
          </a:stretch>
        </p:blipFill>
        <p:spPr>
          <a:xfrm>
            <a:off x="0" y="10266"/>
            <a:ext cx="7954269" cy="5981117"/>
          </a:xfrm>
          <a:prstGeom prst="rect">
            <a:avLst/>
          </a:prstGeom>
          <a:noFill/>
          <a:ln>
            <a:noFill/>
          </a:ln>
        </p:spPr>
      </p:pic>
      <p:sp>
        <p:nvSpPr>
          <p:cNvPr id="2" name="TextBox 1">
            <a:extLst>
              <a:ext uri="{FF2B5EF4-FFF2-40B4-BE49-F238E27FC236}">
                <a16:creationId xmlns:a16="http://schemas.microsoft.com/office/drawing/2014/main" id="{6EA246D8-3A4A-EE13-B473-DB312B93319E}"/>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10.21</a:t>
            </a:r>
          </a:p>
        </p:txBody>
      </p:sp>
    </p:spTree>
    <p:extLst>
      <p:ext uri="{BB962C8B-B14F-4D97-AF65-F5344CB8AC3E}">
        <p14:creationId xmlns:p14="http://schemas.microsoft.com/office/powerpoint/2010/main" val="3846787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59" name="Google Shape;1759;p204"/>
          <p:cNvSpPr txBox="1"/>
          <p:nvPr/>
        </p:nvSpPr>
        <p:spPr>
          <a:xfrm>
            <a:off x="555267" y="435072"/>
            <a:ext cx="5432588" cy="2023703"/>
          </a:xfrm>
          <a:prstGeom prst="rect">
            <a:avLst/>
          </a:prstGeom>
          <a:noFill/>
          <a:ln>
            <a:noFill/>
          </a:ln>
        </p:spPr>
        <p:txBody>
          <a:bodyPr spcFirstLastPara="1" wrap="square" lIns="121900" tIns="60933" rIns="121900" bIns="60933" anchor="t" anchorCtr="0">
            <a:noAutofit/>
          </a:bodyPr>
          <a:lstStyle/>
          <a:p>
            <a:pPr>
              <a:lnSpc>
                <a:spcPct val="90000"/>
              </a:lnSpc>
              <a:spcAft>
                <a:spcPts val="800"/>
              </a:spcAft>
              <a:buClr>
                <a:srgbClr val="000000"/>
              </a:buClr>
              <a:buSzPts val="2400"/>
            </a:pPr>
            <a:r>
              <a:rPr lang="en-GB" sz="3400" b="1" dirty="0">
                <a:solidFill>
                  <a:schemeClr val="accent3"/>
                </a:solidFill>
                <a:latin typeface="+mj-lt"/>
                <a:cs typeface="Arial"/>
                <a:sym typeface="Arial"/>
              </a:rPr>
              <a:t>Special population considerations – </a:t>
            </a:r>
            <a:br>
              <a:rPr lang="en-GB" sz="3400" b="1" dirty="0">
                <a:solidFill>
                  <a:schemeClr val="accent3"/>
                </a:solidFill>
                <a:latin typeface="+mj-lt"/>
                <a:cs typeface="Arial"/>
                <a:sym typeface="Arial"/>
              </a:rPr>
            </a:br>
            <a:r>
              <a:rPr lang="en-GB" sz="3400" b="1" dirty="0">
                <a:solidFill>
                  <a:schemeClr val="accent3"/>
                </a:solidFill>
                <a:latin typeface="+mj-lt"/>
                <a:cs typeface="Arial"/>
                <a:sym typeface="Arial"/>
              </a:rPr>
              <a:t>history and physical examination</a:t>
            </a:r>
          </a:p>
        </p:txBody>
      </p:sp>
      <p:sp>
        <p:nvSpPr>
          <p:cNvPr id="1763" name="Google Shape;1763;p204"/>
          <p:cNvSpPr/>
          <p:nvPr/>
        </p:nvSpPr>
        <p:spPr>
          <a:xfrm>
            <a:off x="7501864" y="435072"/>
            <a:ext cx="3840153" cy="5460677"/>
          </a:xfrm>
          <a:prstGeom prst="rect">
            <a:avLst/>
          </a:prstGeom>
          <a:noFill/>
          <a:ln>
            <a:noFill/>
          </a:ln>
          <a:effectLst>
            <a:outerShdw blurRad="50800" dist="38100" dir="8100000" algn="tr" rotWithShape="0">
              <a:srgbClr val="000000">
                <a:alpha val="40000"/>
              </a:srgbClr>
            </a:outerShdw>
          </a:effectLst>
        </p:spPr>
        <p:txBody>
          <a:bodyPr/>
          <a:lstStyle/>
          <a:p>
            <a:endParaRPr lang="en-GB" sz="2400" dirty="0">
              <a:latin typeface="Arial" panose="020B0604020202020204" pitchFamily="34" charset="0"/>
            </a:endParaRPr>
          </a:p>
        </p:txBody>
      </p:sp>
      <p:pic>
        <p:nvPicPr>
          <p:cNvPr id="10" name="Picture 9">
            <a:extLst>
              <a:ext uri="{FF2B5EF4-FFF2-40B4-BE49-F238E27FC236}">
                <a16:creationId xmlns:a16="http://schemas.microsoft.com/office/drawing/2014/main" id="{4724D8A2-FB15-DBF5-4F7C-3BBD5984D85E}"/>
              </a:ext>
            </a:extLst>
          </p:cNvPr>
          <p:cNvPicPr>
            <a:picLocks noChangeAspect="1"/>
          </p:cNvPicPr>
          <p:nvPr/>
        </p:nvPicPr>
        <p:blipFill>
          <a:blip r:embed="rId3"/>
          <a:stretch>
            <a:fillRect/>
          </a:stretch>
        </p:blipFill>
        <p:spPr>
          <a:xfrm>
            <a:off x="6656762" y="617240"/>
            <a:ext cx="3840153" cy="5481709"/>
          </a:xfrm>
          <a:prstGeom prst="rect">
            <a:avLst/>
          </a:prstGeom>
          <a:effectLst>
            <a:outerShdw blurRad="50800" dist="38100" dir="8100000" algn="tr" rotWithShape="0">
              <a:prstClr val="black">
                <a:alpha val="40000"/>
              </a:prstClr>
            </a:outerShdw>
          </a:effectLst>
          <a:scene3d>
            <a:camera prst="orthographicFront"/>
            <a:lightRig rig="threePt" dir="t"/>
          </a:scene3d>
          <a:sp3d>
            <a:bevelT/>
          </a:sp3d>
        </p:spPr>
      </p:pic>
      <p:sp>
        <p:nvSpPr>
          <p:cNvPr id="3" name="Rounded Rectangle 2">
            <a:extLst>
              <a:ext uri="{FF2B5EF4-FFF2-40B4-BE49-F238E27FC236}">
                <a16:creationId xmlns:a16="http://schemas.microsoft.com/office/drawing/2014/main" id="{FE7BEFE4-4ED7-2A99-E1F0-B965328C58B4}"/>
              </a:ext>
            </a:extLst>
          </p:cNvPr>
          <p:cNvSpPr/>
          <p:nvPr/>
        </p:nvSpPr>
        <p:spPr>
          <a:xfrm>
            <a:off x="2297081" y="2679855"/>
            <a:ext cx="2978552" cy="971109"/>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8000"/>
              </a:lnSpc>
            </a:pPr>
            <a:r>
              <a:rPr lang="en-GB" sz="1800" dirty="0">
                <a:solidFill>
                  <a:schemeClr val="bg1"/>
                </a:solidFill>
                <a:latin typeface="Arial"/>
                <a:ea typeface="Arial"/>
                <a:cs typeface="Arial"/>
                <a:sym typeface="Arial"/>
              </a:rPr>
              <a:t>For more information see WHO clinical guidelines</a:t>
            </a:r>
            <a:r>
              <a:rPr lang="en-GB" sz="1800" baseline="30000" dirty="0">
                <a:solidFill>
                  <a:schemeClr val="bg1"/>
                </a:solidFill>
                <a:latin typeface="Arial"/>
                <a:ea typeface="Arial"/>
                <a:cs typeface="Arial"/>
                <a:sym typeface="Arial"/>
              </a:rPr>
              <a:t>2</a:t>
            </a:r>
            <a:endParaRPr lang="en-GB" sz="1800" dirty="0">
              <a:solidFill>
                <a:schemeClr val="bg1"/>
              </a:solidFill>
              <a:latin typeface="Arial" panose="020B0604020202020204" pitchFamily="34" charset="0"/>
            </a:endParaRPr>
          </a:p>
        </p:txBody>
      </p:sp>
      <p:sp>
        <p:nvSpPr>
          <p:cNvPr id="2" name="TextBox 1">
            <a:extLst>
              <a:ext uri="{FF2B5EF4-FFF2-40B4-BE49-F238E27FC236}">
                <a16:creationId xmlns:a16="http://schemas.microsoft.com/office/drawing/2014/main" id="{F485E843-CF03-E094-A5B5-AEC638D364C3}"/>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10.22</a:t>
            </a:r>
          </a:p>
        </p:txBody>
      </p:sp>
    </p:spTree>
    <p:extLst>
      <p:ext uri="{BB962C8B-B14F-4D97-AF65-F5344CB8AC3E}">
        <p14:creationId xmlns:p14="http://schemas.microsoft.com/office/powerpoint/2010/main" val="658007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1" name="Google Shape;1771;p205"/>
          <p:cNvSpPr txBox="1"/>
          <p:nvPr/>
        </p:nvSpPr>
        <p:spPr>
          <a:xfrm>
            <a:off x="0" y="0"/>
            <a:ext cx="12191999" cy="1500407"/>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en-GB" sz="3400" b="1" dirty="0">
                <a:solidFill>
                  <a:schemeClr val="accent3"/>
                </a:solidFill>
                <a:latin typeface="+mj-lt"/>
                <a:cs typeface="Arial"/>
                <a:sym typeface="Arial"/>
              </a:rPr>
              <a:t>Caring for child and adolescent survivors </a:t>
            </a:r>
            <a:br>
              <a:rPr lang="en-GB" sz="3400" b="1" dirty="0">
                <a:solidFill>
                  <a:schemeClr val="accent3"/>
                </a:solidFill>
                <a:latin typeface="+mj-lt"/>
                <a:cs typeface="Arial"/>
                <a:sym typeface="Arial"/>
              </a:rPr>
            </a:br>
            <a:r>
              <a:rPr lang="en-GB" sz="3400" b="1" dirty="0">
                <a:solidFill>
                  <a:schemeClr val="accent3"/>
                </a:solidFill>
                <a:latin typeface="+mj-lt"/>
                <a:cs typeface="Arial"/>
                <a:sym typeface="Arial"/>
              </a:rPr>
              <a:t>of sexual violence</a:t>
            </a:r>
            <a:r>
              <a:rPr lang="en-GB" sz="3400" b="1" baseline="30000" dirty="0">
                <a:solidFill>
                  <a:schemeClr val="accent3"/>
                </a:solidFill>
                <a:latin typeface="+mj-lt"/>
                <a:cs typeface="Arial"/>
                <a:sym typeface="Arial"/>
              </a:rPr>
              <a:t>2</a:t>
            </a:r>
            <a:endParaRPr lang="en-GB" sz="3400" b="1" dirty="0">
              <a:solidFill>
                <a:schemeClr val="accent3"/>
              </a:solidFill>
              <a:latin typeface="+mj-lt"/>
              <a:cs typeface="Arial"/>
              <a:sym typeface="Arial"/>
            </a:endParaRPr>
          </a:p>
        </p:txBody>
      </p:sp>
      <p:sp>
        <p:nvSpPr>
          <p:cNvPr id="1775" name="Google Shape;1775;p205"/>
          <p:cNvSpPr txBox="1"/>
          <p:nvPr/>
        </p:nvSpPr>
        <p:spPr>
          <a:xfrm>
            <a:off x="536406" y="1500407"/>
            <a:ext cx="11119186" cy="4395123"/>
          </a:xfrm>
          <a:prstGeom prst="rect">
            <a:avLst/>
          </a:prstGeom>
          <a:noFill/>
          <a:ln>
            <a:noFill/>
          </a:ln>
        </p:spPr>
        <p:txBody>
          <a:bodyPr spcFirstLastPara="1" wrap="square" lIns="121900" tIns="60933" rIns="121900" bIns="60933" anchor="t" anchorCtr="0">
            <a:spAutoFit/>
          </a:bodyPr>
          <a:lstStyle/>
          <a:p>
            <a:pPr>
              <a:lnSpc>
                <a:spcPct val="108000"/>
              </a:lnSpc>
              <a:spcAft>
                <a:spcPts val="800"/>
              </a:spcAft>
            </a:pPr>
            <a:r>
              <a:rPr lang="fr" sz="2800" b="1" dirty="0">
                <a:solidFill>
                  <a:schemeClr val="accent2"/>
                </a:solidFill>
                <a:latin typeface="Arial"/>
                <a:ea typeface="Arial"/>
                <a:cs typeface="Arial"/>
                <a:sym typeface="Arial"/>
              </a:rPr>
              <a:t>Physical examination</a:t>
            </a:r>
            <a:endParaRPr sz="2800" dirty="0">
              <a:solidFill>
                <a:schemeClr val="accent2"/>
              </a:solidFill>
              <a:latin typeface="Arial" panose="020B0604020202020204" pitchFamily="34" charset="0"/>
            </a:endParaRPr>
          </a:p>
          <a:p>
            <a:pPr lvl="1">
              <a:lnSpc>
                <a:spcPct val="108000"/>
              </a:lnSpc>
              <a:spcAft>
                <a:spcPts val="800"/>
              </a:spcAft>
              <a:buClr>
                <a:schemeClr val="tx1"/>
              </a:buClr>
              <a:buSzPct val="100000"/>
            </a:pPr>
            <a:r>
              <a:rPr lang="fr" sz="2400" dirty="0">
                <a:solidFill>
                  <a:srgbClr val="000000"/>
                </a:solidFill>
                <a:latin typeface="Arial"/>
                <a:ea typeface="Arial"/>
                <a:cs typeface="Arial"/>
                <a:sym typeface="Arial"/>
              </a:rPr>
              <a:t>Have a second trusted/safe adult present for the entirety of the exam</a:t>
            </a:r>
            <a:endParaRPr sz="2400" dirty="0">
              <a:latin typeface="Arial" panose="020B0604020202020204" pitchFamily="34" charset="0"/>
            </a:endParaRPr>
          </a:p>
          <a:p>
            <a:pPr lvl="1">
              <a:lnSpc>
                <a:spcPct val="108000"/>
              </a:lnSpc>
              <a:spcAft>
                <a:spcPts val="800"/>
              </a:spcAft>
              <a:buClr>
                <a:schemeClr val="tx1"/>
              </a:buClr>
              <a:buSzPct val="100000"/>
            </a:pPr>
            <a:r>
              <a:rPr lang="fr" sz="2400" dirty="0">
                <a:solidFill>
                  <a:srgbClr val="000000"/>
                </a:solidFill>
                <a:latin typeface="Arial"/>
                <a:ea typeface="Arial"/>
                <a:cs typeface="Arial"/>
                <a:sym typeface="Arial"/>
              </a:rPr>
              <a:t>Use age-appropriate visuals to help explain each step before you proceed</a:t>
            </a:r>
            <a:endParaRPr sz="2400" dirty="0">
              <a:latin typeface="Arial" panose="020B0604020202020204" pitchFamily="34" charset="0"/>
            </a:endParaRPr>
          </a:p>
          <a:p>
            <a:pPr lvl="1">
              <a:lnSpc>
                <a:spcPct val="108000"/>
              </a:lnSpc>
              <a:spcAft>
                <a:spcPts val="800"/>
              </a:spcAft>
              <a:buClr>
                <a:schemeClr val="tx1"/>
              </a:buClr>
              <a:buSzPct val="100000"/>
            </a:pPr>
            <a:r>
              <a:rPr lang="fr" sz="2400" dirty="0">
                <a:solidFill>
                  <a:srgbClr val="000000"/>
                </a:solidFill>
                <a:latin typeface="Arial"/>
                <a:ea typeface="Arial"/>
                <a:cs typeface="Arial"/>
                <a:sym typeface="Arial"/>
              </a:rPr>
              <a:t>Offer alternative positioning for the child, including remaining in a chair, sitting on the exam table or lying on their side</a:t>
            </a:r>
            <a:endParaRPr sz="2400" dirty="0">
              <a:latin typeface="Arial" panose="020B0604020202020204" pitchFamily="34" charset="0"/>
            </a:endParaRPr>
          </a:p>
          <a:p>
            <a:pPr lvl="1">
              <a:lnSpc>
                <a:spcPct val="108000"/>
              </a:lnSpc>
              <a:spcAft>
                <a:spcPts val="800"/>
              </a:spcAft>
              <a:buClr>
                <a:schemeClr val="tx1"/>
              </a:buClr>
              <a:buSzPct val="100000"/>
            </a:pPr>
            <a:r>
              <a:rPr lang="fr" sz="2400" dirty="0">
                <a:solidFill>
                  <a:srgbClr val="000000"/>
                </a:solidFill>
                <a:latin typeface="Arial"/>
                <a:ea typeface="Arial"/>
                <a:cs typeface="Arial"/>
                <a:sym typeface="Arial"/>
              </a:rPr>
              <a:t>Use drapes and medical gowns to allow the child to remain as dressed/covered as possible through each stage of the exam</a:t>
            </a:r>
            <a:endParaRPr sz="2400" dirty="0">
              <a:latin typeface="Arial" panose="020B0604020202020204" pitchFamily="34" charset="0"/>
            </a:endParaRPr>
          </a:p>
          <a:p>
            <a:pPr lvl="1">
              <a:lnSpc>
                <a:spcPct val="108000"/>
              </a:lnSpc>
              <a:spcAft>
                <a:spcPts val="800"/>
              </a:spcAft>
              <a:buClr>
                <a:schemeClr val="tx1"/>
              </a:buClr>
              <a:buSzPct val="100000"/>
            </a:pPr>
            <a:r>
              <a:rPr lang="fr" sz="2400" dirty="0">
                <a:solidFill>
                  <a:srgbClr val="000000"/>
                </a:solidFill>
                <a:latin typeface="Arial"/>
                <a:ea typeface="Arial"/>
                <a:cs typeface="Arial"/>
                <a:sym typeface="Arial"/>
              </a:rPr>
              <a:t>The so-called “virginity” or hymenal intactness test has no scientific validity and is a violation of the survivor’s human rights</a:t>
            </a:r>
            <a:endParaRPr sz="2400" dirty="0">
              <a:latin typeface="Arial" panose="020B0604020202020204" pitchFamily="34" charset="0"/>
            </a:endParaRPr>
          </a:p>
        </p:txBody>
      </p:sp>
      <p:pic>
        <p:nvPicPr>
          <p:cNvPr id="3" name="Graphic 2" descr="Checkbox Ticked with solid fill">
            <a:extLst>
              <a:ext uri="{FF2B5EF4-FFF2-40B4-BE49-F238E27FC236}">
                <a16:creationId xmlns:a16="http://schemas.microsoft.com/office/drawing/2014/main" id="{A4D5F88C-7D1A-00FC-D3EA-EDCAB81AD7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635" y="2037728"/>
            <a:ext cx="612000" cy="612000"/>
          </a:xfrm>
          <a:prstGeom prst="rect">
            <a:avLst/>
          </a:prstGeom>
        </p:spPr>
      </p:pic>
      <p:pic>
        <p:nvPicPr>
          <p:cNvPr id="4" name="Graphic 3" descr="Checkbox Ticked with solid fill">
            <a:extLst>
              <a:ext uri="{FF2B5EF4-FFF2-40B4-BE49-F238E27FC236}">
                <a16:creationId xmlns:a16="http://schemas.microsoft.com/office/drawing/2014/main" id="{71E2AB73-64E3-E568-4A7A-DA4E62A75E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635" y="2529311"/>
            <a:ext cx="612000" cy="612000"/>
          </a:xfrm>
          <a:prstGeom prst="rect">
            <a:avLst/>
          </a:prstGeom>
        </p:spPr>
      </p:pic>
      <p:pic>
        <p:nvPicPr>
          <p:cNvPr id="5" name="Graphic 4" descr="Checkbox Ticked with solid fill">
            <a:extLst>
              <a:ext uri="{FF2B5EF4-FFF2-40B4-BE49-F238E27FC236}">
                <a16:creationId xmlns:a16="http://schemas.microsoft.com/office/drawing/2014/main" id="{240BFF50-D448-C33E-AFF9-45FBE3BEDB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635" y="3035360"/>
            <a:ext cx="612000" cy="612000"/>
          </a:xfrm>
          <a:prstGeom prst="rect">
            <a:avLst/>
          </a:prstGeom>
        </p:spPr>
      </p:pic>
      <p:pic>
        <p:nvPicPr>
          <p:cNvPr id="6" name="Graphic 5" descr="Checkbox Ticked with solid fill">
            <a:extLst>
              <a:ext uri="{FF2B5EF4-FFF2-40B4-BE49-F238E27FC236}">
                <a16:creationId xmlns:a16="http://schemas.microsoft.com/office/drawing/2014/main" id="{442FA703-D6D2-766F-398D-2A0FB75C73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635" y="3932051"/>
            <a:ext cx="612000" cy="612000"/>
          </a:xfrm>
          <a:prstGeom prst="rect">
            <a:avLst/>
          </a:prstGeom>
        </p:spPr>
      </p:pic>
      <p:pic>
        <p:nvPicPr>
          <p:cNvPr id="7" name="Graphic 6" descr="Checkbox Ticked with solid fill">
            <a:extLst>
              <a:ext uri="{FF2B5EF4-FFF2-40B4-BE49-F238E27FC236}">
                <a16:creationId xmlns:a16="http://schemas.microsoft.com/office/drawing/2014/main" id="{F64875E0-2903-B0F5-8F8D-FB7BB7FA29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635" y="4811384"/>
            <a:ext cx="612000" cy="612000"/>
          </a:xfrm>
          <a:prstGeom prst="rect">
            <a:avLst/>
          </a:prstGeom>
        </p:spPr>
      </p:pic>
      <p:sp>
        <p:nvSpPr>
          <p:cNvPr id="2" name="TextBox 1">
            <a:extLst>
              <a:ext uri="{FF2B5EF4-FFF2-40B4-BE49-F238E27FC236}">
                <a16:creationId xmlns:a16="http://schemas.microsoft.com/office/drawing/2014/main" id="{FB0CE92B-B8E2-1143-00F1-F0B46BCCA502}"/>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10.23</a:t>
            </a:r>
          </a:p>
        </p:txBody>
      </p:sp>
    </p:spTree>
    <p:extLst>
      <p:ext uri="{BB962C8B-B14F-4D97-AF65-F5344CB8AC3E}">
        <p14:creationId xmlns:p14="http://schemas.microsoft.com/office/powerpoint/2010/main" val="1866775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5" name="Google Shape;1785;p206"/>
          <p:cNvSpPr txBox="1"/>
          <p:nvPr/>
        </p:nvSpPr>
        <p:spPr>
          <a:xfrm>
            <a:off x="840893" y="1593005"/>
            <a:ext cx="8233660" cy="4364500"/>
          </a:xfrm>
          <a:prstGeom prst="rect">
            <a:avLst/>
          </a:prstGeom>
          <a:noFill/>
          <a:ln>
            <a:noFill/>
          </a:ln>
        </p:spPr>
        <p:txBody>
          <a:bodyPr spcFirstLastPara="1" wrap="square" lIns="121900" tIns="60933" rIns="121900" bIns="60933" anchor="t" anchorCtr="0">
            <a:spAutoFit/>
          </a:bodyPr>
          <a:lstStyle/>
          <a:p>
            <a:pPr>
              <a:lnSpc>
                <a:spcPct val="108000"/>
              </a:lnSpc>
              <a:spcAft>
                <a:spcPts val="800"/>
              </a:spcAft>
            </a:pPr>
            <a:r>
              <a:rPr lang="en-GB" sz="2800" b="1" dirty="0">
                <a:solidFill>
                  <a:schemeClr val="accent2"/>
                </a:solidFill>
                <a:latin typeface="Arial"/>
                <a:ea typeface="Arial"/>
                <a:cs typeface="Arial"/>
                <a:sym typeface="Arial"/>
              </a:rPr>
              <a:t>Genital examination</a:t>
            </a:r>
            <a:endParaRPr lang="en-GB" sz="2800" dirty="0">
              <a:solidFill>
                <a:schemeClr val="accent2"/>
              </a:solidFill>
              <a:latin typeface="Arial" panose="020B0604020202020204" pitchFamily="34" charset="0"/>
            </a:endParaRPr>
          </a:p>
          <a:p>
            <a:pPr marL="457189" indent="-457189">
              <a:lnSpc>
                <a:spcPct val="108000"/>
              </a:lnSpc>
              <a:spcAft>
                <a:spcPts val="800"/>
              </a:spcAft>
              <a:buClr>
                <a:schemeClr val="accent2"/>
              </a:buClr>
              <a:buSzPct val="125000"/>
              <a:buFont typeface="Arial" panose="020B0604020202020204" pitchFamily="34" charset="0"/>
              <a:buChar char="•"/>
            </a:pPr>
            <a:r>
              <a:rPr lang="en-GB" sz="2200" dirty="0">
                <a:solidFill>
                  <a:srgbClr val="000000"/>
                </a:solidFill>
                <a:latin typeface="Arial"/>
                <a:ea typeface="Arial"/>
                <a:cs typeface="Arial"/>
                <a:sym typeface="Arial"/>
              </a:rPr>
              <a:t>Use paediatric examination instruments and adapted body postures to minimize physical discomfort</a:t>
            </a:r>
            <a:endParaRPr lang="en-GB" sz="2200" dirty="0">
              <a:latin typeface="Arial" panose="020B0604020202020204" pitchFamily="34" charset="0"/>
            </a:endParaRPr>
          </a:p>
          <a:p>
            <a:pPr marL="457189" indent="-457189">
              <a:lnSpc>
                <a:spcPct val="108000"/>
              </a:lnSpc>
              <a:spcAft>
                <a:spcPts val="800"/>
              </a:spcAft>
              <a:buClr>
                <a:schemeClr val="accent2"/>
              </a:buClr>
              <a:buSzPct val="125000"/>
              <a:buFont typeface="Arial" panose="020B0604020202020204" pitchFamily="34" charset="0"/>
              <a:buChar char="•"/>
            </a:pPr>
            <a:r>
              <a:rPr lang="en-GB" sz="2200" dirty="0">
                <a:solidFill>
                  <a:srgbClr val="000000"/>
                </a:solidFill>
                <a:latin typeface="Arial"/>
                <a:ea typeface="Arial"/>
                <a:cs typeface="Arial"/>
                <a:sym typeface="Arial"/>
              </a:rPr>
              <a:t>Supine positioning </a:t>
            </a:r>
            <a:r>
              <a:rPr lang="en-GB" sz="2200" b="1" dirty="0">
                <a:solidFill>
                  <a:schemeClr val="accent2"/>
                </a:solidFill>
                <a:latin typeface="Arial"/>
                <a:ea typeface="Arial"/>
                <a:cs typeface="Arial"/>
                <a:sym typeface="Arial"/>
              </a:rPr>
              <a:t>without lithotomy</a:t>
            </a:r>
            <a:r>
              <a:rPr lang="en-GB" sz="2200" b="1" dirty="0">
                <a:solidFill>
                  <a:srgbClr val="000000"/>
                </a:solidFill>
                <a:latin typeface="Arial"/>
                <a:ea typeface="Arial"/>
                <a:cs typeface="Arial"/>
                <a:sym typeface="Arial"/>
              </a:rPr>
              <a:t> </a:t>
            </a:r>
            <a:r>
              <a:rPr lang="en-GB" sz="2200" dirty="0">
                <a:solidFill>
                  <a:srgbClr val="000000"/>
                </a:solidFill>
                <a:latin typeface="Arial"/>
                <a:ea typeface="Arial"/>
                <a:cs typeface="Arial"/>
                <a:sym typeface="Arial"/>
              </a:rPr>
              <a:t>is most commonly appropriate when conducting genital exams in preadolescent children</a:t>
            </a:r>
            <a:endParaRPr lang="en-GB" sz="2200" dirty="0">
              <a:latin typeface="Arial" panose="020B0604020202020204" pitchFamily="34" charset="0"/>
            </a:endParaRPr>
          </a:p>
          <a:p>
            <a:pPr marL="457189" indent="-457189">
              <a:lnSpc>
                <a:spcPct val="108000"/>
              </a:lnSpc>
              <a:spcAft>
                <a:spcPts val="800"/>
              </a:spcAft>
              <a:buClr>
                <a:schemeClr val="accent2"/>
              </a:buClr>
              <a:buSzPct val="125000"/>
              <a:buFont typeface="Arial" panose="020B0604020202020204" pitchFamily="34" charset="0"/>
              <a:buChar char="•"/>
            </a:pPr>
            <a:r>
              <a:rPr lang="en-GB" sz="2200" dirty="0">
                <a:solidFill>
                  <a:srgbClr val="000000"/>
                </a:solidFill>
                <a:latin typeface="Arial"/>
                <a:ea typeface="Arial"/>
                <a:cs typeface="Arial"/>
                <a:sym typeface="Arial"/>
              </a:rPr>
              <a:t>Avoid digital or bimanual examination to evaluate anal sphincter tone and/or vaginal tone</a:t>
            </a:r>
            <a:endParaRPr lang="en-GB" sz="2200" dirty="0">
              <a:latin typeface="Arial" panose="020B0604020202020204" pitchFamily="34" charset="0"/>
            </a:endParaRPr>
          </a:p>
          <a:p>
            <a:pPr marL="457189" indent="-457189">
              <a:lnSpc>
                <a:spcPct val="108000"/>
              </a:lnSpc>
              <a:spcAft>
                <a:spcPts val="800"/>
              </a:spcAft>
              <a:buClr>
                <a:schemeClr val="accent2"/>
              </a:buClr>
              <a:buSzPct val="125000"/>
              <a:buFont typeface="Arial" panose="020B0604020202020204" pitchFamily="34" charset="0"/>
              <a:buChar char="•"/>
            </a:pPr>
            <a:r>
              <a:rPr lang="en-GB" sz="2200" dirty="0">
                <a:solidFill>
                  <a:srgbClr val="000000"/>
                </a:solidFill>
                <a:latin typeface="Arial"/>
                <a:ea typeface="Arial"/>
                <a:cs typeface="Arial"/>
                <a:sym typeface="Arial"/>
              </a:rPr>
              <a:t>Internal pelvic examination should be reserved only for specific clinical necessity in the paediatric survivor</a:t>
            </a:r>
            <a:endParaRPr lang="en-GB" sz="2200" dirty="0">
              <a:latin typeface="Arial" panose="020B0604020202020204" pitchFamily="34" charset="0"/>
            </a:endParaRPr>
          </a:p>
        </p:txBody>
      </p:sp>
      <p:sp>
        <p:nvSpPr>
          <p:cNvPr id="4" name="Google Shape;1771;p205">
            <a:extLst>
              <a:ext uri="{FF2B5EF4-FFF2-40B4-BE49-F238E27FC236}">
                <a16:creationId xmlns:a16="http://schemas.microsoft.com/office/drawing/2014/main" id="{086BA410-C880-95DC-FF7E-505324AFAB7C}"/>
              </a:ext>
            </a:extLst>
          </p:cNvPr>
          <p:cNvSpPr txBox="1"/>
          <p:nvPr/>
        </p:nvSpPr>
        <p:spPr>
          <a:xfrm>
            <a:off x="0" y="1"/>
            <a:ext cx="12192000" cy="1593004"/>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en-GB" sz="3400" b="1" dirty="0">
                <a:solidFill>
                  <a:schemeClr val="accent3"/>
                </a:solidFill>
                <a:latin typeface="+mj-lt"/>
                <a:cs typeface="Arial"/>
                <a:sym typeface="Arial"/>
              </a:rPr>
              <a:t>Caring for child and adolescent survivors </a:t>
            </a:r>
            <a:br>
              <a:rPr lang="en-GB" sz="3400" b="1" dirty="0">
                <a:solidFill>
                  <a:schemeClr val="accent3"/>
                </a:solidFill>
                <a:latin typeface="+mj-lt"/>
                <a:cs typeface="Arial"/>
                <a:sym typeface="Arial"/>
              </a:rPr>
            </a:br>
            <a:r>
              <a:rPr lang="en-GB" sz="3400" b="1" dirty="0">
                <a:solidFill>
                  <a:schemeClr val="accent3"/>
                </a:solidFill>
                <a:latin typeface="+mj-lt"/>
                <a:cs typeface="Arial"/>
                <a:sym typeface="Arial"/>
              </a:rPr>
              <a:t>of sexual violence</a:t>
            </a:r>
          </a:p>
        </p:txBody>
      </p:sp>
      <p:sp>
        <p:nvSpPr>
          <p:cNvPr id="2" name="Rounded Rectangle 1">
            <a:extLst>
              <a:ext uri="{FF2B5EF4-FFF2-40B4-BE49-F238E27FC236}">
                <a16:creationId xmlns:a16="http://schemas.microsoft.com/office/drawing/2014/main" id="{01139C89-371B-9DA4-FFEA-D45751253609}"/>
              </a:ext>
            </a:extLst>
          </p:cNvPr>
          <p:cNvSpPr/>
          <p:nvPr/>
        </p:nvSpPr>
        <p:spPr>
          <a:xfrm>
            <a:off x="9383411" y="2068974"/>
            <a:ext cx="2407534" cy="2720051"/>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1067"/>
              </a:spcAft>
            </a:pPr>
            <a:r>
              <a:rPr lang="en-GB" sz="2400" b="1" kern="100" dirty="0">
                <a:solidFill>
                  <a:schemeClr val="bg1"/>
                </a:solidFill>
                <a:latin typeface="Arial" panose="020B0604020202020204" pitchFamily="34" charset="0"/>
                <a:ea typeface="Aptos" panose="020B0004020202020204" pitchFamily="34" charset="0"/>
                <a:cs typeface="Arial" panose="020B0604020202020204" pitchFamily="34" charset="0"/>
              </a:rPr>
              <a:t>Only if medically necessary</a:t>
            </a:r>
          </a:p>
        </p:txBody>
      </p:sp>
      <p:sp>
        <p:nvSpPr>
          <p:cNvPr id="3" name="TextBox 2">
            <a:extLst>
              <a:ext uri="{FF2B5EF4-FFF2-40B4-BE49-F238E27FC236}">
                <a16:creationId xmlns:a16="http://schemas.microsoft.com/office/drawing/2014/main" id="{DB94F4D1-0A97-04A0-317B-AB9D9A782F73}"/>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10.24</a:t>
            </a:r>
          </a:p>
        </p:txBody>
      </p:sp>
    </p:spTree>
    <p:extLst>
      <p:ext uri="{BB962C8B-B14F-4D97-AF65-F5344CB8AC3E}">
        <p14:creationId xmlns:p14="http://schemas.microsoft.com/office/powerpoint/2010/main" val="3640056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2" name="Google Shape;1792;p207"/>
          <p:cNvSpPr txBox="1"/>
          <p:nvPr/>
        </p:nvSpPr>
        <p:spPr>
          <a:xfrm>
            <a:off x="0" y="0"/>
            <a:ext cx="12192000" cy="1331495"/>
          </a:xfrm>
          <a:prstGeom prst="rect">
            <a:avLst/>
          </a:prstGeom>
          <a:noFill/>
          <a:ln>
            <a:noFill/>
          </a:ln>
        </p:spPr>
        <p:txBody>
          <a:bodyPr spcFirstLastPara="1" wrap="square" lIns="121900" tIns="60933" rIns="121900" bIns="60933" anchor="ctr" anchorCtr="0">
            <a:noAutofit/>
          </a:bodyPr>
          <a:lstStyle/>
          <a:p>
            <a:pPr algn="ctr">
              <a:lnSpc>
                <a:spcPct val="90000"/>
              </a:lnSpc>
              <a:spcBef>
                <a:spcPts val="800"/>
              </a:spcBef>
              <a:spcAft>
                <a:spcPts val="800"/>
              </a:spcAft>
              <a:buClr>
                <a:srgbClr val="000000"/>
              </a:buClr>
              <a:buSzPts val="2400"/>
            </a:pPr>
            <a:r>
              <a:rPr lang="fr" sz="3400" b="1">
                <a:solidFill>
                  <a:schemeClr val="accent3"/>
                </a:solidFill>
                <a:latin typeface="+mj-lt"/>
                <a:cs typeface="Arial"/>
                <a:sym typeface="Arial"/>
              </a:rPr>
              <a:t>Male survivors of sexual violence</a:t>
            </a:r>
            <a:endParaRPr sz="3400" b="1">
              <a:solidFill>
                <a:schemeClr val="accent3"/>
              </a:solidFill>
              <a:latin typeface="+mj-lt"/>
              <a:cs typeface="Arial"/>
              <a:sym typeface="Arial"/>
            </a:endParaRPr>
          </a:p>
        </p:txBody>
      </p:sp>
      <p:sp>
        <p:nvSpPr>
          <p:cNvPr id="1796" name="Google Shape;1796;p207"/>
          <p:cNvSpPr txBox="1"/>
          <p:nvPr/>
        </p:nvSpPr>
        <p:spPr>
          <a:xfrm>
            <a:off x="641684" y="1556084"/>
            <a:ext cx="10602486" cy="3731141"/>
          </a:xfrm>
          <a:prstGeom prst="rect">
            <a:avLst/>
          </a:prstGeom>
          <a:noFill/>
          <a:ln>
            <a:noFill/>
          </a:ln>
        </p:spPr>
        <p:txBody>
          <a:bodyPr spcFirstLastPara="1" wrap="square" lIns="121900" tIns="60933" rIns="121900" bIns="60933" anchor="t" anchorCtr="0">
            <a:noAutofit/>
          </a:bodyPr>
          <a:lstStyle/>
          <a:p>
            <a:pPr>
              <a:lnSpc>
                <a:spcPct val="108000"/>
              </a:lnSpc>
              <a:spcAft>
                <a:spcPts val="1200"/>
              </a:spcAft>
            </a:pPr>
            <a:r>
              <a:rPr lang="fr" sz="2800" b="1">
                <a:solidFill>
                  <a:schemeClr val="accent2"/>
                </a:solidFill>
                <a:latin typeface="Arial"/>
                <a:ea typeface="Arial"/>
                <a:cs typeface="Arial"/>
                <a:sym typeface="Arial"/>
              </a:rPr>
              <a:t>Special considerations</a:t>
            </a:r>
            <a:endParaRPr sz="2800" b="1">
              <a:solidFill>
                <a:schemeClr val="accent2"/>
              </a:solidFill>
              <a:latin typeface="Arial"/>
              <a:ea typeface="Arial"/>
              <a:cs typeface="Arial"/>
              <a:sym typeface="Arial"/>
            </a:endParaRPr>
          </a:p>
          <a:p>
            <a:pPr marL="457189" indent="-457189">
              <a:lnSpc>
                <a:spcPct val="108000"/>
              </a:lnSpc>
              <a:spcAft>
                <a:spcPts val="1600"/>
              </a:spcAft>
              <a:buClr>
                <a:schemeClr val="accent2"/>
              </a:buClr>
              <a:buSzPct val="125000"/>
              <a:buFont typeface="Arial" panose="020B0604020202020204" pitchFamily="34" charset="0"/>
              <a:buChar char="•"/>
            </a:pPr>
            <a:r>
              <a:rPr lang="fr" sz="2200">
                <a:solidFill>
                  <a:srgbClr val="000000"/>
                </a:solidFill>
                <a:latin typeface="Arial"/>
                <a:cs typeface="Arial"/>
                <a:sym typeface="Arial"/>
              </a:rPr>
              <a:t>Most perpetrators of sexual violence against men and boys are men</a:t>
            </a:r>
            <a:endParaRPr sz="2200">
              <a:solidFill>
                <a:srgbClr val="000000"/>
              </a:solidFill>
              <a:latin typeface="Arial"/>
              <a:cs typeface="Arial"/>
              <a:sym typeface="Arial"/>
            </a:endParaRPr>
          </a:p>
          <a:p>
            <a:pPr marL="457189" indent="-457189">
              <a:lnSpc>
                <a:spcPct val="108000"/>
              </a:lnSpc>
              <a:spcAft>
                <a:spcPts val="1600"/>
              </a:spcAft>
              <a:buClr>
                <a:schemeClr val="accent2"/>
              </a:buClr>
              <a:buSzPct val="125000"/>
              <a:buFont typeface="Arial" panose="020B0604020202020204" pitchFamily="34" charset="0"/>
              <a:buChar char="•"/>
            </a:pPr>
            <a:r>
              <a:rPr lang="fr" sz="2200">
                <a:solidFill>
                  <a:srgbClr val="000000"/>
                </a:solidFill>
                <a:latin typeface="Arial"/>
                <a:cs typeface="Arial"/>
                <a:sym typeface="Arial"/>
              </a:rPr>
              <a:t>Be aware that any laws criminalizing sodomy or homosexuality may make survivors even more fearful about seeking help</a:t>
            </a:r>
            <a:endParaRPr sz="2200">
              <a:solidFill>
                <a:srgbClr val="000000"/>
              </a:solidFill>
              <a:latin typeface="Arial"/>
              <a:cs typeface="Arial"/>
              <a:sym typeface="Arial"/>
            </a:endParaRPr>
          </a:p>
          <a:p>
            <a:pPr marL="457189" indent="-457189">
              <a:lnSpc>
                <a:spcPct val="108000"/>
              </a:lnSpc>
              <a:spcAft>
                <a:spcPts val="1600"/>
              </a:spcAft>
              <a:buClr>
                <a:schemeClr val="accent2"/>
              </a:buClr>
              <a:buSzPct val="125000"/>
              <a:buFont typeface="Arial" panose="020B0604020202020204" pitchFamily="34" charset="0"/>
              <a:buChar char="•"/>
            </a:pPr>
            <a:r>
              <a:rPr lang="fr" sz="2200">
                <a:solidFill>
                  <a:srgbClr val="000000"/>
                </a:solidFill>
                <a:latin typeface="Arial"/>
                <a:cs typeface="Arial"/>
                <a:sym typeface="Arial"/>
              </a:rPr>
              <a:t>Sexual violence (especially conflict-related sexual violence) may be used as a means to undermine traditional masculinity among perceived enemy communities, e.g. forced witnessing</a:t>
            </a:r>
            <a:endParaRPr sz="2200">
              <a:solidFill>
                <a:srgbClr val="000000"/>
              </a:solidFill>
              <a:latin typeface="Arial"/>
              <a:cs typeface="Arial"/>
            </a:endParaRPr>
          </a:p>
          <a:p>
            <a:pPr>
              <a:lnSpc>
                <a:spcPct val="108000"/>
              </a:lnSpc>
              <a:spcAft>
                <a:spcPts val="1600"/>
              </a:spcAft>
            </a:pPr>
            <a:endParaRPr sz="2133">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310918AD-1E4E-BF57-136F-DE043930AB59}"/>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10.25</a:t>
            </a:r>
          </a:p>
        </p:txBody>
      </p:sp>
    </p:spTree>
    <p:extLst>
      <p:ext uri="{BB962C8B-B14F-4D97-AF65-F5344CB8AC3E}">
        <p14:creationId xmlns:p14="http://schemas.microsoft.com/office/powerpoint/2010/main" val="2035660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6" name="Google Shape;1806;p208"/>
          <p:cNvSpPr txBox="1"/>
          <p:nvPr/>
        </p:nvSpPr>
        <p:spPr>
          <a:xfrm>
            <a:off x="417095" y="1201274"/>
            <a:ext cx="7202905" cy="2117578"/>
          </a:xfrm>
          <a:prstGeom prst="rect">
            <a:avLst/>
          </a:prstGeom>
          <a:noFill/>
          <a:ln>
            <a:noFill/>
          </a:ln>
        </p:spPr>
        <p:txBody>
          <a:bodyPr spcFirstLastPara="1" wrap="square" lIns="121900" tIns="60933" rIns="121900" bIns="60933" anchor="t" anchorCtr="0">
            <a:noAutofit/>
          </a:bodyPr>
          <a:lstStyle/>
          <a:p>
            <a:pPr>
              <a:lnSpc>
                <a:spcPct val="108000"/>
              </a:lnSpc>
              <a:spcAft>
                <a:spcPts val="800"/>
              </a:spcAft>
            </a:pPr>
            <a:r>
              <a:rPr lang="en-GB" sz="2400" b="1" dirty="0">
                <a:solidFill>
                  <a:schemeClr val="accent2"/>
                </a:solidFill>
                <a:latin typeface="Arial"/>
                <a:ea typeface="Arial"/>
                <a:cs typeface="Arial"/>
                <a:sym typeface="Arial"/>
              </a:rPr>
              <a:t>Providing first-line response</a:t>
            </a:r>
            <a:endParaRPr lang="en-GB" sz="2400" dirty="0">
              <a:solidFill>
                <a:schemeClr val="accent2"/>
              </a:solidFill>
              <a:latin typeface="Arial" panose="020B0604020202020204" pitchFamily="34" charset="0"/>
            </a:endParaRPr>
          </a:p>
          <a:p>
            <a:pPr marL="457189" indent="-457189">
              <a:lnSpc>
                <a:spcPct val="108000"/>
              </a:lnSpc>
              <a:spcAft>
                <a:spcPts val="1000"/>
              </a:spcAft>
              <a:buClr>
                <a:schemeClr val="accent2"/>
              </a:buClr>
              <a:buSzPct val="125000"/>
              <a:buFont typeface="Arial" panose="020B0604020202020204" pitchFamily="34" charset="0"/>
              <a:buChar char="•"/>
            </a:pPr>
            <a:r>
              <a:rPr lang="en-GB" sz="2200" dirty="0">
                <a:solidFill>
                  <a:srgbClr val="000000"/>
                </a:solidFill>
                <a:latin typeface="Arial"/>
                <a:ea typeface="Arial"/>
                <a:cs typeface="Arial"/>
                <a:sym typeface="Arial"/>
              </a:rPr>
              <a:t>Know the importance of understanding and separating physical from sexual orientation, attraction or identity acts: male physiology can result in erection and ejaculation during sexual assault</a:t>
            </a:r>
            <a:endParaRPr lang="en-GB" sz="2200" dirty="0">
              <a:latin typeface="Arial" panose="020B0604020202020204" pitchFamily="34" charset="0"/>
            </a:endParaRPr>
          </a:p>
        </p:txBody>
      </p:sp>
      <p:sp>
        <p:nvSpPr>
          <p:cNvPr id="1808" name="Google Shape;1808;p208"/>
          <p:cNvSpPr txBox="1"/>
          <p:nvPr/>
        </p:nvSpPr>
        <p:spPr>
          <a:xfrm>
            <a:off x="393945" y="3223170"/>
            <a:ext cx="11211026" cy="2836235"/>
          </a:xfrm>
          <a:prstGeom prst="rect">
            <a:avLst/>
          </a:prstGeom>
          <a:noFill/>
          <a:ln>
            <a:noFill/>
          </a:ln>
        </p:spPr>
        <p:txBody>
          <a:bodyPr spcFirstLastPara="1" wrap="square" lIns="121900" tIns="60933" rIns="121900" bIns="60933" anchor="t" anchorCtr="0">
            <a:spAutoFit/>
          </a:bodyPr>
          <a:lstStyle/>
          <a:p>
            <a:pPr marL="457189" indent="-457189">
              <a:lnSpc>
                <a:spcPct val="108000"/>
              </a:lnSpc>
              <a:spcAft>
                <a:spcPts val="600"/>
              </a:spcAft>
              <a:buClr>
                <a:schemeClr val="accent2"/>
              </a:buClr>
              <a:buSzPct val="125000"/>
              <a:buFont typeface="Arial" panose="020B0604020202020204" pitchFamily="34" charset="0"/>
              <a:buChar char="•"/>
            </a:pPr>
            <a:r>
              <a:rPr lang="en-GB" sz="2200" dirty="0">
                <a:solidFill>
                  <a:srgbClr val="000000"/>
                </a:solidFill>
                <a:latin typeface="Arial"/>
                <a:cs typeface="Arial"/>
                <a:sym typeface="Arial"/>
              </a:rPr>
              <a:t>Remember confidentiality, the concept of “do no harm” </a:t>
            </a:r>
            <a:br>
              <a:rPr lang="en-GB" sz="2200" dirty="0">
                <a:solidFill>
                  <a:srgbClr val="000000"/>
                </a:solidFill>
                <a:latin typeface="Arial"/>
                <a:cs typeface="Arial"/>
                <a:sym typeface="Arial"/>
              </a:rPr>
            </a:br>
            <a:r>
              <a:rPr lang="en-GB" sz="2200" dirty="0">
                <a:solidFill>
                  <a:srgbClr val="000000"/>
                </a:solidFill>
                <a:latin typeface="Arial"/>
                <a:cs typeface="Arial"/>
                <a:sym typeface="Arial"/>
              </a:rPr>
              <a:t>and other guiding principles; unless required to do so by local laws, </a:t>
            </a:r>
            <a:br>
              <a:rPr lang="en-GB" sz="2200" dirty="0">
                <a:solidFill>
                  <a:srgbClr val="000000"/>
                </a:solidFill>
                <a:latin typeface="Arial"/>
                <a:cs typeface="Arial"/>
                <a:sym typeface="Arial"/>
              </a:rPr>
            </a:br>
            <a:r>
              <a:rPr lang="en-GB" sz="2200" dirty="0">
                <a:solidFill>
                  <a:srgbClr val="000000"/>
                </a:solidFill>
                <a:latin typeface="Arial"/>
                <a:cs typeface="Arial"/>
                <a:sym typeface="Arial"/>
              </a:rPr>
              <a:t>you should only report sexual violence against men and boys to police </a:t>
            </a:r>
            <a:br>
              <a:rPr lang="en-GB" sz="2200" dirty="0">
                <a:solidFill>
                  <a:srgbClr val="000000"/>
                </a:solidFill>
                <a:latin typeface="Arial"/>
                <a:cs typeface="Arial"/>
                <a:sym typeface="Arial"/>
              </a:rPr>
            </a:br>
            <a:r>
              <a:rPr lang="en-GB" sz="2200" dirty="0">
                <a:solidFill>
                  <a:srgbClr val="000000"/>
                </a:solidFill>
                <a:latin typeface="Arial"/>
                <a:cs typeface="Arial"/>
                <a:sym typeface="Arial"/>
              </a:rPr>
              <a:t>if the survivor chooses that path</a:t>
            </a:r>
            <a:endParaRPr lang="en-GB" sz="2200" dirty="0">
              <a:solidFill>
                <a:srgbClr val="000000"/>
              </a:solidFill>
              <a:latin typeface="Arial"/>
              <a:cs typeface="Arial"/>
            </a:endParaRPr>
          </a:p>
          <a:p>
            <a:pPr marL="457189" indent="-457189">
              <a:lnSpc>
                <a:spcPct val="108000"/>
              </a:lnSpc>
              <a:spcAft>
                <a:spcPts val="600"/>
              </a:spcAft>
              <a:buClr>
                <a:schemeClr val="accent2"/>
              </a:buClr>
              <a:buSzPct val="125000"/>
              <a:buFont typeface="Arial" panose="020B0604020202020204" pitchFamily="34" charset="0"/>
              <a:buChar char="•"/>
            </a:pPr>
            <a:r>
              <a:rPr lang="en-GB" sz="2200" dirty="0">
                <a:solidFill>
                  <a:srgbClr val="000000"/>
                </a:solidFill>
                <a:latin typeface="Arial"/>
                <a:cs typeface="Arial"/>
                <a:sym typeface="Arial"/>
              </a:rPr>
              <a:t>Recto-genital examination is still important for male survivors; </a:t>
            </a:r>
            <a:br>
              <a:rPr lang="en-GB" sz="2200" dirty="0">
                <a:solidFill>
                  <a:srgbClr val="000000"/>
                </a:solidFill>
                <a:latin typeface="Arial"/>
                <a:cs typeface="Arial"/>
                <a:sym typeface="Arial"/>
              </a:rPr>
            </a:br>
            <a:r>
              <a:rPr lang="en-GB" sz="2200" dirty="0">
                <a:solidFill>
                  <a:srgbClr val="000000"/>
                </a:solidFill>
                <a:latin typeface="Arial"/>
                <a:cs typeface="Arial"/>
                <a:sym typeface="Arial"/>
              </a:rPr>
              <a:t>bleeding from the anus that does not resolve in a few hours may require </a:t>
            </a:r>
            <a:br>
              <a:rPr lang="en-GB" sz="2200" dirty="0">
                <a:solidFill>
                  <a:srgbClr val="000000"/>
                </a:solidFill>
                <a:latin typeface="Arial"/>
                <a:cs typeface="Arial"/>
                <a:sym typeface="Arial"/>
              </a:rPr>
            </a:br>
            <a:r>
              <a:rPr lang="en-GB" sz="2200" dirty="0">
                <a:solidFill>
                  <a:srgbClr val="000000"/>
                </a:solidFill>
                <a:latin typeface="Arial"/>
                <a:cs typeface="Arial"/>
                <a:sym typeface="Arial"/>
              </a:rPr>
              <a:t>specialist evaluation and treatment</a:t>
            </a:r>
          </a:p>
        </p:txBody>
      </p:sp>
      <p:sp>
        <p:nvSpPr>
          <p:cNvPr id="4" name="Google Shape;1792;p207">
            <a:extLst>
              <a:ext uri="{FF2B5EF4-FFF2-40B4-BE49-F238E27FC236}">
                <a16:creationId xmlns:a16="http://schemas.microsoft.com/office/drawing/2014/main" id="{D820B475-1898-B1EE-1AB0-166D9F365D7B}"/>
              </a:ext>
            </a:extLst>
          </p:cNvPr>
          <p:cNvSpPr txBox="1"/>
          <p:nvPr/>
        </p:nvSpPr>
        <p:spPr>
          <a:xfrm>
            <a:off x="0" y="0"/>
            <a:ext cx="12192000" cy="1149381"/>
          </a:xfrm>
          <a:prstGeom prst="rect">
            <a:avLst/>
          </a:prstGeom>
          <a:noFill/>
          <a:ln>
            <a:noFill/>
          </a:ln>
        </p:spPr>
        <p:txBody>
          <a:bodyPr spcFirstLastPara="1" wrap="square" lIns="121900" tIns="60933" rIns="121900" bIns="60933" anchor="ctr" anchorCtr="0">
            <a:noAutofit/>
          </a:bodyPr>
          <a:lstStyle/>
          <a:p>
            <a:pPr algn="ctr">
              <a:lnSpc>
                <a:spcPct val="90000"/>
              </a:lnSpc>
              <a:spcBef>
                <a:spcPts val="800"/>
              </a:spcBef>
              <a:spcAft>
                <a:spcPts val="800"/>
              </a:spcAft>
            </a:pPr>
            <a:r>
              <a:rPr lang="en-GB" sz="3400" b="1" dirty="0">
                <a:solidFill>
                  <a:schemeClr val="accent3"/>
                </a:solidFill>
                <a:latin typeface="+mj-lt"/>
                <a:cs typeface="Arial"/>
                <a:sym typeface="Arial"/>
              </a:rPr>
              <a:t>Male survivors of sexual violence </a:t>
            </a:r>
            <a:r>
              <a:rPr lang="en-GB" sz="3400" dirty="0">
                <a:solidFill>
                  <a:schemeClr val="accent3"/>
                </a:solidFill>
                <a:latin typeface="+mj-lt"/>
                <a:cs typeface="Arial"/>
                <a:sym typeface="Arial"/>
              </a:rPr>
              <a:t>(continued)</a:t>
            </a:r>
          </a:p>
        </p:txBody>
      </p:sp>
      <p:sp>
        <p:nvSpPr>
          <p:cNvPr id="2" name="Rectangle 1">
            <a:extLst>
              <a:ext uri="{FF2B5EF4-FFF2-40B4-BE49-F238E27FC236}">
                <a16:creationId xmlns:a16="http://schemas.microsoft.com/office/drawing/2014/main" id="{1B1920EF-EE6E-F758-8E86-2B1BF76FE2A8}"/>
              </a:ext>
            </a:extLst>
          </p:cNvPr>
          <p:cNvSpPr/>
          <p:nvPr/>
        </p:nvSpPr>
        <p:spPr>
          <a:xfrm>
            <a:off x="8472669" y="1363315"/>
            <a:ext cx="3437679" cy="19555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0" rIns="180000" rtlCol="0" anchor="ctr"/>
          <a:lstStyle/>
          <a:p>
            <a:pPr lvl="2"/>
            <a:r>
              <a:rPr lang="en-GB" b="1" dirty="0">
                <a:solidFill>
                  <a:schemeClr val="lt1"/>
                </a:solidFill>
                <a:latin typeface="Arial"/>
                <a:ea typeface="Arial"/>
                <a:cs typeface="Arial"/>
                <a:sym typeface="Arial"/>
              </a:rPr>
              <a:t>Note:</a:t>
            </a:r>
            <a:r>
              <a:rPr lang="en-GB" dirty="0">
                <a:solidFill>
                  <a:schemeClr val="lt1"/>
                </a:solidFill>
                <a:latin typeface="Arial"/>
                <a:ea typeface="Arial"/>
                <a:cs typeface="Arial"/>
                <a:sym typeface="Arial"/>
              </a:rPr>
              <a:t> </a:t>
            </a:r>
            <a:br>
              <a:rPr lang="en-GB" dirty="0">
                <a:solidFill>
                  <a:schemeClr val="lt1"/>
                </a:solidFill>
                <a:latin typeface="Arial" panose="020B0604020202020204" pitchFamily="34" charset="0"/>
              </a:rPr>
            </a:br>
            <a:r>
              <a:rPr lang="en-GB" dirty="0">
                <a:solidFill>
                  <a:schemeClr val="lt1"/>
                </a:solidFill>
                <a:latin typeface="Arial" panose="020B0604020202020204" pitchFamily="34" charset="0"/>
              </a:rPr>
              <a:t>T</a:t>
            </a:r>
            <a:r>
              <a:rPr lang="en-GB" dirty="0">
                <a:solidFill>
                  <a:schemeClr val="lt1"/>
                </a:solidFill>
                <a:latin typeface="Arial"/>
                <a:ea typeface="Arial"/>
                <a:cs typeface="Arial"/>
                <a:sym typeface="Arial"/>
              </a:rPr>
              <a:t>orsion of the testes is a medical emergency requiring immediate surgical referral</a:t>
            </a:r>
            <a:endParaRPr lang="en-GB" dirty="0">
              <a:latin typeface="Arial" panose="020B0604020202020204" pitchFamily="34" charset="0"/>
            </a:endParaRPr>
          </a:p>
        </p:txBody>
      </p:sp>
      <p:sp>
        <p:nvSpPr>
          <p:cNvPr id="3" name="Right Arrow 2">
            <a:extLst>
              <a:ext uri="{FF2B5EF4-FFF2-40B4-BE49-F238E27FC236}">
                <a16:creationId xmlns:a16="http://schemas.microsoft.com/office/drawing/2014/main" id="{DCABCA48-FD7B-98BD-12B1-8E34D8EB6AB4}"/>
              </a:ext>
            </a:extLst>
          </p:cNvPr>
          <p:cNvSpPr/>
          <p:nvPr/>
        </p:nvSpPr>
        <p:spPr>
          <a:xfrm>
            <a:off x="8472669" y="1589969"/>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D04A448-4E7B-604A-8D40-1796A249228B}"/>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10.26</a:t>
            </a:r>
          </a:p>
        </p:txBody>
      </p:sp>
    </p:spTree>
    <p:extLst>
      <p:ext uri="{BB962C8B-B14F-4D97-AF65-F5344CB8AC3E}">
        <p14:creationId xmlns:p14="http://schemas.microsoft.com/office/powerpoint/2010/main" val="1605091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4" name="Google Shape;1814;p209"/>
          <p:cNvSpPr txBox="1"/>
          <p:nvPr/>
        </p:nvSpPr>
        <p:spPr>
          <a:xfrm>
            <a:off x="0" y="10911"/>
            <a:ext cx="12192000" cy="1334841"/>
          </a:xfrm>
          <a:prstGeom prst="rect">
            <a:avLst/>
          </a:prstGeom>
          <a:noFill/>
          <a:ln>
            <a:noFill/>
          </a:ln>
        </p:spPr>
        <p:txBody>
          <a:bodyPr spcFirstLastPara="1" wrap="square" lIns="121900" tIns="60933" rIns="121900" bIns="60933" anchor="ctr" anchorCtr="0">
            <a:noAutofit/>
          </a:bodyPr>
          <a:lstStyle/>
          <a:p>
            <a:pPr algn="ctr">
              <a:lnSpc>
                <a:spcPct val="90000"/>
              </a:lnSpc>
              <a:spcBef>
                <a:spcPts val="800"/>
              </a:spcBef>
              <a:spcAft>
                <a:spcPts val="800"/>
              </a:spcAft>
            </a:pPr>
            <a:r>
              <a:rPr lang="en-GB" sz="3400" b="1" dirty="0">
                <a:solidFill>
                  <a:schemeClr val="accent3"/>
                </a:solidFill>
                <a:latin typeface="+mj-lt"/>
                <a:cs typeface="Arial"/>
                <a:sym typeface="Arial"/>
              </a:rPr>
              <a:t>Skills in action: caring for male survivors</a:t>
            </a:r>
          </a:p>
        </p:txBody>
      </p:sp>
      <p:sp>
        <p:nvSpPr>
          <p:cNvPr id="1818" name="Google Shape;1818;p209" title="Caring for Male Survivors"/>
          <p:cNvSpPr/>
          <p:nvPr/>
        </p:nvSpPr>
        <p:spPr>
          <a:xfrm>
            <a:off x="3635593" y="1861584"/>
            <a:ext cx="5476875" cy="4107656"/>
          </a:xfrm>
          <a:prstGeom prst="rect">
            <a:avLst/>
          </a:prstGeom>
          <a:noFill/>
          <a:ln>
            <a:noFill/>
          </a:ln>
        </p:spPr>
        <p:txBody>
          <a:bodyPr/>
          <a:lstStyle/>
          <a:p>
            <a:endParaRPr lang="en-GB" sz="2400" dirty="0">
              <a:latin typeface="Arial" panose="020B0604020202020204" pitchFamily="34" charset="0"/>
            </a:endParaRPr>
          </a:p>
        </p:txBody>
      </p:sp>
      <p:sp>
        <p:nvSpPr>
          <p:cNvPr id="1819" name="Google Shape;1819;p209"/>
          <p:cNvSpPr/>
          <p:nvPr/>
        </p:nvSpPr>
        <p:spPr>
          <a:xfrm>
            <a:off x="3102796" y="5644527"/>
            <a:ext cx="6009672" cy="324713"/>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r>
              <a:rPr lang="en-GB" sz="1200" dirty="0">
                <a:latin typeface="Arial"/>
                <a:ea typeface="Arial"/>
                <a:cs typeface="Arial"/>
                <a:sym typeface="Arial"/>
              </a:rPr>
              <a:t>© International Rescue Committee and University of California, Los Angeles (2008)</a:t>
            </a:r>
            <a:endParaRPr lang="en-GB" sz="1200" dirty="0">
              <a:latin typeface="Arial" panose="020B0604020202020204" pitchFamily="34" charset="0"/>
            </a:endParaRPr>
          </a:p>
        </p:txBody>
      </p:sp>
      <p:pic>
        <p:nvPicPr>
          <p:cNvPr id="9" name="Online Media 1" title="Caring for Male Survivors">
            <a:hlinkClick r:id="" action="ppaction://media"/>
            <a:extLst>
              <a:ext uri="{FF2B5EF4-FFF2-40B4-BE49-F238E27FC236}">
                <a16:creationId xmlns:a16="http://schemas.microsoft.com/office/drawing/2014/main" id="{671B4611-37EA-5345-5A5C-A71ADE914F33}"/>
              </a:ext>
            </a:extLst>
          </p:cNvPr>
          <p:cNvPicPr>
            <a:picLocks noRot="1" noChangeAspect="1"/>
          </p:cNvPicPr>
          <p:nvPr>
            <a:videoFile r:link="rId1"/>
          </p:nvPr>
        </p:nvPicPr>
        <p:blipFill>
          <a:blip r:embed="rId4"/>
          <a:stretch>
            <a:fillRect/>
          </a:stretch>
        </p:blipFill>
        <p:spPr>
          <a:xfrm>
            <a:off x="3208421" y="1199008"/>
            <a:ext cx="5904046" cy="4428034"/>
          </a:xfrm>
          <a:prstGeom prst="rect">
            <a:avLst/>
          </a:prstGeom>
        </p:spPr>
      </p:pic>
      <p:grpSp>
        <p:nvGrpSpPr>
          <p:cNvPr id="2" name="Group 1">
            <a:extLst>
              <a:ext uri="{FF2B5EF4-FFF2-40B4-BE49-F238E27FC236}">
                <a16:creationId xmlns:a16="http://schemas.microsoft.com/office/drawing/2014/main" id="{00F6961C-BCC8-C2E7-9A22-CBE293030CF3}"/>
              </a:ext>
            </a:extLst>
          </p:cNvPr>
          <p:cNvGrpSpPr/>
          <p:nvPr/>
        </p:nvGrpSpPr>
        <p:grpSpPr>
          <a:xfrm>
            <a:off x="2122064" y="1519385"/>
            <a:ext cx="1299943" cy="1299943"/>
            <a:chOff x="4706670" y="3561888"/>
            <a:chExt cx="1475315" cy="1475315"/>
          </a:xfrm>
        </p:grpSpPr>
        <p:sp>
          <p:nvSpPr>
            <p:cNvPr id="3" name="Oval 2">
              <a:extLst>
                <a:ext uri="{FF2B5EF4-FFF2-40B4-BE49-F238E27FC236}">
                  <a16:creationId xmlns:a16="http://schemas.microsoft.com/office/drawing/2014/main" id="{A40633E8-1927-0ADC-B2E0-11F98472DF09}"/>
                </a:ext>
              </a:extLst>
            </p:cNvPr>
            <p:cNvSpPr/>
            <p:nvPr/>
          </p:nvSpPr>
          <p:spPr>
            <a:xfrm>
              <a:off x="4706670" y="3561888"/>
              <a:ext cx="1475315" cy="14753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oogle Shape;290;p50">
              <a:extLst>
                <a:ext uri="{FF2B5EF4-FFF2-40B4-BE49-F238E27FC236}">
                  <a16:creationId xmlns:a16="http://schemas.microsoft.com/office/drawing/2014/main" id="{D5089FAD-5275-73A6-F61C-CDB89A1239F5}"/>
                </a:ext>
              </a:extLst>
            </p:cNvPr>
            <p:cNvGrpSpPr/>
            <p:nvPr/>
          </p:nvGrpSpPr>
          <p:grpSpPr>
            <a:xfrm>
              <a:off x="4924538" y="3846334"/>
              <a:ext cx="1039577" cy="806498"/>
              <a:chOff x="511556" y="2988297"/>
              <a:chExt cx="1138555" cy="883285"/>
            </a:xfrm>
          </p:grpSpPr>
          <p:sp>
            <p:nvSpPr>
              <p:cNvPr id="5" name="Google Shape;291;p50">
                <a:extLst>
                  <a:ext uri="{FF2B5EF4-FFF2-40B4-BE49-F238E27FC236}">
                    <a16:creationId xmlns:a16="http://schemas.microsoft.com/office/drawing/2014/main" id="{16F04A97-2569-6DE8-E44C-E89CA323CDF4}"/>
                  </a:ext>
                </a:extLst>
              </p:cNvPr>
              <p:cNvSpPr/>
              <p:nvPr/>
            </p:nvSpPr>
            <p:spPr>
              <a:xfrm>
                <a:off x="668034" y="3173383"/>
                <a:ext cx="170697" cy="170851"/>
              </a:xfrm>
              <a:prstGeom prst="rect">
                <a:avLst/>
              </a:prstGeom>
              <a:noFill/>
              <a:ln>
                <a:noFill/>
              </a:ln>
            </p:spPr>
            <p:txBody>
              <a:bodyPr/>
              <a:lstStyle/>
              <a:p>
                <a:endParaRPr lang="en-GB" sz="2400" dirty="0">
                  <a:latin typeface="Arial" panose="020B0604020202020204" pitchFamily="34" charset="0"/>
                </a:endParaRPr>
              </a:p>
            </p:txBody>
          </p:sp>
          <p:sp>
            <p:nvSpPr>
              <p:cNvPr id="6" name="Google Shape;292;p50">
                <a:extLst>
                  <a:ext uri="{FF2B5EF4-FFF2-40B4-BE49-F238E27FC236}">
                    <a16:creationId xmlns:a16="http://schemas.microsoft.com/office/drawing/2014/main" id="{71CB9162-6F5A-4FE3-069F-4DACE05D7577}"/>
                  </a:ext>
                </a:extLst>
              </p:cNvPr>
              <p:cNvSpPr/>
              <p:nvPr/>
            </p:nvSpPr>
            <p:spPr>
              <a:xfrm>
                <a:off x="1066327" y="3116432"/>
                <a:ext cx="170697" cy="170851"/>
              </a:xfrm>
              <a:prstGeom prst="rect">
                <a:avLst/>
              </a:prstGeom>
              <a:noFill/>
              <a:ln>
                <a:noFill/>
              </a:ln>
            </p:spPr>
            <p:txBody>
              <a:bodyPr/>
              <a:lstStyle/>
              <a:p>
                <a:endParaRPr lang="en-GB" sz="2400" dirty="0">
                  <a:latin typeface="Arial" panose="020B0604020202020204" pitchFamily="34" charset="0"/>
                </a:endParaRPr>
              </a:p>
            </p:txBody>
          </p:sp>
          <p:sp>
            <p:nvSpPr>
              <p:cNvPr id="7" name="Google Shape;293;p50">
                <a:extLst>
                  <a:ext uri="{FF2B5EF4-FFF2-40B4-BE49-F238E27FC236}">
                    <a16:creationId xmlns:a16="http://schemas.microsoft.com/office/drawing/2014/main" id="{6D47BB56-5710-946F-8235-409FEF4F43B3}"/>
                  </a:ext>
                </a:extLst>
              </p:cNvPr>
              <p:cNvSpPr/>
              <p:nvPr/>
            </p:nvSpPr>
            <p:spPr>
              <a:xfrm>
                <a:off x="511556" y="2988297"/>
                <a:ext cx="1138555" cy="883285"/>
              </a:xfrm>
              <a:custGeom>
                <a:avLst/>
                <a:gdLst/>
                <a:ahLst/>
                <a:cxnLst/>
                <a:rect l="l" t="t" r="r" b="b"/>
                <a:pathLst>
                  <a:path w="1138555" h="883285" extrusionOk="0">
                    <a:moveTo>
                      <a:pt x="853490" y="213563"/>
                    </a:moveTo>
                    <a:lnTo>
                      <a:pt x="847864" y="164528"/>
                    </a:lnTo>
                    <a:lnTo>
                      <a:pt x="831837" y="119545"/>
                    </a:lnTo>
                    <a:lnTo>
                      <a:pt x="810183" y="85432"/>
                    </a:lnTo>
                    <a:lnTo>
                      <a:pt x="806678" y="79895"/>
                    </a:lnTo>
                    <a:lnTo>
                      <a:pt x="773658" y="46850"/>
                    </a:lnTo>
                    <a:lnTo>
                      <a:pt x="768134" y="43345"/>
                    </a:lnTo>
                    <a:lnTo>
                      <a:pt x="768134" y="213563"/>
                    </a:lnTo>
                    <a:lnTo>
                      <a:pt x="758139" y="263626"/>
                    </a:lnTo>
                    <a:lnTo>
                      <a:pt x="730796" y="304330"/>
                    </a:lnTo>
                    <a:lnTo>
                      <a:pt x="711238" y="317500"/>
                    </a:lnTo>
                    <a:lnTo>
                      <a:pt x="711238" y="768832"/>
                    </a:lnTo>
                    <a:lnTo>
                      <a:pt x="708990" y="779894"/>
                    </a:lnTo>
                    <a:lnTo>
                      <a:pt x="702881" y="788949"/>
                    </a:lnTo>
                    <a:lnTo>
                      <a:pt x="693839" y="795058"/>
                    </a:lnTo>
                    <a:lnTo>
                      <a:pt x="682790" y="797306"/>
                    </a:lnTo>
                    <a:lnTo>
                      <a:pt x="671741" y="795058"/>
                    </a:lnTo>
                    <a:lnTo>
                      <a:pt x="662698" y="788949"/>
                    </a:lnTo>
                    <a:lnTo>
                      <a:pt x="656577" y="779894"/>
                    </a:lnTo>
                    <a:lnTo>
                      <a:pt x="654342" y="768832"/>
                    </a:lnTo>
                    <a:lnTo>
                      <a:pt x="656577" y="757770"/>
                    </a:lnTo>
                    <a:lnTo>
                      <a:pt x="662698" y="748728"/>
                    </a:lnTo>
                    <a:lnTo>
                      <a:pt x="671741" y="742607"/>
                    </a:lnTo>
                    <a:lnTo>
                      <a:pt x="682790" y="740359"/>
                    </a:lnTo>
                    <a:lnTo>
                      <a:pt x="693839" y="742607"/>
                    </a:lnTo>
                    <a:lnTo>
                      <a:pt x="702881" y="748728"/>
                    </a:lnTo>
                    <a:lnTo>
                      <a:pt x="708990" y="757770"/>
                    </a:lnTo>
                    <a:lnTo>
                      <a:pt x="711238" y="768832"/>
                    </a:lnTo>
                    <a:lnTo>
                      <a:pt x="711238" y="317500"/>
                    </a:lnTo>
                    <a:lnTo>
                      <a:pt x="690118" y="331698"/>
                    </a:lnTo>
                    <a:lnTo>
                      <a:pt x="640118" y="341706"/>
                    </a:lnTo>
                    <a:lnTo>
                      <a:pt x="590105" y="331698"/>
                    </a:lnTo>
                    <a:lnTo>
                      <a:pt x="560539" y="311810"/>
                    </a:lnTo>
                    <a:lnTo>
                      <a:pt x="549427" y="304330"/>
                    </a:lnTo>
                    <a:lnTo>
                      <a:pt x="533425" y="280504"/>
                    </a:lnTo>
                    <a:lnTo>
                      <a:pt x="533425" y="398653"/>
                    </a:lnTo>
                    <a:lnTo>
                      <a:pt x="412521" y="398653"/>
                    </a:lnTo>
                    <a:lnTo>
                      <a:pt x="425526" y="378879"/>
                    </a:lnTo>
                    <a:lnTo>
                      <a:pt x="436524" y="357898"/>
                    </a:lnTo>
                    <a:lnTo>
                      <a:pt x="445122" y="335584"/>
                    </a:lnTo>
                    <a:lnTo>
                      <a:pt x="450926" y="311810"/>
                    </a:lnTo>
                    <a:lnTo>
                      <a:pt x="466813" y="337388"/>
                    </a:lnTo>
                    <a:lnTo>
                      <a:pt x="486308" y="360565"/>
                    </a:lnTo>
                    <a:lnTo>
                      <a:pt x="508736" y="381076"/>
                    </a:lnTo>
                    <a:lnTo>
                      <a:pt x="533425" y="398653"/>
                    </a:lnTo>
                    <a:lnTo>
                      <a:pt x="533425" y="280504"/>
                    </a:lnTo>
                    <a:lnTo>
                      <a:pt x="522097" y="263626"/>
                    </a:lnTo>
                    <a:lnTo>
                      <a:pt x="512089" y="213563"/>
                    </a:lnTo>
                    <a:lnTo>
                      <a:pt x="520344" y="172275"/>
                    </a:lnTo>
                    <a:lnTo>
                      <a:pt x="549427" y="122809"/>
                    </a:lnTo>
                    <a:lnTo>
                      <a:pt x="590105" y="95440"/>
                    </a:lnTo>
                    <a:lnTo>
                      <a:pt x="640118" y="85432"/>
                    </a:lnTo>
                    <a:lnTo>
                      <a:pt x="690118" y="95440"/>
                    </a:lnTo>
                    <a:lnTo>
                      <a:pt x="730796" y="122809"/>
                    </a:lnTo>
                    <a:lnTo>
                      <a:pt x="758139" y="163512"/>
                    </a:lnTo>
                    <a:lnTo>
                      <a:pt x="768134" y="213563"/>
                    </a:lnTo>
                    <a:lnTo>
                      <a:pt x="768134" y="43345"/>
                    </a:lnTo>
                    <a:lnTo>
                      <a:pt x="734047" y="21666"/>
                    </a:lnTo>
                    <a:lnTo>
                      <a:pt x="689114" y="5626"/>
                    </a:lnTo>
                    <a:lnTo>
                      <a:pt x="640118" y="0"/>
                    </a:lnTo>
                    <a:lnTo>
                      <a:pt x="589953" y="5943"/>
                    </a:lnTo>
                    <a:lnTo>
                      <a:pt x="544169" y="22834"/>
                    </a:lnTo>
                    <a:lnTo>
                      <a:pt x="504088" y="49301"/>
                    </a:lnTo>
                    <a:lnTo>
                      <a:pt x="470992" y="83947"/>
                    </a:lnTo>
                    <a:lnTo>
                      <a:pt x="446201" y="125412"/>
                    </a:lnTo>
                    <a:lnTo>
                      <a:pt x="431012" y="172275"/>
                    </a:lnTo>
                    <a:lnTo>
                      <a:pt x="411137" y="142379"/>
                    </a:lnTo>
                    <a:lnTo>
                      <a:pt x="405599" y="134035"/>
                    </a:lnTo>
                    <a:lnTo>
                      <a:pt x="372808" y="102158"/>
                    </a:lnTo>
                    <a:lnTo>
                      <a:pt x="369849" y="100317"/>
                    </a:lnTo>
                    <a:lnTo>
                      <a:pt x="369849" y="270522"/>
                    </a:lnTo>
                    <a:lnTo>
                      <a:pt x="359841" y="320573"/>
                    </a:lnTo>
                    <a:lnTo>
                      <a:pt x="332498" y="361276"/>
                    </a:lnTo>
                    <a:lnTo>
                      <a:pt x="291833" y="388645"/>
                    </a:lnTo>
                    <a:lnTo>
                      <a:pt x="241820" y="398653"/>
                    </a:lnTo>
                    <a:lnTo>
                      <a:pt x="191808" y="388645"/>
                    </a:lnTo>
                    <a:lnTo>
                      <a:pt x="151142" y="361276"/>
                    </a:lnTo>
                    <a:lnTo>
                      <a:pt x="123799" y="320573"/>
                    </a:lnTo>
                    <a:lnTo>
                      <a:pt x="113792" y="270522"/>
                    </a:lnTo>
                    <a:lnTo>
                      <a:pt x="123799" y="220459"/>
                    </a:lnTo>
                    <a:lnTo>
                      <a:pt x="151142" y="179755"/>
                    </a:lnTo>
                    <a:lnTo>
                      <a:pt x="191808" y="152387"/>
                    </a:lnTo>
                    <a:lnTo>
                      <a:pt x="241820" y="142379"/>
                    </a:lnTo>
                    <a:lnTo>
                      <a:pt x="291833" y="152387"/>
                    </a:lnTo>
                    <a:lnTo>
                      <a:pt x="332498" y="179755"/>
                    </a:lnTo>
                    <a:lnTo>
                      <a:pt x="359841" y="220459"/>
                    </a:lnTo>
                    <a:lnTo>
                      <a:pt x="369849" y="270522"/>
                    </a:lnTo>
                    <a:lnTo>
                      <a:pt x="369849" y="100317"/>
                    </a:lnTo>
                    <a:lnTo>
                      <a:pt x="333819" y="77863"/>
                    </a:lnTo>
                    <a:lnTo>
                      <a:pt x="289763" y="62382"/>
                    </a:lnTo>
                    <a:lnTo>
                      <a:pt x="241820" y="56959"/>
                    </a:lnTo>
                    <a:lnTo>
                      <a:pt x="192824" y="62585"/>
                    </a:lnTo>
                    <a:lnTo>
                      <a:pt x="147891" y="78625"/>
                    </a:lnTo>
                    <a:lnTo>
                      <a:pt x="108267" y="103797"/>
                    </a:lnTo>
                    <a:lnTo>
                      <a:pt x="75260" y="136855"/>
                    </a:lnTo>
                    <a:lnTo>
                      <a:pt x="50101" y="176504"/>
                    </a:lnTo>
                    <a:lnTo>
                      <a:pt x="34074" y="221475"/>
                    </a:lnTo>
                    <a:lnTo>
                      <a:pt x="28448" y="270522"/>
                    </a:lnTo>
                    <a:lnTo>
                      <a:pt x="34582" y="321043"/>
                    </a:lnTo>
                    <a:lnTo>
                      <a:pt x="51917" y="367157"/>
                    </a:lnTo>
                    <a:lnTo>
                      <a:pt x="78854" y="407670"/>
                    </a:lnTo>
                    <a:lnTo>
                      <a:pt x="113792" y="441363"/>
                    </a:lnTo>
                    <a:lnTo>
                      <a:pt x="113792" y="484085"/>
                    </a:lnTo>
                    <a:lnTo>
                      <a:pt x="85344" y="484085"/>
                    </a:lnTo>
                    <a:lnTo>
                      <a:pt x="56896" y="455612"/>
                    </a:lnTo>
                    <a:lnTo>
                      <a:pt x="0" y="455612"/>
                    </a:lnTo>
                    <a:lnTo>
                      <a:pt x="0" y="597979"/>
                    </a:lnTo>
                    <a:lnTo>
                      <a:pt x="56896" y="597979"/>
                    </a:lnTo>
                    <a:lnTo>
                      <a:pt x="85344" y="569506"/>
                    </a:lnTo>
                    <a:lnTo>
                      <a:pt x="113792" y="569506"/>
                    </a:lnTo>
                    <a:lnTo>
                      <a:pt x="113792" y="825779"/>
                    </a:lnTo>
                    <a:lnTo>
                      <a:pt x="118287" y="847902"/>
                    </a:lnTo>
                    <a:lnTo>
                      <a:pt x="130517" y="866000"/>
                    </a:lnTo>
                    <a:lnTo>
                      <a:pt x="148602" y="878243"/>
                    </a:lnTo>
                    <a:lnTo>
                      <a:pt x="170700" y="882738"/>
                    </a:lnTo>
                    <a:lnTo>
                      <a:pt x="739686" y="882738"/>
                    </a:lnTo>
                    <a:lnTo>
                      <a:pt x="761784" y="878243"/>
                    </a:lnTo>
                    <a:lnTo>
                      <a:pt x="779868" y="866000"/>
                    </a:lnTo>
                    <a:lnTo>
                      <a:pt x="792099" y="847902"/>
                    </a:lnTo>
                    <a:lnTo>
                      <a:pt x="796582" y="825779"/>
                    </a:lnTo>
                    <a:lnTo>
                      <a:pt x="796582" y="797306"/>
                    </a:lnTo>
                    <a:lnTo>
                      <a:pt x="796582" y="740359"/>
                    </a:lnTo>
                    <a:lnTo>
                      <a:pt x="796582" y="569506"/>
                    </a:lnTo>
                    <a:lnTo>
                      <a:pt x="796582" y="484085"/>
                    </a:lnTo>
                    <a:lnTo>
                      <a:pt x="796582" y="455612"/>
                    </a:lnTo>
                    <a:lnTo>
                      <a:pt x="792581" y="434492"/>
                    </a:lnTo>
                    <a:lnTo>
                      <a:pt x="781646" y="416991"/>
                    </a:lnTo>
                    <a:lnTo>
                      <a:pt x="765378" y="404545"/>
                    </a:lnTo>
                    <a:lnTo>
                      <a:pt x="745375" y="398653"/>
                    </a:lnTo>
                    <a:lnTo>
                      <a:pt x="781202" y="372846"/>
                    </a:lnTo>
                    <a:lnTo>
                      <a:pt x="809942" y="341706"/>
                    </a:lnTo>
                    <a:lnTo>
                      <a:pt x="811085" y="340474"/>
                    </a:lnTo>
                    <a:lnTo>
                      <a:pt x="833869" y="302501"/>
                    </a:lnTo>
                    <a:lnTo>
                      <a:pt x="848385" y="259880"/>
                    </a:lnTo>
                    <a:lnTo>
                      <a:pt x="853490" y="213563"/>
                    </a:lnTo>
                    <a:close/>
                  </a:path>
                  <a:path w="1138555" h="883285" extrusionOk="0">
                    <a:moveTo>
                      <a:pt x="1137983" y="398653"/>
                    </a:moveTo>
                    <a:lnTo>
                      <a:pt x="1052639" y="398653"/>
                    </a:lnTo>
                    <a:lnTo>
                      <a:pt x="967282" y="484085"/>
                    </a:lnTo>
                    <a:lnTo>
                      <a:pt x="853490" y="484085"/>
                    </a:lnTo>
                    <a:lnTo>
                      <a:pt x="853490" y="797306"/>
                    </a:lnTo>
                    <a:lnTo>
                      <a:pt x="967282" y="797306"/>
                    </a:lnTo>
                    <a:lnTo>
                      <a:pt x="1052639" y="882738"/>
                    </a:lnTo>
                    <a:lnTo>
                      <a:pt x="1137983" y="882738"/>
                    </a:lnTo>
                    <a:lnTo>
                      <a:pt x="1137983" y="398653"/>
                    </a:lnTo>
                    <a:close/>
                  </a:path>
                </a:pathLst>
              </a:custGeom>
              <a:solidFill>
                <a:schemeClr val="bg1"/>
              </a:solidFill>
              <a:ln>
                <a:noFill/>
              </a:ln>
            </p:spPr>
            <p:txBody>
              <a:bodyPr spcFirstLastPara="1" wrap="square" lIns="0" tIns="0" rIns="0" bIns="0" anchor="t" anchorCtr="0">
                <a:noAutofit/>
              </a:bodyPr>
              <a:lstStyle/>
              <a:p>
                <a:endParaRPr lang="en-GB" sz="1867" dirty="0">
                  <a:solidFill>
                    <a:srgbClr val="000000"/>
                  </a:solidFill>
                  <a:latin typeface="Arial"/>
                  <a:ea typeface="Arial"/>
                  <a:cs typeface="Arial"/>
                  <a:sym typeface="Arial"/>
                </a:endParaRPr>
              </a:p>
            </p:txBody>
          </p:sp>
        </p:grpSp>
      </p:grpSp>
      <p:sp>
        <p:nvSpPr>
          <p:cNvPr id="8" name="TextBox 7">
            <a:extLst>
              <a:ext uri="{FF2B5EF4-FFF2-40B4-BE49-F238E27FC236}">
                <a16:creationId xmlns:a16="http://schemas.microsoft.com/office/drawing/2014/main" id="{3484045F-5136-4A29-E511-123088A79165}"/>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10.27</a:t>
            </a:r>
          </a:p>
        </p:txBody>
      </p:sp>
    </p:spTree>
    <p:extLst>
      <p:ext uri="{BB962C8B-B14F-4D97-AF65-F5344CB8AC3E}">
        <p14:creationId xmlns:p14="http://schemas.microsoft.com/office/powerpoint/2010/main" val="4268944015"/>
      </p:ext>
    </p:extLst>
  </p:cSld>
  <p:clrMapOvr>
    <a:masterClrMapping/>
  </p:clrMapOvr>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5" name="Google Shape;1825;p210"/>
          <p:cNvSpPr txBox="1"/>
          <p:nvPr/>
        </p:nvSpPr>
        <p:spPr>
          <a:xfrm>
            <a:off x="0" y="0"/>
            <a:ext cx="12192000" cy="1604211"/>
          </a:xfrm>
          <a:prstGeom prst="rect">
            <a:avLst/>
          </a:prstGeom>
          <a:noFill/>
          <a:ln>
            <a:noFill/>
          </a:ln>
        </p:spPr>
        <p:txBody>
          <a:bodyPr spcFirstLastPara="1" wrap="square" lIns="121900" tIns="60933" rIns="121900" bIns="60933" anchor="ctr" anchorCtr="0">
            <a:noAutofit/>
          </a:bodyPr>
          <a:lstStyle/>
          <a:p>
            <a:pPr algn="ctr">
              <a:lnSpc>
                <a:spcPct val="90000"/>
              </a:lnSpc>
              <a:spcBef>
                <a:spcPts val="800"/>
              </a:spcBef>
              <a:spcAft>
                <a:spcPts val="800"/>
              </a:spcAft>
            </a:pPr>
            <a:r>
              <a:rPr lang="fr" sz="3400" b="1">
                <a:solidFill>
                  <a:schemeClr val="accent3"/>
                </a:solidFill>
                <a:latin typeface="+mj-lt"/>
                <a:cs typeface="Arial"/>
                <a:sym typeface="Arial"/>
              </a:rPr>
              <a:t>Special considerations for older women</a:t>
            </a:r>
            <a:endParaRPr sz="3400" b="1">
              <a:solidFill>
                <a:schemeClr val="accent3"/>
              </a:solidFill>
              <a:latin typeface="+mj-lt"/>
              <a:cs typeface="Arial"/>
              <a:sym typeface="Arial"/>
            </a:endParaRPr>
          </a:p>
        </p:txBody>
      </p:sp>
      <p:sp>
        <p:nvSpPr>
          <p:cNvPr id="1829" name="Google Shape;1829;p210"/>
          <p:cNvSpPr txBox="1"/>
          <p:nvPr/>
        </p:nvSpPr>
        <p:spPr>
          <a:xfrm>
            <a:off x="847947" y="1882642"/>
            <a:ext cx="10496106" cy="3092715"/>
          </a:xfrm>
          <a:prstGeom prst="rect">
            <a:avLst/>
          </a:prstGeom>
          <a:noFill/>
          <a:ln>
            <a:noFill/>
          </a:ln>
        </p:spPr>
        <p:txBody>
          <a:bodyPr spcFirstLastPara="1" wrap="square" lIns="121900" tIns="60933" rIns="121900" bIns="60933" anchor="t" anchorCtr="0">
            <a:spAutoFit/>
          </a:bodyPr>
          <a:lstStyle/>
          <a:p>
            <a:pPr marL="342900" indent="-342900">
              <a:lnSpc>
                <a:spcPct val="108000"/>
              </a:lnSpc>
              <a:spcAft>
                <a:spcPts val="800"/>
              </a:spcAft>
              <a:buClr>
                <a:schemeClr val="accent2"/>
              </a:buClr>
              <a:buSzPct val="125000"/>
              <a:buFont typeface="Arial" panose="020B0604020202020204" pitchFamily="34" charset="0"/>
              <a:buChar char="•"/>
            </a:pPr>
            <a:r>
              <a:rPr lang="fr" sz="2200">
                <a:solidFill>
                  <a:srgbClr val="000000"/>
                </a:solidFill>
                <a:latin typeface="Arial" panose="020B0604020202020204" pitchFamily="34" charset="0"/>
                <a:sym typeface="Arial"/>
              </a:rPr>
              <a:t>Post-menopausal women who have been vaginally raped are at increased risk of vaginal tears and injury, and transmission of STIs and HIV </a:t>
            </a:r>
            <a:endParaRPr sz="2200">
              <a:latin typeface="Arial" panose="020B0604020202020204" pitchFamily="34" charset="0"/>
            </a:endParaRPr>
          </a:p>
          <a:p>
            <a:pPr marL="342900" indent="-342900">
              <a:lnSpc>
                <a:spcPct val="108000"/>
              </a:lnSpc>
              <a:spcAft>
                <a:spcPts val="800"/>
              </a:spcAft>
              <a:buClr>
                <a:schemeClr val="accent2"/>
              </a:buClr>
              <a:buSzPct val="125000"/>
              <a:buFont typeface="Arial" panose="020B0604020202020204" pitchFamily="34" charset="0"/>
              <a:buChar char="•"/>
            </a:pPr>
            <a:r>
              <a:rPr lang="fr" sz="2200">
                <a:solidFill>
                  <a:srgbClr val="000000"/>
                </a:solidFill>
                <a:latin typeface="Arial" panose="020B0604020202020204" pitchFamily="34" charset="0"/>
                <a:sym typeface="Arial"/>
              </a:rPr>
              <a:t>Decreased hormonal levels following menopause result in reduced vaginal lubrication and a thinner and more friable vaginal wall </a:t>
            </a:r>
            <a:endParaRPr sz="2200">
              <a:latin typeface="Arial" panose="020B0604020202020204" pitchFamily="34" charset="0"/>
            </a:endParaRPr>
          </a:p>
          <a:p>
            <a:pPr marL="342900" indent="-342900">
              <a:lnSpc>
                <a:spcPct val="108000"/>
              </a:lnSpc>
              <a:spcAft>
                <a:spcPts val="800"/>
              </a:spcAft>
              <a:buClr>
                <a:schemeClr val="accent2"/>
              </a:buClr>
              <a:buSzPct val="125000"/>
              <a:buFont typeface="Arial" panose="020B0604020202020204" pitchFamily="34" charset="0"/>
              <a:buChar char="•"/>
            </a:pPr>
            <a:r>
              <a:rPr lang="fr" sz="2200">
                <a:solidFill>
                  <a:srgbClr val="000000"/>
                </a:solidFill>
                <a:latin typeface="Arial" panose="020B0604020202020204" pitchFamily="34" charset="0"/>
                <a:sym typeface="Arial"/>
              </a:rPr>
              <a:t>Use a thin speculum for genital examination </a:t>
            </a:r>
            <a:endParaRPr sz="2200">
              <a:latin typeface="Arial" panose="020B0604020202020204" pitchFamily="34" charset="0"/>
            </a:endParaRPr>
          </a:p>
          <a:p>
            <a:pPr marL="342900" indent="-342900">
              <a:lnSpc>
                <a:spcPct val="108000"/>
              </a:lnSpc>
              <a:spcAft>
                <a:spcPts val="800"/>
              </a:spcAft>
              <a:buClr>
                <a:schemeClr val="accent2"/>
              </a:buClr>
              <a:buSzPct val="125000"/>
              <a:buFont typeface="Arial" panose="020B0604020202020204" pitchFamily="34" charset="0"/>
              <a:buChar char="•"/>
            </a:pPr>
            <a:r>
              <a:rPr lang="fr" sz="2200">
                <a:solidFill>
                  <a:srgbClr val="000000"/>
                </a:solidFill>
                <a:latin typeface="Arial" panose="020B0604020202020204" pitchFamily="34" charset="0"/>
                <a:sym typeface="Arial"/>
              </a:rPr>
              <a:t>If the only reason for the examination is to collect evidence or to screen for STIs, consider inserting swabs only without using a speculum</a:t>
            </a:r>
            <a:endParaRPr sz="2200">
              <a:latin typeface="Arial" panose="020B0604020202020204" pitchFamily="34" charset="0"/>
            </a:endParaRPr>
          </a:p>
        </p:txBody>
      </p:sp>
      <p:sp>
        <p:nvSpPr>
          <p:cNvPr id="2" name="TextBox 1">
            <a:extLst>
              <a:ext uri="{FF2B5EF4-FFF2-40B4-BE49-F238E27FC236}">
                <a16:creationId xmlns:a16="http://schemas.microsoft.com/office/drawing/2014/main" id="{2D7CD166-DEE3-5367-537E-F1BA8A11ADAC}"/>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10.28</a:t>
            </a:r>
          </a:p>
        </p:txBody>
      </p:sp>
    </p:spTree>
    <p:extLst>
      <p:ext uri="{BB962C8B-B14F-4D97-AF65-F5344CB8AC3E}">
        <p14:creationId xmlns:p14="http://schemas.microsoft.com/office/powerpoint/2010/main" val="836644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9" name="Google Shape;1839;p211"/>
          <p:cNvSpPr txBox="1"/>
          <p:nvPr/>
        </p:nvSpPr>
        <p:spPr>
          <a:xfrm>
            <a:off x="749752" y="2503790"/>
            <a:ext cx="11360799" cy="2450176"/>
          </a:xfrm>
          <a:prstGeom prst="rect">
            <a:avLst/>
          </a:prstGeom>
          <a:noFill/>
          <a:ln>
            <a:noFill/>
          </a:ln>
        </p:spPr>
        <p:txBody>
          <a:bodyPr spcFirstLastPara="1" wrap="square" lIns="121900" tIns="60933" rIns="121900" bIns="60933" anchor="t" anchorCtr="0">
            <a:spAutoFit/>
          </a:bodyPr>
          <a:lstStyle/>
          <a:p>
            <a:pPr marL="457189" marR="970256" indent="-457189">
              <a:lnSpc>
                <a:spcPct val="108000"/>
              </a:lnSpc>
              <a:spcAft>
                <a:spcPts val="800"/>
              </a:spcAft>
              <a:buClr>
                <a:schemeClr val="tx1"/>
              </a:buClr>
              <a:buSzPct val="100000"/>
              <a:buFont typeface="Arial"/>
              <a:buChar char="■"/>
            </a:pPr>
            <a:r>
              <a:rPr lang="en-GB" sz="2600" dirty="0">
                <a:solidFill>
                  <a:srgbClr val="000000"/>
                </a:solidFill>
                <a:latin typeface="Arial"/>
                <a:ea typeface="Arial"/>
                <a:cs typeface="Arial"/>
                <a:sym typeface="Arial"/>
              </a:rPr>
              <a:t>Use active listening and age-appropriate communication to “conduct” a physical examination </a:t>
            </a:r>
            <a:endParaRPr lang="en-GB" sz="2600" dirty="0">
              <a:latin typeface="Arial" panose="020B0604020202020204" pitchFamily="34" charset="0"/>
            </a:endParaRPr>
          </a:p>
          <a:p>
            <a:pPr marL="457189" marR="970256" indent="-457189">
              <a:lnSpc>
                <a:spcPct val="108000"/>
              </a:lnSpc>
              <a:spcBef>
                <a:spcPts val="1067"/>
              </a:spcBef>
              <a:spcAft>
                <a:spcPts val="800"/>
              </a:spcAft>
              <a:buClr>
                <a:schemeClr val="tx1"/>
              </a:buClr>
              <a:buSzPct val="100000"/>
              <a:buFont typeface="Arial"/>
              <a:buChar char="■"/>
            </a:pPr>
            <a:r>
              <a:rPr lang="en-GB" sz="2600" dirty="0">
                <a:solidFill>
                  <a:srgbClr val="000000"/>
                </a:solidFill>
                <a:latin typeface="Arial"/>
                <a:ea typeface="Arial"/>
                <a:cs typeface="Arial"/>
                <a:sym typeface="Arial"/>
              </a:rPr>
              <a:t>At each stage of the exam, the “survivor” will tell you their findings </a:t>
            </a:r>
            <a:endParaRPr lang="en-GB" sz="2600" dirty="0">
              <a:latin typeface="Arial" panose="020B0604020202020204" pitchFamily="34" charset="0"/>
            </a:endParaRPr>
          </a:p>
          <a:p>
            <a:pPr marL="457189" marR="970256" indent="-457189">
              <a:lnSpc>
                <a:spcPct val="108000"/>
              </a:lnSpc>
              <a:spcBef>
                <a:spcPts val="1067"/>
              </a:spcBef>
              <a:spcAft>
                <a:spcPts val="800"/>
              </a:spcAft>
              <a:buClr>
                <a:schemeClr val="tx1"/>
              </a:buClr>
              <a:buSzPct val="100000"/>
              <a:buFont typeface="Arial"/>
              <a:buChar char="■"/>
            </a:pPr>
            <a:r>
              <a:rPr lang="en-GB" sz="2600" dirty="0">
                <a:solidFill>
                  <a:srgbClr val="000000"/>
                </a:solidFill>
                <a:latin typeface="Arial" panose="020B0604020202020204" pitchFamily="34" charset="0"/>
                <a:sym typeface="Arial"/>
              </a:rPr>
              <a:t>Be sure to document appropriately in Job aid 10</a:t>
            </a:r>
            <a:r>
              <a:rPr lang="en-GB" sz="2600" dirty="0">
                <a:latin typeface="Arial" panose="020B0604020202020204" pitchFamily="34" charset="0"/>
              </a:rPr>
              <a:t>c</a:t>
            </a:r>
            <a:endParaRPr lang="en-GB" sz="2600" dirty="0">
              <a:solidFill>
                <a:srgbClr val="000000"/>
              </a:solidFill>
              <a:latin typeface="Arial" panose="020B0604020202020204" pitchFamily="34" charset="0"/>
              <a:sym typeface="Arial"/>
            </a:endParaRPr>
          </a:p>
        </p:txBody>
      </p:sp>
      <p:sp>
        <p:nvSpPr>
          <p:cNvPr id="2" name="Title 1">
            <a:extLst>
              <a:ext uri="{FF2B5EF4-FFF2-40B4-BE49-F238E27FC236}">
                <a16:creationId xmlns:a16="http://schemas.microsoft.com/office/drawing/2014/main" id="{21A6160E-DEAE-2623-769D-DF606D7D1850}"/>
              </a:ext>
            </a:extLst>
          </p:cNvPr>
          <p:cNvSpPr>
            <a:spLocks noGrp="1"/>
          </p:cNvSpPr>
          <p:nvPr>
            <p:ph type="title"/>
          </p:nvPr>
        </p:nvSpPr>
        <p:spPr/>
        <p:txBody>
          <a:bodyPr/>
          <a:lstStyle/>
          <a:p>
            <a:r>
              <a:rPr lang="en-GB" sz="3400" b="1" dirty="0">
                <a:solidFill>
                  <a:schemeClr val="accent3"/>
                </a:solidFill>
                <a:latin typeface="+mj-lt"/>
                <a:ea typeface="Arial"/>
                <a:cs typeface="Arial"/>
                <a:sym typeface="Arial"/>
              </a:rPr>
              <a:t>Documenting examination findings</a:t>
            </a:r>
            <a:endParaRPr lang="en-GB" dirty="0"/>
          </a:p>
        </p:txBody>
      </p:sp>
      <p:sp>
        <p:nvSpPr>
          <p:cNvPr id="3" name="Text Placeholder 2">
            <a:extLst>
              <a:ext uri="{FF2B5EF4-FFF2-40B4-BE49-F238E27FC236}">
                <a16:creationId xmlns:a16="http://schemas.microsoft.com/office/drawing/2014/main" id="{1FC4ACEB-5909-7303-B37A-FE09AB1D3B23}"/>
              </a:ext>
            </a:extLst>
          </p:cNvPr>
          <p:cNvSpPr>
            <a:spLocks noGrp="1"/>
          </p:cNvSpPr>
          <p:nvPr>
            <p:ph type="body" sz="quarter" idx="10"/>
          </p:nvPr>
        </p:nvSpPr>
        <p:spPr/>
        <p:txBody>
          <a:bodyPr/>
          <a:lstStyle/>
          <a:p>
            <a:r>
              <a:rPr lang="en-GB" sz="3400" b="1" dirty="0">
                <a:solidFill>
                  <a:schemeClr val="bg1"/>
                </a:solidFill>
                <a:latin typeface="+mj-lt"/>
                <a:ea typeface="Arial"/>
                <a:cs typeface="Arial"/>
                <a:sym typeface="Arial"/>
              </a:rPr>
              <a:t>Exercise 10.2</a:t>
            </a:r>
            <a:endParaRPr lang="en-GB" dirty="0"/>
          </a:p>
        </p:txBody>
      </p:sp>
      <p:sp>
        <p:nvSpPr>
          <p:cNvPr id="4" name="TextBox 3">
            <a:extLst>
              <a:ext uri="{FF2B5EF4-FFF2-40B4-BE49-F238E27FC236}">
                <a16:creationId xmlns:a16="http://schemas.microsoft.com/office/drawing/2014/main" id="{BAF49DDE-0266-8B22-1CD1-2B35C99F9CF9}"/>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10.29</a:t>
            </a:r>
          </a:p>
        </p:txBody>
      </p:sp>
    </p:spTree>
    <p:extLst>
      <p:ext uri="{BB962C8B-B14F-4D97-AF65-F5344CB8AC3E}">
        <p14:creationId xmlns:p14="http://schemas.microsoft.com/office/powerpoint/2010/main" val="162468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9" name="Google Shape;1549;p186"/>
          <p:cNvSpPr txBox="1"/>
          <p:nvPr/>
        </p:nvSpPr>
        <p:spPr>
          <a:xfrm>
            <a:off x="796449" y="1694675"/>
            <a:ext cx="10599101" cy="3354335"/>
          </a:xfrm>
          <a:prstGeom prst="rect">
            <a:avLst/>
          </a:prstGeom>
          <a:noFill/>
          <a:ln>
            <a:noFill/>
          </a:ln>
        </p:spPr>
        <p:txBody>
          <a:bodyPr spcFirstLastPara="1" wrap="square" lIns="121900" tIns="60933" rIns="121900" bIns="60933" anchor="t" anchorCtr="0">
            <a:noAutofit/>
          </a:bodyPr>
          <a:lstStyle/>
          <a:p>
            <a:pPr marR="118530">
              <a:lnSpc>
                <a:spcPct val="108000"/>
              </a:lnSpc>
              <a:spcAft>
                <a:spcPts val="1600"/>
              </a:spcAft>
            </a:pPr>
            <a:r>
              <a:rPr lang="en-GB" sz="2400" u="sng" dirty="0">
                <a:solidFill>
                  <a:schemeClr val="accent3"/>
                </a:solidFill>
                <a:latin typeface="Arial" panose="020B0604020202020204" pitchFamily="34" charset="0"/>
                <a:cs typeface="Arial" panose="020B0604020202020204" pitchFamily="34" charset="0"/>
                <a:sym typeface="Arial"/>
              </a:rPr>
              <a:t>Objective 3:</a:t>
            </a:r>
            <a:r>
              <a:rPr lang="en-GB" sz="2400" dirty="0">
                <a:solidFill>
                  <a:srgbClr val="00B0F0"/>
                </a:solidFill>
                <a:latin typeface="Arial" panose="020B0604020202020204" pitchFamily="34" charset="0"/>
                <a:sym typeface="Arial"/>
              </a:rPr>
              <a:t>	Demonstrate clinical skills appropriate to one’s scope of 			practice to respond to sexual assault and IPV</a:t>
            </a:r>
            <a:endParaRPr lang="en-GB" sz="2400" dirty="0">
              <a:solidFill>
                <a:srgbClr val="00B0F0"/>
              </a:solidFill>
              <a:latin typeface="Arial" panose="020B0604020202020204" pitchFamily="34" charset="0"/>
            </a:endParaRPr>
          </a:p>
          <a:p>
            <a:pPr marR="118530">
              <a:lnSpc>
                <a:spcPct val="108000"/>
              </a:lnSpc>
              <a:spcAft>
                <a:spcPts val="600"/>
              </a:spcAft>
            </a:pPr>
            <a:endParaRPr lang="en-GB" sz="1000" b="1" dirty="0">
              <a:solidFill>
                <a:schemeClr val="accent1"/>
              </a:solidFill>
              <a:latin typeface="Arial"/>
              <a:cs typeface="Arial"/>
              <a:sym typeface="Arial"/>
            </a:endParaRPr>
          </a:p>
          <a:p>
            <a:pPr marR="118530">
              <a:lnSpc>
                <a:spcPct val="108000"/>
              </a:lnSpc>
              <a:spcAft>
                <a:spcPts val="600"/>
              </a:spcAft>
            </a:pPr>
            <a:r>
              <a:rPr lang="en-GB" sz="2200" b="1" dirty="0">
                <a:solidFill>
                  <a:schemeClr val="accent1"/>
                </a:solidFill>
                <a:latin typeface="Arial"/>
                <a:cs typeface="Arial"/>
                <a:sym typeface="Arial"/>
              </a:rPr>
              <a:t>Competencies:</a:t>
            </a:r>
          </a:p>
          <a:p>
            <a:pPr marL="360000" marR="18626" indent="-360000">
              <a:lnSpc>
                <a:spcPct val="108000"/>
              </a:lnSpc>
              <a:spcAft>
                <a:spcPts val="600"/>
              </a:spcAft>
              <a:buClr>
                <a:schemeClr val="accent2"/>
              </a:buClr>
              <a:buSzPct val="120000"/>
              <a:buFont typeface="Arial" panose="020B0604020202020204" pitchFamily="34" charset="0"/>
              <a:buChar char="•"/>
            </a:pPr>
            <a:r>
              <a:rPr lang="en-GB" sz="2000" dirty="0">
                <a:solidFill>
                  <a:srgbClr val="000000"/>
                </a:solidFill>
                <a:latin typeface="Arial" panose="020B0604020202020204" pitchFamily="34" charset="0"/>
              </a:rPr>
              <a:t>Know how to conduct an examination of a female or male survivor of sexual assault, including awareness of special considerations for different age groups</a:t>
            </a:r>
          </a:p>
          <a:p>
            <a:pPr marL="360000" marR="18626" indent="-360000">
              <a:lnSpc>
                <a:spcPct val="108000"/>
              </a:lnSpc>
              <a:spcAft>
                <a:spcPts val="600"/>
              </a:spcAft>
              <a:buClr>
                <a:schemeClr val="accent2"/>
              </a:buClr>
              <a:buSzPct val="120000"/>
              <a:buFont typeface="Arial" panose="020B0604020202020204" pitchFamily="34" charset="0"/>
              <a:buChar char="•"/>
            </a:pPr>
            <a:r>
              <a:rPr lang="en-GB" sz="2000" dirty="0">
                <a:solidFill>
                  <a:srgbClr val="000000"/>
                </a:solidFill>
                <a:latin typeface="Arial" panose="020B0604020202020204" pitchFamily="34" charset="0"/>
              </a:rPr>
              <a:t>Know how to document sexual assault in a safe and confidential manner</a:t>
            </a:r>
          </a:p>
        </p:txBody>
      </p:sp>
      <p:sp>
        <p:nvSpPr>
          <p:cNvPr id="2" name="Title 1">
            <a:extLst>
              <a:ext uri="{FF2B5EF4-FFF2-40B4-BE49-F238E27FC236}">
                <a16:creationId xmlns:a16="http://schemas.microsoft.com/office/drawing/2014/main" id="{5E26F9C2-9086-E897-EE58-CBF876159204}"/>
              </a:ext>
            </a:extLst>
          </p:cNvPr>
          <p:cNvSpPr>
            <a:spLocks noGrp="1"/>
          </p:cNvSpPr>
          <p:nvPr>
            <p:ph type="title"/>
          </p:nvPr>
        </p:nvSpPr>
        <p:spPr/>
        <p:txBody>
          <a:bodyPr/>
          <a:lstStyle/>
          <a:p>
            <a:r>
              <a:rPr lang="en-GB" dirty="0"/>
              <a:t>Session objectives</a:t>
            </a:r>
          </a:p>
        </p:txBody>
      </p:sp>
      <p:sp>
        <p:nvSpPr>
          <p:cNvPr id="3" name="TextBox 2">
            <a:extLst>
              <a:ext uri="{FF2B5EF4-FFF2-40B4-BE49-F238E27FC236}">
                <a16:creationId xmlns:a16="http://schemas.microsoft.com/office/drawing/2014/main" id="{19EB2E97-B7BC-794D-78F3-1345F750DC5F}"/>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10.3</a:t>
            </a:r>
          </a:p>
        </p:txBody>
      </p:sp>
    </p:spTree>
    <p:extLst>
      <p:ext uri="{BB962C8B-B14F-4D97-AF65-F5344CB8AC3E}">
        <p14:creationId xmlns:p14="http://schemas.microsoft.com/office/powerpoint/2010/main" val="3265652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5" name="Google Shape;1845;p212"/>
          <p:cNvSpPr txBox="1"/>
          <p:nvPr/>
        </p:nvSpPr>
        <p:spPr>
          <a:xfrm>
            <a:off x="0" y="0"/>
            <a:ext cx="12192000" cy="1500175"/>
          </a:xfrm>
          <a:prstGeom prst="rect">
            <a:avLst/>
          </a:prstGeom>
          <a:noFill/>
          <a:ln>
            <a:noFill/>
          </a:ln>
        </p:spPr>
        <p:txBody>
          <a:bodyPr spcFirstLastPara="1" wrap="square" lIns="121900" tIns="121900" rIns="121900" bIns="121900" anchor="ctr" anchorCtr="0">
            <a:noAutofit/>
          </a:bodyPr>
          <a:lstStyle/>
          <a:p>
            <a:pPr algn="ctr">
              <a:lnSpc>
                <a:spcPct val="90000"/>
              </a:lnSpc>
              <a:spcBef>
                <a:spcPts val="800"/>
              </a:spcBef>
              <a:spcAft>
                <a:spcPts val="800"/>
              </a:spcAft>
              <a:buClr>
                <a:srgbClr val="000000"/>
              </a:buClr>
              <a:buSzPts val="2400"/>
            </a:pPr>
            <a:r>
              <a:rPr lang="fr" sz="3400" b="1">
                <a:solidFill>
                  <a:schemeClr val="accent3"/>
                </a:solidFill>
                <a:latin typeface="+mj-lt"/>
                <a:cs typeface="Arial"/>
                <a:sym typeface="Arial"/>
              </a:rPr>
              <a:t>Sessions 10: That’s a wrap!</a:t>
            </a:r>
            <a:endParaRPr sz="3400" b="1">
              <a:solidFill>
                <a:schemeClr val="accent3"/>
              </a:solidFill>
              <a:latin typeface="+mj-lt"/>
              <a:cs typeface="Arial"/>
              <a:sym typeface="Arial"/>
            </a:endParaRPr>
          </a:p>
        </p:txBody>
      </p:sp>
      <p:sp>
        <p:nvSpPr>
          <p:cNvPr id="1846" name="Google Shape;1846;p212"/>
          <p:cNvSpPr txBox="1"/>
          <p:nvPr/>
        </p:nvSpPr>
        <p:spPr>
          <a:xfrm>
            <a:off x="368968" y="1500175"/>
            <a:ext cx="11438021" cy="4328631"/>
          </a:xfrm>
          <a:prstGeom prst="rect">
            <a:avLst/>
          </a:prstGeom>
          <a:noFill/>
          <a:ln>
            <a:noFill/>
          </a:ln>
        </p:spPr>
        <p:txBody>
          <a:bodyPr spcFirstLastPara="1" wrap="square" lIns="121900" tIns="60933" rIns="121900" bIns="60933" anchor="t" anchorCtr="0">
            <a:spAutoFit/>
          </a:bodyPr>
          <a:lstStyle/>
          <a:p>
            <a:pPr marL="457189" indent="-457189">
              <a:lnSpc>
                <a:spcPct val="108000"/>
              </a:lnSpc>
              <a:spcAft>
                <a:spcPts val="800"/>
              </a:spcAft>
              <a:buClr>
                <a:schemeClr val="accent3"/>
              </a:buClr>
              <a:buSzPct val="125000"/>
              <a:buFont typeface="Wingdings" pitchFamily="2" charset="2"/>
              <a:buChar char="Ø"/>
            </a:pPr>
            <a:r>
              <a:rPr lang="fr" sz="2400">
                <a:latin typeface="Arial" panose="020B0604020202020204" pitchFamily="34" charset="0"/>
              </a:rPr>
              <a:t>Clinical history informs and shapes the examination and treatment</a:t>
            </a:r>
            <a:endParaRPr sz="2400">
              <a:latin typeface="Arial" panose="020B0604020202020204" pitchFamily="34" charset="0"/>
            </a:endParaRPr>
          </a:p>
          <a:p>
            <a:pPr marL="457189" indent="-457189">
              <a:lnSpc>
                <a:spcPct val="108000"/>
              </a:lnSpc>
              <a:spcAft>
                <a:spcPts val="800"/>
              </a:spcAft>
              <a:buClr>
                <a:schemeClr val="accent3"/>
              </a:buClr>
              <a:buSzPct val="125000"/>
              <a:buFont typeface="Wingdings" pitchFamily="2" charset="2"/>
              <a:buChar char="Ø"/>
            </a:pPr>
            <a:r>
              <a:rPr lang="fr" sz="2400">
                <a:latin typeface="Arial" panose="020B0604020202020204" pitchFamily="34" charset="0"/>
              </a:rPr>
              <a:t>Obtain consent separately for each aspect of the exam, and verbal permission to proceed at each step of the physical and recto-genital exam </a:t>
            </a:r>
            <a:endParaRPr sz="2400">
              <a:latin typeface="Arial" panose="020B0604020202020204" pitchFamily="34" charset="0"/>
            </a:endParaRPr>
          </a:p>
          <a:p>
            <a:pPr marL="457189" indent="-457189">
              <a:lnSpc>
                <a:spcPct val="108000"/>
              </a:lnSpc>
              <a:spcAft>
                <a:spcPts val="800"/>
              </a:spcAft>
              <a:buClr>
                <a:schemeClr val="accent3"/>
              </a:buClr>
              <a:buSzPct val="125000"/>
              <a:buFont typeface="Wingdings" pitchFamily="2" charset="2"/>
              <a:buChar char="Ø"/>
            </a:pPr>
            <a:r>
              <a:rPr lang="fr" sz="2400">
                <a:latin typeface="Arial" panose="020B0604020202020204" pitchFamily="34" charset="0"/>
              </a:rPr>
              <a:t>The absence of physical evidence does not mean that violence did not occur</a:t>
            </a:r>
            <a:endParaRPr sz="2400">
              <a:latin typeface="Arial" panose="020B0604020202020204" pitchFamily="34" charset="0"/>
            </a:endParaRPr>
          </a:p>
          <a:p>
            <a:pPr marL="457189" indent="-457189">
              <a:lnSpc>
                <a:spcPct val="108000"/>
              </a:lnSpc>
              <a:spcAft>
                <a:spcPts val="800"/>
              </a:spcAft>
              <a:buClr>
                <a:schemeClr val="accent3"/>
              </a:buClr>
              <a:buSzPct val="125000"/>
              <a:buFont typeface="Wingdings" pitchFamily="2" charset="2"/>
              <a:buChar char="Ø"/>
            </a:pPr>
            <a:r>
              <a:rPr lang="fr" sz="2400">
                <a:latin typeface="Arial" panose="020B0604020202020204" pitchFamily="34" charset="0"/>
              </a:rPr>
              <a:t>Collect forensic evidence only when minimum requirements are met, and if you have the legal authority to do so in your setting </a:t>
            </a:r>
            <a:endParaRPr sz="2400">
              <a:latin typeface="Arial" panose="020B0604020202020204" pitchFamily="34" charset="0"/>
            </a:endParaRPr>
          </a:p>
          <a:p>
            <a:pPr marL="457189" indent="-457189">
              <a:lnSpc>
                <a:spcPct val="108000"/>
              </a:lnSpc>
              <a:spcAft>
                <a:spcPts val="800"/>
              </a:spcAft>
              <a:buClr>
                <a:schemeClr val="accent3"/>
              </a:buClr>
              <a:buSzPct val="125000"/>
              <a:buFont typeface="Wingdings" pitchFamily="2" charset="2"/>
              <a:buChar char="Ø"/>
            </a:pPr>
            <a:r>
              <a:rPr lang="fr" sz="2400">
                <a:latin typeface="Arial" panose="020B0604020202020204" pitchFamily="34" charset="0"/>
              </a:rPr>
              <a:t>Men experience sexual violence too; the incidence increases in conflict settings</a:t>
            </a:r>
            <a:endParaRPr sz="2400">
              <a:latin typeface="Arial" panose="020B0604020202020204" pitchFamily="34" charset="0"/>
            </a:endParaRPr>
          </a:p>
          <a:p>
            <a:pPr marL="457189" indent="-457189">
              <a:lnSpc>
                <a:spcPct val="108000"/>
              </a:lnSpc>
              <a:spcAft>
                <a:spcPts val="800"/>
              </a:spcAft>
              <a:buClr>
                <a:schemeClr val="accent3"/>
              </a:buClr>
              <a:buSzPct val="125000"/>
              <a:buFont typeface="Wingdings" pitchFamily="2" charset="2"/>
              <a:buChar char="Ø"/>
            </a:pPr>
            <a:r>
              <a:rPr lang="fr" sz="2400">
                <a:latin typeface="Arial" panose="020B0604020202020204" pitchFamily="34" charset="0"/>
              </a:rPr>
              <a:t>There are specific considerations for examination of children and adolescents who have experienced sexual violence </a:t>
            </a:r>
            <a:endParaRPr sz="2400">
              <a:latin typeface="Arial" panose="020B0604020202020204" pitchFamily="34" charset="0"/>
            </a:endParaRPr>
          </a:p>
        </p:txBody>
      </p:sp>
      <p:sp>
        <p:nvSpPr>
          <p:cNvPr id="2" name="TextBox 1">
            <a:extLst>
              <a:ext uri="{FF2B5EF4-FFF2-40B4-BE49-F238E27FC236}">
                <a16:creationId xmlns:a16="http://schemas.microsoft.com/office/drawing/2014/main" id="{C6A08784-1B1B-EFBB-A5FA-1BFD01930298}"/>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10.30</a:t>
            </a:r>
          </a:p>
        </p:txBody>
      </p:sp>
    </p:spTree>
    <p:extLst>
      <p:ext uri="{BB962C8B-B14F-4D97-AF65-F5344CB8AC3E}">
        <p14:creationId xmlns:p14="http://schemas.microsoft.com/office/powerpoint/2010/main" val="3211565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2DED0-7C2F-4800-D30D-2746FD2808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B8C83E-CCA4-352B-EF22-F57D4E4DE0DD}"/>
              </a:ext>
            </a:extLst>
          </p:cNvPr>
          <p:cNvSpPr>
            <a:spLocks noGrp="1"/>
          </p:cNvSpPr>
          <p:nvPr>
            <p:ph type="title"/>
          </p:nvPr>
        </p:nvSpPr>
        <p:spPr/>
        <p:txBody>
          <a:bodyPr>
            <a:normAutofit/>
          </a:bodyPr>
          <a:lstStyle/>
          <a:p>
            <a:pPr algn="ctr"/>
            <a:r>
              <a:rPr lang="en-GB" sz="3400" b="1" dirty="0">
                <a:solidFill>
                  <a:schemeClr val="accent3"/>
                </a:solidFill>
              </a:rPr>
              <a:t>References</a:t>
            </a:r>
          </a:p>
        </p:txBody>
      </p:sp>
      <p:sp>
        <p:nvSpPr>
          <p:cNvPr id="3" name="Content Placeholder 2">
            <a:extLst>
              <a:ext uri="{FF2B5EF4-FFF2-40B4-BE49-F238E27FC236}">
                <a16:creationId xmlns:a16="http://schemas.microsoft.com/office/drawing/2014/main" id="{FFCF1D3A-4237-FBD6-1DEE-D0499A3EA056}"/>
              </a:ext>
            </a:extLst>
          </p:cNvPr>
          <p:cNvSpPr>
            <a:spLocks noGrp="1"/>
          </p:cNvSpPr>
          <p:nvPr>
            <p:ph idx="1"/>
          </p:nvPr>
        </p:nvSpPr>
        <p:spPr>
          <a:xfrm>
            <a:off x="838200" y="1623598"/>
            <a:ext cx="10515600" cy="4351338"/>
          </a:xfrm>
        </p:spPr>
        <p:txBody>
          <a:bodyPr>
            <a:normAutofit/>
          </a:bodyPr>
          <a:lstStyle/>
          <a:p>
            <a:pPr marL="457200" indent="-360000">
              <a:lnSpc>
                <a:spcPct val="110000"/>
              </a:lnSpc>
              <a:spcBef>
                <a:spcPts val="600"/>
              </a:spcBef>
              <a:buFont typeface="+mj-lt"/>
              <a:buAutoNum type="arabicPeriod"/>
            </a:pPr>
            <a:r>
              <a:rPr lang="en-GB" sz="2000" dirty="0">
                <a:solidFill>
                  <a:schemeClr val="tx1"/>
                </a:solidFill>
                <a:ea typeface="Arial"/>
                <a:cs typeface="Arial" panose="020B0604020202020204" pitchFamily="34" charset="0"/>
                <a:sym typeface="Arial"/>
              </a:rPr>
              <a:t>Slaughter L, Brown CR, Crowley S, Peck R. Patterns of genital injury in female sexual assault victims. Am J </a:t>
            </a:r>
            <a:r>
              <a:rPr lang="en-GB" sz="2000" dirty="0" err="1">
                <a:solidFill>
                  <a:schemeClr val="tx1"/>
                </a:solidFill>
                <a:ea typeface="Arial"/>
                <a:cs typeface="Arial" panose="020B0604020202020204" pitchFamily="34" charset="0"/>
                <a:sym typeface="Arial"/>
              </a:rPr>
              <a:t>Obstet</a:t>
            </a:r>
            <a:r>
              <a:rPr lang="en-GB" sz="2000" dirty="0">
                <a:solidFill>
                  <a:schemeClr val="tx1"/>
                </a:solidFill>
                <a:ea typeface="Arial"/>
                <a:cs typeface="Arial" panose="020B0604020202020204" pitchFamily="34" charset="0"/>
                <a:sym typeface="Arial"/>
              </a:rPr>
              <a:t> Gynecol. 1997;176(3):609–16 (</a:t>
            </a:r>
            <a:r>
              <a:rPr lang="en-GB" sz="2000" dirty="0">
                <a:solidFill>
                  <a:schemeClr val="tx1"/>
                </a:solidFill>
                <a:ea typeface="Arial"/>
                <a:cs typeface="Arial" panose="020B0604020202020204" pitchFamily="34" charset="0"/>
                <a:sym typeface="Arial"/>
                <a:hlinkClick r:id="rId2"/>
              </a:rPr>
              <a:t>https://doi.org/10.1016/s0002-9378(97)70556-8</a:t>
            </a:r>
            <a:r>
              <a:rPr lang="en-GB" sz="2000" dirty="0">
                <a:solidFill>
                  <a:schemeClr val="tx1"/>
                </a:solidFill>
                <a:ea typeface="Arial"/>
                <a:cs typeface="Arial" panose="020B0604020202020204" pitchFamily="34" charset="0"/>
                <a:sym typeface="Arial"/>
              </a:rPr>
              <a:t>).</a:t>
            </a:r>
          </a:p>
          <a:p>
            <a:pPr marL="457200" indent="-360000">
              <a:lnSpc>
                <a:spcPct val="110000"/>
              </a:lnSpc>
              <a:spcBef>
                <a:spcPts val="600"/>
              </a:spcBef>
              <a:buFont typeface="+mj-lt"/>
              <a:buAutoNum type="arabicPeriod"/>
            </a:pPr>
            <a:r>
              <a:rPr lang="en-GB" sz="2000" dirty="0">
                <a:solidFill>
                  <a:schemeClr val="tx1"/>
                </a:solidFill>
                <a:ea typeface="Arial"/>
                <a:cs typeface="Arial" panose="020B0604020202020204" pitchFamily="34" charset="0"/>
                <a:sym typeface="Arial"/>
              </a:rPr>
              <a:t>Responding to children and adolescents who have been sexually abused: WHO clinical guidelines. Geneva: World Health Organization; 2017 (</a:t>
            </a:r>
            <a:r>
              <a:rPr lang="en-GB" sz="2000" dirty="0">
                <a:solidFill>
                  <a:schemeClr val="tx1"/>
                </a:solidFill>
                <a:ea typeface="Arial"/>
                <a:cs typeface="Arial" panose="020B0604020202020204" pitchFamily="34" charset="0"/>
                <a:sym typeface="Arial"/>
                <a:hlinkClick r:id="rId3"/>
              </a:rPr>
              <a:t>https://iris.who.int/handle/10665/259270</a:t>
            </a:r>
            <a:r>
              <a:rPr lang="en-GB" sz="2000" dirty="0">
                <a:solidFill>
                  <a:schemeClr val="tx1"/>
                </a:solidFill>
                <a:ea typeface="Arial"/>
                <a:cs typeface="Arial" panose="020B0604020202020204" pitchFamily="34" charset="0"/>
                <a:sym typeface="Arial"/>
              </a:rPr>
              <a:t>). Licence: CC BY-NC-SA 3.0 IGO.</a:t>
            </a:r>
          </a:p>
          <a:p>
            <a:pPr marL="457200" indent="-360000">
              <a:lnSpc>
                <a:spcPct val="110000"/>
              </a:lnSpc>
              <a:spcBef>
                <a:spcPts val="600"/>
              </a:spcBef>
              <a:buFont typeface="+mj-lt"/>
              <a:buAutoNum type="arabicPeriod"/>
            </a:pPr>
            <a:endParaRPr lang="en-GB" sz="2000" dirty="0">
              <a:solidFill>
                <a:schemeClr val="tx1"/>
              </a:solidFill>
              <a:ea typeface="Arial"/>
              <a:cs typeface="Arial" panose="020B0604020202020204" pitchFamily="34" charset="0"/>
              <a:sym typeface="Arial"/>
            </a:endParaRPr>
          </a:p>
          <a:p>
            <a:pPr marL="457200" indent="-360000">
              <a:lnSpc>
                <a:spcPct val="110000"/>
              </a:lnSpc>
              <a:spcBef>
                <a:spcPts val="600"/>
              </a:spcBef>
              <a:buFont typeface="+mj-lt"/>
              <a:buAutoNum type="arabicPeriod"/>
            </a:pPr>
            <a:endParaRPr lang="en-GB" sz="2000" dirty="0">
              <a:solidFill>
                <a:schemeClr val="tx1"/>
              </a:solidFill>
              <a:ea typeface="Arial"/>
              <a:cs typeface="Arial" panose="020B0604020202020204" pitchFamily="34" charset="0"/>
              <a:sym typeface="Arial"/>
            </a:endParaRPr>
          </a:p>
        </p:txBody>
      </p:sp>
      <p:sp>
        <p:nvSpPr>
          <p:cNvPr id="4" name="Rectangle 3">
            <a:extLst>
              <a:ext uri="{FF2B5EF4-FFF2-40B4-BE49-F238E27FC236}">
                <a16:creationId xmlns:a16="http://schemas.microsoft.com/office/drawing/2014/main" id="{331674E9-E555-7718-5840-EA0D6F55A168}"/>
              </a:ext>
            </a:extLst>
          </p:cNvPr>
          <p:cNvSpPr/>
          <p:nvPr/>
        </p:nvSpPr>
        <p:spPr>
          <a:xfrm>
            <a:off x="11483163" y="6262577"/>
            <a:ext cx="708837" cy="595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4378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187"/>
          <p:cNvSpPr txBox="1"/>
          <p:nvPr/>
        </p:nvSpPr>
        <p:spPr>
          <a:xfrm>
            <a:off x="0" y="8646"/>
            <a:ext cx="12192000" cy="1105826"/>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en-GB" sz="3400" b="1" dirty="0">
                <a:solidFill>
                  <a:schemeClr val="accent3"/>
                </a:solidFill>
                <a:latin typeface="+mj-lt"/>
                <a:cs typeface="Arial"/>
                <a:sym typeface="Arial"/>
              </a:rPr>
              <a:t>Steps for clinical management of rape</a:t>
            </a:r>
          </a:p>
        </p:txBody>
      </p:sp>
      <p:grpSp>
        <p:nvGrpSpPr>
          <p:cNvPr id="1557" name="Google Shape;1557;p187"/>
          <p:cNvGrpSpPr/>
          <p:nvPr/>
        </p:nvGrpSpPr>
        <p:grpSpPr>
          <a:xfrm>
            <a:off x="1148427" y="1094624"/>
            <a:ext cx="10115375" cy="4735875"/>
            <a:chOff x="1185113" y="1589802"/>
            <a:chExt cx="8178054" cy="4659250"/>
          </a:xfrm>
        </p:grpSpPr>
        <p:sp>
          <p:nvSpPr>
            <p:cNvPr id="1574" name="Google Shape;1574;p187"/>
            <p:cNvSpPr/>
            <p:nvPr/>
          </p:nvSpPr>
          <p:spPr>
            <a:xfrm>
              <a:off x="2838767" y="2197033"/>
              <a:ext cx="6524400" cy="474600"/>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rtl="1">
                <a:buClr>
                  <a:srgbClr val="000000"/>
                </a:buClr>
                <a:buSzPts val="1451"/>
              </a:pPr>
              <a:r>
                <a:rPr lang="en-GB" sz="1935" b="1" dirty="0">
                  <a:solidFill>
                    <a:schemeClr val="tx1">
                      <a:lumMod val="50000"/>
                      <a:lumOff val="50000"/>
                    </a:schemeClr>
                  </a:solidFill>
                  <a:latin typeface="Arial"/>
                  <a:ea typeface="Arial"/>
                  <a:cs typeface="Arial"/>
                  <a:sym typeface="Arial"/>
                </a:rPr>
                <a:t>Obtain informed consent and prepare the survivor</a:t>
              </a:r>
              <a:endParaRPr lang="en-GB" sz="1935" b="1" dirty="0">
                <a:solidFill>
                  <a:schemeClr val="tx1">
                    <a:lumMod val="50000"/>
                    <a:lumOff val="50000"/>
                  </a:schemeClr>
                </a:solidFill>
                <a:latin typeface="Cambria"/>
                <a:ea typeface="Cambria"/>
                <a:cs typeface="Cambria"/>
                <a:sym typeface="Cambria"/>
              </a:endParaRPr>
            </a:p>
          </p:txBody>
        </p:sp>
        <p:sp>
          <p:nvSpPr>
            <p:cNvPr id="1575" name="Google Shape;1575;p187"/>
            <p:cNvSpPr/>
            <p:nvPr/>
          </p:nvSpPr>
          <p:spPr>
            <a:xfrm>
              <a:off x="2836892" y="2785767"/>
              <a:ext cx="6526199" cy="474600"/>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rtl="1">
                <a:buClr>
                  <a:srgbClr val="000000"/>
                </a:buClr>
                <a:buSzPts val="1451"/>
              </a:pPr>
              <a:r>
                <a:rPr lang="en-GB" sz="1935" b="1" dirty="0">
                  <a:solidFill>
                    <a:schemeClr val="tx1">
                      <a:lumMod val="50000"/>
                      <a:lumOff val="50000"/>
                    </a:schemeClr>
                  </a:solidFill>
                  <a:latin typeface="Arial"/>
                  <a:ea typeface="Arial"/>
                  <a:cs typeface="Arial"/>
                  <a:sym typeface="Arial"/>
                </a:rPr>
                <a:t>Take the history</a:t>
              </a:r>
              <a:endParaRPr lang="en-GB" sz="1867" dirty="0">
                <a:solidFill>
                  <a:schemeClr val="tx1">
                    <a:lumMod val="50000"/>
                    <a:lumOff val="50000"/>
                  </a:schemeClr>
                </a:solidFill>
                <a:latin typeface="Arial"/>
                <a:ea typeface="Arial"/>
                <a:cs typeface="Arial"/>
                <a:sym typeface="Arial"/>
              </a:endParaRPr>
            </a:p>
          </p:txBody>
        </p:sp>
        <p:sp>
          <p:nvSpPr>
            <p:cNvPr id="1558" name="Google Shape;1558;p187"/>
            <p:cNvSpPr/>
            <p:nvPr/>
          </p:nvSpPr>
          <p:spPr>
            <a:xfrm>
              <a:off x="1185113" y="1591511"/>
              <a:ext cx="1400100" cy="474600"/>
            </a:xfrm>
            <a:prstGeom prst="roundRect">
              <a:avLst>
                <a:gd name="adj" fmla="val 16667"/>
              </a:avLst>
            </a:prstGeom>
            <a:solidFill>
              <a:srgbClr val="0070C0">
                <a:alpha val="50441"/>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pPr>
              <a:r>
                <a:rPr lang="en-GB" sz="2177" b="1" dirty="0">
                  <a:solidFill>
                    <a:srgbClr val="FFFFFF"/>
                  </a:solidFill>
                  <a:latin typeface="Arial"/>
                  <a:ea typeface="Arial"/>
                  <a:cs typeface="Arial"/>
                  <a:sym typeface="Arial"/>
                </a:rPr>
                <a:t>Step 1</a:t>
              </a:r>
              <a:endParaRPr lang="en-GB" sz="1867" dirty="0">
                <a:solidFill>
                  <a:srgbClr val="000000"/>
                </a:solidFill>
                <a:latin typeface="Arial"/>
                <a:ea typeface="Arial"/>
                <a:cs typeface="Arial"/>
                <a:sym typeface="Arial"/>
              </a:endParaRPr>
            </a:p>
          </p:txBody>
        </p:sp>
        <p:sp>
          <p:nvSpPr>
            <p:cNvPr id="1559" name="Google Shape;1559;p187"/>
            <p:cNvSpPr/>
            <p:nvPr/>
          </p:nvSpPr>
          <p:spPr>
            <a:xfrm>
              <a:off x="1185113" y="2191331"/>
              <a:ext cx="1400100" cy="473100"/>
            </a:xfrm>
            <a:prstGeom prst="roundRect">
              <a:avLst>
                <a:gd name="adj" fmla="val 16667"/>
              </a:avLst>
            </a:prstGeom>
            <a:solidFill>
              <a:srgbClr val="0070C0">
                <a:alpha val="50441"/>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pPr>
              <a:r>
                <a:rPr lang="en-GB" sz="2177" b="1" dirty="0">
                  <a:solidFill>
                    <a:srgbClr val="FFFFFF"/>
                  </a:solidFill>
                  <a:latin typeface="Arial"/>
                  <a:ea typeface="Arial"/>
                  <a:cs typeface="Arial"/>
                  <a:sym typeface="Arial"/>
                </a:rPr>
                <a:t>Step 2</a:t>
              </a:r>
              <a:endParaRPr lang="en-GB" sz="1867" dirty="0">
                <a:solidFill>
                  <a:srgbClr val="000000"/>
                </a:solidFill>
                <a:latin typeface="Arial"/>
                <a:ea typeface="Arial"/>
                <a:cs typeface="Arial"/>
                <a:sym typeface="Arial"/>
              </a:endParaRPr>
            </a:p>
          </p:txBody>
        </p:sp>
        <p:sp>
          <p:nvSpPr>
            <p:cNvPr id="1560" name="Google Shape;1560;p187"/>
            <p:cNvSpPr/>
            <p:nvPr/>
          </p:nvSpPr>
          <p:spPr>
            <a:xfrm>
              <a:off x="1185113" y="3385824"/>
              <a:ext cx="1400100" cy="473100"/>
            </a:xfrm>
            <a:prstGeom prst="roundRect">
              <a:avLst>
                <a:gd name="adj" fmla="val 16667"/>
              </a:avLst>
            </a:prstGeom>
            <a:solidFill>
              <a:schemeClr val="accent1"/>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pPr>
              <a:r>
                <a:rPr lang="en-GB" sz="2177" b="1" dirty="0">
                  <a:solidFill>
                    <a:srgbClr val="FFFFFF"/>
                  </a:solidFill>
                  <a:latin typeface="Arial"/>
                  <a:ea typeface="Arial"/>
                  <a:cs typeface="Arial"/>
                  <a:sym typeface="Arial"/>
                </a:rPr>
                <a:t>Step 4</a:t>
              </a:r>
              <a:endParaRPr lang="en-GB" sz="1867" dirty="0">
                <a:solidFill>
                  <a:srgbClr val="000000"/>
                </a:solidFill>
                <a:latin typeface="Arial"/>
                <a:ea typeface="Arial"/>
                <a:cs typeface="Arial"/>
                <a:sym typeface="Arial"/>
              </a:endParaRPr>
            </a:p>
          </p:txBody>
        </p:sp>
        <p:sp>
          <p:nvSpPr>
            <p:cNvPr id="1561" name="Google Shape;1561;p187"/>
            <p:cNvSpPr/>
            <p:nvPr/>
          </p:nvSpPr>
          <p:spPr>
            <a:xfrm>
              <a:off x="1185113" y="2789434"/>
              <a:ext cx="1400100" cy="473100"/>
            </a:xfrm>
            <a:prstGeom prst="roundRect">
              <a:avLst>
                <a:gd name="adj" fmla="val 16667"/>
              </a:avLst>
            </a:prstGeom>
            <a:solidFill>
              <a:srgbClr val="0070C0">
                <a:alpha val="50441"/>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pPr>
              <a:r>
                <a:rPr lang="en-GB" sz="2177" b="1" dirty="0">
                  <a:solidFill>
                    <a:srgbClr val="FFFFFF"/>
                  </a:solidFill>
                  <a:latin typeface="Arial"/>
                  <a:ea typeface="Arial"/>
                  <a:cs typeface="Arial"/>
                  <a:sym typeface="Arial"/>
                </a:rPr>
                <a:t>Step 3</a:t>
              </a:r>
              <a:endParaRPr lang="en-GB" sz="1867" dirty="0">
                <a:solidFill>
                  <a:srgbClr val="000000"/>
                </a:solidFill>
                <a:latin typeface="Arial"/>
                <a:ea typeface="Arial"/>
                <a:cs typeface="Arial"/>
                <a:sym typeface="Arial"/>
              </a:endParaRPr>
            </a:p>
          </p:txBody>
        </p:sp>
        <p:sp>
          <p:nvSpPr>
            <p:cNvPr id="1562" name="Google Shape;1562;p187"/>
            <p:cNvSpPr/>
            <p:nvPr/>
          </p:nvSpPr>
          <p:spPr>
            <a:xfrm>
              <a:off x="2838621" y="1589802"/>
              <a:ext cx="6524400" cy="474600"/>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rtl="1">
                <a:buClr>
                  <a:srgbClr val="000000"/>
                </a:buClr>
                <a:buSzPts val="1451"/>
              </a:pPr>
              <a:r>
                <a:rPr lang="en-GB" sz="1935" b="1" dirty="0">
                  <a:solidFill>
                    <a:schemeClr val="tx1">
                      <a:lumMod val="50000"/>
                      <a:lumOff val="50000"/>
                    </a:schemeClr>
                  </a:solidFill>
                  <a:latin typeface="Arial"/>
                  <a:ea typeface="Arial"/>
                  <a:cs typeface="Arial"/>
                  <a:sym typeface="Arial"/>
                </a:rPr>
                <a:t>Listen, inquire about needs/concerns, and validate the survivor</a:t>
              </a:r>
              <a:endParaRPr lang="en-GB" sz="1935" b="1" dirty="0">
                <a:solidFill>
                  <a:schemeClr val="tx1">
                    <a:lumMod val="50000"/>
                    <a:lumOff val="50000"/>
                  </a:schemeClr>
                </a:solidFill>
                <a:latin typeface="Cambria"/>
                <a:ea typeface="Cambria"/>
                <a:cs typeface="Cambria"/>
                <a:sym typeface="Cambria"/>
              </a:endParaRPr>
            </a:p>
          </p:txBody>
        </p:sp>
        <p:sp>
          <p:nvSpPr>
            <p:cNvPr id="1564" name="Google Shape;1564;p187"/>
            <p:cNvSpPr/>
            <p:nvPr/>
          </p:nvSpPr>
          <p:spPr>
            <a:xfrm>
              <a:off x="2836892" y="3982220"/>
              <a:ext cx="6525900" cy="473999"/>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rtl="1">
                <a:buClr>
                  <a:srgbClr val="000000"/>
                </a:buClr>
                <a:buSzPts val="1451"/>
              </a:pPr>
              <a:r>
                <a:rPr lang="en-GB" sz="1935" b="1" dirty="0">
                  <a:solidFill>
                    <a:schemeClr val="tx1">
                      <a:lumMod val="50000"/>
                      <a:lumOff val="50000"/>
                    </a:schemeClr>
                  </a:solidFill>
                  <a:latin typeface="Arial"/>
                  <a:ea typeface="Arial"/>
                  <a:cs typeface="Arial"/>
                  <a:sym typeface="Arial"/>
                </a:rPr>
                <a:t>Provide treatment</a:t>
              </a:r>
              <a:endParaRPr lang="en-GB" sz="1935" b="1" dirty="0">
                <a:solidFill>
                  <a:schemeClr val="tx1">
                    <a:lumMod val="50000"/>
                    <a:lumOff val="50000"/>
                  </a:schemeClr>
                </a:solidFill>
                <a:latin typeface="Cambria"/>
                <a:ea typeface="Cambria"/>
                <a:cs typeface="Cambria"/>
                <a:sym typeface="Cambria"/>
              </a:endParaRPr>
            </a:p>
          </p:txBody>
        </p:sp>
        <p:sp>
          <p:nvSpPr>
            <p:cNvPr id="1565" name="Google Shape;1565;p187"/>
            <p:cNvSpPr/>
            <p:nvPr/>
          </p:nvSpPr>
          <p:spPr>
            <a:xfrm>
              <a:off x="2836908" y="3385830"/>
              <a:ext cx="6526200" cy="473100"/>
            </a:xfrm>
            <a:prstGeom prst="roundRect">
              <a:avLst>
                <a:gd name="adj" fmla="val 16667"/>
              </a:avLst>
            </a:prstGeom>
            <a:solidFill>
              <a:srgbClr val="F2F2F2"/>
            </a:solidFill>
            <a:ln w="9525" cap="flat" cmpd="sng">
              <a:solidFill>
                <a:schemeClr val="accent1"/>
              </a:solidFill>
              <a:prstDash val="solid"/>
              <a:miter lim="800000"/>
              <a:headEnd type="none" w="sm" len="sm"/>
              <a:tailEnd type="none" w="sm" len="sm"/>
            </a:ln>
          </p:spPr>
          <p:txBody>
            <a:bodyPr spcFirstLastPara="1" wrap="square" lIns="121900" tIns="60933" rIns="121900" bIns="60933" anchor="ctr" anchorCtr="0">
              <a:noAutofit/>
            </a:bodyPr>
            <a:lstStyle/>
            <a:p>
              <a:pPr rtl="1">
                <a:buClr>
                  <a:srgbClr val="000000"/>
                </a:buClr>
                <a:buSzPts val="1451"/>
              </a:pPr>
              <a:r>
                <a:rPr lang="en-GB" sz="1935" b="1" dirty="0">
                  <a:solidFill>
                    <a:srgbClr val="000000"/>
                  </a:solidFill>
                  <a:latin typeface="Arial"/>
                  <a:ea typeface="Arial"/>
                  <a:cs typeface="Arial"/>
                  <a:sym typeface="Arial"/>
                </a:rPr>
                <a:t>Perform the physical and </a:t>
              </a:r>
              <a:r>
                <a:rPr lang="en-GB" sz="1935" b="1" dirty="0" err="1">
                  <a:solidFill>
                    <a:srgbClr val="000000"/>
                  </a:solidFill>
                  <a:latin typeface="Arial"/>
                  <a:ea typeface="Arial"/>
                  <a:cs typeface="Arial"/>
                  <a:sym typeface="Arial"/>
                </a:rPr>
                <a:t>genito</a:t>
              </a:r>
              <a:r>
                <a:rPr lang="en-GB" sz="1935" b="1" dirty="0">
                  <a:solidFill>
                    <a:srgbClr val="000000"/>
                  </a:solidFill>
                  <a:latin typeface="Arial"/>
                  <a:ea typeface="Arial"/>
                  <a:cs typeface="Arial"/>
                  <a:sym typeface="Arial"/>
                </a:rPr>
                <a:t>-anal exam</a:t>
              </a:r>
              <a:endParaRPr lang="en-GB" sz="1935" b="1" dirty="0">
                <a:solidFill>
                  <a:srgbClr val="000000"/>
                </a:solidFill>
                <a:latin typeface="Cambria"/>
                <a:ea typeface="Cambria"/>
                <a:cs typeface="Cambria"/>
                <a:sym typeface="Cambria"/>
              </a:endParaRPr>
            </a:p>
          </p:txBody>
        </p:sp>
        <p:sp>
          <p:nvSpPr>
            <p:cNvPr id="1566" name="Google Shape;1566;p187"/>
            <p:cNvSpPr/>
            <p:nvPr/>
          </p:nvSpPr>
          <p:spPr>
            <a:xfrm>
              <a:off x="1185113" y="3983348"/>
              <a:ext cx="1400100" cy="473100"/>
            </a:xfrm>
            <a:prstGeom prst="roundRect">
              <a:avLst>
                <a:gd name="adj" fmla="val 16667"/>
              </a:avLst>
            </a:prstGeom>
            <a:solidFill>
              <a:srgbClr val="0070C0">
                <a:alpha val="50007"/>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pPr>
              <a:r>
                <a:rPr lang="en-GB" sz="2177" b="1" dirty="0">
                  <a:solidFill>
                    <a:srgbClr val="FFFFFF"/>
                  </a:solidFill>
                  <a:latin typeface="Arial"/>
                  <a:ea typeface="Arial"/>
                  <a:cs typeface="Arial"/>
                  <a:sym typeface="Arial"/>
                </a:rPr>
                <a:t>Step 5</a:t>
              </a:r>
              <a:endParaRPr lang="en-GB" sz="1867" dirty="0">
                <a:solidFill>
                  <a:srgbClr val="000000"/>
                </a:solidFill>
                <a:latin typeface="Arial"/>
                <a:ea typeface="Arial"/>
                <a:cs typeface="Arial"/>
                <a:sym typeface="Arial"/>
              </a:endParaRPr>
            </a:p>
          </p:txBody>
        </p:sp>
        <p:sp>
          <p:nvSpPr>
            <p:cNvPr id="1567" name="Google Shape;1567;p187"/>
            <p:cNvSpPr/>
            <p:nvPr/>
          </p:nvSpPr>
          <p:spPr>
            <a:xfrm>
              <a:off x="2836908" y="4579744"/>
              <a:ext cx="6526200" cy="474600"/>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rtl="1">
                <a:buClr>
                  <a:srgbClr val="000000"/>
                </a:buClr>
                <a:buSzPts val="1451"/>
              </a:pPr>
              <a:r>
                <a:rPr lang="en-GB" sz="1935" b="1" dirty="0">
                  <a:solidFill>
                    <a:schemeClr val="tx1">
                      <a:lumMod val="50000"/>
                      <a:lumOff val="50000"/>
                    </a:schemeClr>
                  </a:solidFill>
                  <a:latin typeface="Arial"/>
                  <a:ea typeface="Arial"/>
                  <a:cs typeface="Arial"/>
                  <a:sym typeface="Arial"/>
                </a:rPr>
                <a:t>Enhance safety and refer for additional support</a:t>
              </a:r>
              <a:endParaRPr lang="en-GB" sz="1935" b="1" dirty="0">
                <a:solidFill>
                  <a:schemeClr val="tx1">
                    <a:lumMod val="50000"/>
                    <a:lumOff val="50000"/>
                  </a:schemeClr>
                </a:solidFill>
                <a:latin typeface="Cambria"/>
                <a:ea typeface="Cambria"/>
                <a:cs typeface="Cambria"/>
                <a:sym typeface="Cambria"/>
              </a:endParaRPr>
            </a:p>
          </p:txBody>
        </p:sp>
        <p:sp>
          <p:nvSpPr>
            <p:cNvPr id="1568" name="Google Shape;1568;p187"/>
            <p:cNvSpPr/>
            <p:nvPr/>
          </p:nvSpPr>
          <p:spPr>
            <a:xfrm>
              <a:off x="1185113" y="4581451"/>
              <a:ext cx="1400100" cy="473100"/>
            </a:xfrm>
            <a:prstGeom prst="roundRect">
              <a:avLst>
                <a:gd name="adj" fmla="val 16667"/>
              </a:avLst>
            </a:prstGeom>
            <a:solidFill>
              <a:srgbClr val="0070C0">
                <a:alpha val="50007"/>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pPr>
              <a:r>
                <a:rPr lang="en-GB" sz="2177" b="1" dirty="0">
                  <a:solidFill>
                    <a:srgbClr val="FFFFFF"/>
                  </a:solidFill>
                  <a:latin typeface="Arial"/>
                  <a:ea typeface="Arial"/>
                  <a:cs typeface="Arial"/>
                  <a:sym typeface="Arial"/>
                </a:rPr>
                <a:t>Step 6</a:t>
              </a:r>
              <a:endParaRPr lang="en-GB" sz="1867" dirty="0">
                <a:solidFill>
                  <a:srgbClr val="000000"/>
                </a:solidFill>
                <a:latin typeface="Arial"/>
                <a:ea typeface="Arial"/>
                <a:cs typeface="Arial"/>
                <a:sym typeface="Arial"/>
              </a:endParaRPr>
            </a:p>
          </p:txBody>
        </p:sp>
        <p:sp>
          <p:nvSpPr>
            <p:cNvPr id="1569" name="Google Shape;1569;p187"/>
            <p:cNvSpPr/>
            <p:nvPr/>
          </p:nvSpPr>
          <p:spPr>
            <a:xfrm>
              <a:off x="2836908" y="5177847"/>
              <a:ext cx="6526200" cy="473100"/>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rtl="1">
                <a:buClr>
                  <a:srgbClr val="000000"/>
                </a:buClr>
                <a:buSzPts val="1451"/>
              </a:pPr>
              <a:r>
                <a:rPr lang="en-GB" sz="1935" b="1" dirty="0">
                  <a:solidFill>
                    <a:schemeClr val="tx1">
                      <a:lumMod val="50000"/>
                      <a:lumOff val="50000"/>
                    </a:schemeClr>
                  </a:solidFill>
                  <a:latin typeface="Arial"/>
                  <a:ea typeface="Arial"/>
                  <a:cs typeface="Arial"/>
                  <a:sym typeface="Arial"/>
                </a:rPr>
                <a:t>Assess mental health and provide psychosocial support</a:t>
              </a:r>
              <a:endParaRPr lang="en-GB" sz="1935" b="1" dirty="0">
                <a:solidFill>
                  <a:schemeClr val="tx1">
                    <a:lumMod val="50000"/>
                    <a:lumOff val="50000"/>
                  </a:schemeClr>
                </a:solidFill>
                <a:latin typeface="Cambria"/>
                <a:ea typeface="Cambria"/>
                <a:cs typeface="Cambria"/>
                <a:sym typeface="Cambria"/>
              </a:endParaRPr>
            </a:p>
          </p:txBody>
        </p:sp>
        <p:sp>
          <p:nvSpPr>
            <p:cNvPr id="1570" name="Google Shape;1570;p187"/>
            <p:cNvSpPr/>
            <p:nvPr/>
          </p:nvSpPr>
          <p:spPr>
            <a:xfrm>
              <a:off x="1185113" y="5177841"/>
              <a:ext cx="1400100" cy="473100"/>
            </a:xfrm>
            <a:prstGeom prst="roundRect">
              <a:avLst>
                <a:gd name="adj" fmla="val 16667"/>
              </a:avLst>
            </a:prstGeom>
            <a:solidFill>
              <a:srgbClr val="0070C0">
                <a:alpha val="50007"/>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pPr>
              <a:r>
                <a:rPr lang="en-GB" sz="2177" b="1" dirty="0">
                  <a:solidFill>
                    <a:srgbClr val="FFFFFF"/>
                  </a:solidFill>
                  <a:latin typeface="Arial"/>
                  <a:ea typeface="Arial"/>
                  <a:cs typeface="Arial"/>
                  <a:sym typeface="Arial"/>
                </a:rPr>
                <a:t>Step 7</a:t>
              </a:r>
              <a:endParaRPr lang="en-GB" sz="1867" dirty="0">
                <a:solidFill>
                  <a:srgbClr val="000000"/>
                </a:solidFill>
                <a:latin typeface="Arial"/>
                <a:ea typeface="Arial"/>
                <a:cs typeface="Arial"/>
                <a:sym typeface="Arial"/>
              </a:endParaRPr>
            </a:p>
          </p:txBody>
        </p:sp>
        <p:sp>
          <p:nvSpPr>
            <p:cNvPr id="1571" name="Google Shape;1571;p187"/>
            <p:cNvSpPr/>
            <p:nvPr/>
          </p:nvSpPr>
          <p:spPr>
            <a:xfrm>
              <a:off x="2836908" y="5774237"/>
              <a:ext cx="6526199" cy="474600"/>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rtl="1">
                <a:buClr>
                  <a:srgbClr val="000000"/>
                </a:buClr>
                <a:buSzPts val="1451"/>
              </a:pPr>
              <a:r>
                <a:rPr lang="en-GB" sz="1935" b="1" dirty="0">
                  <a:solidFill>
                    <a:schemeClr val="tx1">
                      <a:lumMod val="50000"/>
                      <a:lumOff val="50000"/>
                    </a:schemeClr>
                  </a:solidFill>
                  <a:latin typeface="Arial"/>
                  <a:ea typeface="Arial"/>
                  <a:cs typeface="Arial"/>
                  <a:sym typeface="Arial"/>
                </a:rPr>
                <a:t>Provide follow-up care</a:t>
              </a:r>
              <a:endParaRPr lang="en-GB" sz="1867" dirty="0">
                <a:solidFill>
                  <a:schemeClr val="tx1">
                    <a:lumMod val="50000"/>
                    <a:lumOff val="50000"/>
                  </a:schemeClr>
                </a:solidFill>
                <a:latin typeface="Arial"/>
                <a:ea typeface="Arial"/>
                <a:cs typeface="Arial"/>
                <a:sym typeface="Arial"/>
              </a:endParaRPr>
            </a:p>
          </p:txBody>
        </p:sp>
        <p:sp>
          <p:nvSpPr>
            <p:cNvPr id="1573" name="Google Shape;1573;p187"/>
            <p:cNvSpPr/>
            <p:nvPr/>
          </p:nvSpPr>
          <p:spPr>
            <a:xfrm>
              <a:off x="1185113" y="5775952"/>
              <a:ext cx="1400100" cy="473100"/>
            </a:xfrm>
            <a:prstGeom prst="roundRect">
              <a:avLst>
                <a:gd name="adj" fmla="val 16667"/>
              </a:avLst>
            </a:prstGeom>
            <a:solidFill>
              <a:srgbClr val="0070C0">
                <a:alpha val="50213"/>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pPr>
              <a:r>
                <a:rPr lang="en-GB" sz="2177" b="1" dirty="0">
                  <a:solidFill>
                    <a:srgbClr val="FFFFFF"/>
                  </a:solidFill>
                  <a:latin typeface="Arial"/>
                  <a:ea typeface="Arial"/>
                  <a:cs typeface="Arial"/>
                  <a:sym typeface="Arial"/>
                </a:rPr>
                <a:t>Step 8</a:t>
              </a:r>
              <a:endParaRPr lang="en-GB" sz="1867" dirty="0">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8915925A-D36F-9C0C-AC4B-6045FF5F7AAE}"/>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10.4</a:t>
            </a:r>
          </a:p>
        </p:txBody>
      </p:sp>
    </p:spTree>
    <p:extLst>
      <p:ext uri="{BB962C8B-B14F-4D97-AF65-F5344CB8AC3E}">
        <p14:creationId xmlns:p14="http://schemas.microsoft.com/office/powerpoint/2010/main" val="289968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9" name="Google Shape;1599;p188"/>
          <p:cNvSpPr txBox="1"/>
          <p:nvPr/>
        </p:nvSpPr>
        <p:spPr>
          <a:xfrm>
            <a:off x="309966" y="1100776"/>
            <a:ext cx="11732217" cy="4835075"/>
          </a:xfrm>
          <a:prstGeom prst="rect">
            <a:avLst/>
          </a:prstGeom>
          <a:noFill/>
          <a:ln>
            <a:noFill/>
          </a:ln>
        </p:spPr>
        <p:txBody>
          <a:bodyPr spcFirstLastPara="1" wrap="square" lIns="121900" tIns="60933" rIns="121900" bIns="60933" anchor="t" anchorCtr="0">
            <a:noAutofit/>
          </a:bodyPr>
          <a:lstStyle/>
          <a:p>
            <a:pPr marL="456565" indent="-456565">
              <a:lnSpc>
                <a:spcPct val="108000"/>
              </a:lnSpc>
              <a:spcAft>
                <a:spcPts val="200"/>
              </a:spcAft>
              <a:buClr>
                <a:schemeClr val="accent2"/>
              </a:buClr>
              <a:buSzPct val="125000"/>
              <a:buFont typeface="Arial" panose="020B0604020202020204" pitchFamily="34" charset="0"/>
              <a:buChar char="•"/>
            </a:pPr>
            <a:r>
              <a:rPr lang="fr" sz="2000">
                <a:solidFill>
                  <a:srgbClr val="000000"/>
                </a:solidFill>
                <a:latin typeface="Arial"/>
                <a:ea typeface="Arial"/>
                <a:cs typeface="Arial"/>
                <a:sym typeface="Arial"/>
              </a:rPr>
              <a:t>Begin by reminding the survivor that the physical exam is to help you </a:t>
            </a:r>
            <a:r>
              <a:rPr lang="fr" sz="2000">
                <a:solidFill>
                  <a:srgbClr val="00B0F0"/>
                </a:solidFill>
                <a:latin typeface="Arial"/>
                <a:ea typeface="Arial"/>
                <a:cs typeface="Arial"/>
                <a:sym typeface="Arial"/>
              </a:rPr>
              <a:t>identify all injuries or health issues </a:t>
            </a:r>
            <a:r>
              <a:rPr lang="fr" sz="2000">
                <a:solidFill>
                  <a:srgbClr val="000000"/>
                </a:solidFill>
                <a:latin typeface="Arial"/>
                <a:ea typeface="Arial"/>
                <a:cs typeface="Arial"/>
                <a:sym typeface="Arial"/>
              </a:rPr>
              <a:t>that can be treated.</a:t>
            </a:r>
            <a:endParaRPr lang="en-US" sz="2000">
              <a:solidFill>
                <a:srgbClr val="000000"/>
              </a:solidFill>
              <a:latin typeface="Arial"/>
              <a:ea typeface="Arial"/>
              <a:cs typeface="Arial"/>
            </a:endParaRPr>
          </a:p>
          <a:p>
            <a:pPr marL="456565" marR="323850" indent="-456565">
              <a:lnSpc>
                <a:spcPct val="108000"/>
              </a:lnSpc>
              <a:spcAft>
                <a:spcPts val="200"/>
              </a:spcAft>
              <a:buClr>
                <a:schemeClr val="accent2"/>
              </a:buClr>
              <a:buSzPct val="125000"/>
              <a:buFont typeface="Arial" panose="020B0604020202020204" pitchFamily="34" charset="0"/>
              <a:buChar char="•"/>
            </a:pPr>
            <a:r>
              <a:rPr lang="fr" sz="2000">
                <a:solidFill>
                  <a:srgbClr val="000000"/>
                </a:solidFill>
                <a:latin typeface="Arial"/>
                <a:cs typeface="Arial"/>
              </a:rPr>
              <a:t>Say at the b</a:t>
            </a:r>
            <a:r>
              <a:rPr lang="fr" sz="2000">
                <a:solidFill>
                  <a:srgbClr val="000000"/>
                </a:solidFill>
                <a:latin typeface="Arial"/>
                <a:cs typeface="Arial"/>
                <a:sym typeface="Arial"/>
              </a:rPr>
              <a:t>eginning </a:t>
            </a:r>
            <a:r>
              <a:rPr lang="fr" sz="2000">
                <a:solidFill>
                  <a:srgbClr val="000000"/>
                </a:solidFill>
                <a:latin typeface="Arial"/>
                <a:ea typeface="Arial"/>
                <a:cs typeface="Arial"/>
                <a:sym typeface="Arial"/>
              </a:rPr>
              <a:t>and repeat throughout that </a:t>
            </a:r>
            <a:r>
              <a:rPr lang="fr" sz="2000">
                <a:solidFill>
                  <a:srgbClr val="00B0F0"/>
                </a:solidFill>
                <a:latin typeface="Arial"/>
                <a:ea typeface="Arial"/>
                <a:cs typeface="Arial"/>
                <a:sym typeface="Arial"/>
              </a:rPr>
              <a:t>the survivor is in control </a:t>
            </a:r>
            <a:r>
              <a:rPr lang="fr" sz="2000">
                <a:solidFill>
                  <a:srgbClr val="000000"/>
                </a:solidFill>
                <a:latin typeface="Arial"/>
                <a:ea typeface="Arial"/>
                <a:cs typeface="Arial"/>
                <a:sym typeface="Arial"/>
              </a:rPr>
              <a:t>and can pause or stop the exam at any time.</a:t>
            </a:r>
            <a:endParaRPr sz="2000">
              <a:solidFill>
                <a:srgbClr val="000000"/>
              </a:solidFill>
              <a:latin typeface="Arial"/>
              <a:ea typeface="Arial"/>
              <a:cs typeface="Arial"/>
            </a:endParaRPr>
          </a:p>
          <a:p>
            <a:pPr marL="456565" marR="422910" indent="-456565">
              <a:lnSpc>
                <a:spcPct val="108000"/>
              </a:lnSpc>
              <a:spcAft>
                <a:spcPts val="200"/>
              </a:spcAft>
              <a:buClr>
                <a:schemeClr val="accent2"/>
              </a:buClr>
              <a:buSzPct val="125000"/>
              <a:buFont typeface="Arial" panose="020B0604020202020204" pitchFamily="34" charset="0"/>
              <a:buChar char="•"/>
            </a:pPr>
            <a:r>
              <a:rPr lang="fr" sz="2000">
                <a:solidFill>
                  <a:srgbClr val="00B0F0"/>
                </a:solidFill>
                <a:latin typeface="Arial"/>
                <a:ea typeface="Arial"/>
                <a:cs typeface="Arial"/>
                <a:sym typeface="Arial"/>
              </a:rPr>
              <a:t>Proceed in a systematic fashion</a:t>
            </a:r>
            <a:r>
              <a:rPr lang="fr" sz="2000">
                <a:solidFill>
                  <a:srgbClr val="00B0F0"/>
                </a:solidFill>
                <a:latin typeface="Arial" panose="020B0604020202020204" pitchFamily="34" charset="0"/>
              </a:rPr>
              <a:t>:</a:t>
            </a:r>
            <a:r>
              <a:rPr lang="fr" sz="2000">
                <a:solidFill>
                  <a:srgbClr val="00B0F0"/>
                </a:solidFill>
                <a:latin typeface="Arial"/>
                <a:ea typeface="Arial"/>
                <a:cs typeface="Arial"/>
                <a:sym typeface="Arial"/>
              </a:rPr>
              <a:t> Record all your findings </a:t>
            </a:r>
            <a:r>
              <a:rPr lang="fr" sz="2000">
                <a:solidFill>
                  <a:srgbClr val="000000"/>
                </a:solidFill>
                <a:latin typeface="Arial"/>
                <a:ea typeface="Arial"/>
                <a:cs typeface="Arial"/>
                <a:sym typeface="Arial"/>
              </a:rPr>
              <a:t>and observations as clearly and completely as possible on a standard examination form, using pictograms</a:t>
            </a:r>
            <a:r>
              <a:rPr lang="fr" sz="2000">
                <a:latin typeface="Arial" panose="020B0604020202020204" pitchFamily="34" charset="0"/>
              </a:rPr>
              <a:t>.</a:t>
            </a:r>
            <a:endParaRPr sz="2000">
              <a:solidFill>
                <a:srgbClr val="000000"/>
              </a:solidFill>
              <a:latin typeface="Arial"/>
              <a:ea typeface="Arial"/>
              <a:cs typeface="Arial"/>
            </a:endParaRPr>
          </a:p>
          <a:p>
            <a:pPr marL="456565" marR="422910" indent="-456565">
              <a:lnSpc>
                <a:spcPct val="108000"/>
              </a:lnSpc>
              <a:spcAft>
                <a:spcPts val="200"/>
              </a:spcAft>
              <a:buClr>
                <a:schemeClr val="accent2"/>
              </a:buClr>
              <a:buSzPct val="125000"/>
              <a:buFont typeface="Arial" panose="020B0604020202020204" pitchFamily="34" charset="0"/>
              <a:buChar char="•"/>
            </a:pPr>
            <a:r>
              <a:rPr lang="fr" sz="2000">
                <a:solidFill>
                  <a:srgbClr val="000000"/>
                </a:solidFill>
                <a:latin typeface="Arial"/>
                <a:ea typeface="Arial"/>
                <a:cs typeface="Arial"/>
                <a:sym typeface="Arial"/>
              </a:rPr>
              <a:t>Keep the survivor </a:t>
            </a:r>
            <a:r>
              <a:rPr lang="fr" sz="2000">
                <a:solidFill>
                  <a:srgbClr val="00B0F0"/>
                </a:solidFill>
                <a:latin typeface="Arial"/>
                <a:ea typeface="Arial"/>
                <a:cs typeface="Arial"/>
                <a:sym typeface="Arial"/>
              </a:rPr>
              <a:t>as covered as possible </a:t>
            </a:r>
            <a:r>
              <a:rPr lang="fr" sz="2000">
                <a:solidFill>
                  <a:srgbClr val="000000"/>
                </a:solidFill>
                <a:latin typeface="Arial"/>
                <a:ea typeface="Arial"/>
                <a:cs typeface="Arial"/>
                <a:sym typeface="Arial"/>
              </a:rPr>
              <a:t>at each stage. Drapes allow you to easily uncover a single part of the body at a time. </a:t>
            </a:r>
            <a:endParaRPr sz="2000">
              <a:latin typeface="Arial" panose="020B0604020202020204" pitchFamily="34" charset="0"/>
            </a:endParaRPr>
          </a:p>
          <a:p>
            <a:pPr marL="456565" marR="422910" indent="-456565">
              <a:lnSpc>
                <a:spcPct val="108000"/>
              </a:lnSpc>
              <a:spcAft>
                <a:spcPts val="200"/>
              </a:spcAft>
              <a:buClr>
                <a:schemeClr val="accent2"/>
              </a:buClr>
              <a:buSzPct val="125000"/>
              <a:buFont typeface="Arial" panose="020B0604020202020204" pitchFamily="34" charset="0"/>
              <a:buChar char="•"/>
            </a:pPr>
            <a:r>
              <a:rPr lang="fr" sz="2000">
                <a:solidFill>
                  <a:srgbClr val="000000"/>
                </a:solidFill>
                <a:latin typeface="Arial"/>
                <a:ea typeface="Arial"/>
                <a:cs typeface="Arial"/>
                <a:sym typeface="Arial"/>
              </a:rPr>
              <a:t>At each step, tell her what you are going to do, and </a:t>
            </a:r>
            <a:r>
              <a:rPr lang="fr" sz="2000">
                <a:solidFill>
                  <a:srgbClr val="00B0F0"/>
                </a:solidFill>
                <a:latin typeface="Arial"/>
                <a:ea typeface="Arial"/>
                <a:cs typeface="Arial"/>
                <a:sym typeface="Arial"/>
              </a:rPr>
              <a:t>ask permission </a:t>
            </a:r>
            <a:r>
              <a:rPr lang="fr" sz="2000">
                <a:solidFill>
                  <a:srgbClr val="000000"/>
                </a:solidFill>
                <a:latin typeface="Arial"/>
                <a:ea typeface="Arial"/>
                <a:cs typeface="Arial"/>
                <a:sym typeface="Arial"/>
              </a:rPr>
              <a:t>before you do it. </a:t>
            </a:r>
            <a:endParaRPr sz="2000">
              <a:latin typeface="Arial" panose="020B0604020202020204" pitchFamily="34" charset="0"/>
            </a:endParaRPr>
          </a:p>
          <a:p>
            <a:pPr marL="456565" marR="422910" indent="-456565">
              <a:lnSpc>
                <a:spcPct val="108000"/>
              </a:lnSpc>
              <a:spcAft>
                <a:spcPts val="200"/>
              </a:spcAft>
              <a:buClr>
                <a:schemeClr val="accent2"/>
              </a:buClr>
              <a:buSzPct val="125000"/>
              <a:buFont typeface="Arial" panose="020B0604020202020204" pitchFamily="34" charset="0"/>
              <a:buChar char="•"/>
            </a:pPr>
            <a:r>
              <a:rPr lang="fr" sz="2000">
                <a:solidFill>
                  <a:srgbClr val="000000"/>
                </a:solidFill>
                <a:latin typeface="Arial"/>
                <a:ea typeface="Arial"/>
                <a:cs typeface="Arial"/>
                <a:sym typeface="Arial"/>
              </a:rPr>
              <a:t>Always look at the survivor before you touch her and </a:t>
            </a:r>
            <a:r>
              <a:rPr lang="fr" sz="2000">
                <a:solidFill>
                  <a:srgbClr val="00B0F0"/>
                </a:solidFill>
                <a:latin typeface="Arial"/>
                <a:ea typeface="Arial"/>
                <a:cs typeface="Arial"/>
                <a:sym typeface="Arial"/>
              </a:rPr>
              <a:t>pay attention to her appearance and emotional state</a:t>
            </a:r>
            <a:r>
              <a:rPr lang="fr" sz="2000">
                <a:solidFill>
                  <a:srgbClr val="0070C0"/>
                </a:solidFill>
                <a:latin typeface="Arial"/>
                <a:ea typeface="Arial"/>
                <a:cs typeface="Arial"/>
                <a:sym typeface="Arial"/>
              </a:rPr>
              <a:t>.</a:t>
            </a:r>
            <a:endParaRPr sz="2000">
              <a:solidFill>
                <a:srgbClr val="0070C0"/>
              </a:solidFill>
              <a:latin typeface="Arial"/>
              <a:ea typeface="Arial"/>
              <a:cs typeface="Arial"/>
            </a:endParaRPr>
          </a:p>
          <a:p>
            <a:pPr marL="456565" marR="422910" indent="-456565">
              <a:lnSpc>
                <a:spcPct val="108000"/>
              </a:lnSpc>
              <a:spcAft>
                <a:spcPts val="200"/>
              </a:spcAft>
              <a:buClr>
                <a:schemeClr val="accent2"/>
              </a:buClr>
              <a:buSzPct val="125000"/>
              <a:buFont typeface="Arial" panose="020B0604020202020204" pitchFamily="34" charset="0"/>
              <a:buChar char="•"/>
            </a:pPr>
            <a:r>
              <a:rPr lang="en-US" sz="2000">
                <a:solidFill>
                  <a:srgbClr val="000000"/>
                </a:solidFill>
                <a:latin typeface="Arial"/>
                <a:cs typeface="Arial"/>
                <a:sym typeface="Arial"/>
              </a:rPr>
              <a:t>Only ask the survivor to endure a </a:t>
            </a:r>
            <a:r>
              <a:rPr lang="en-US" sz="2000">
                <a:solidFill>
                  <a:srgbClr val="00B0F0"/>
                </a:solidFill>
                <a:latin typeface="Arial"/>
                <a:cs typeface="Arial"/>
                <a:sym typeface="Arial"/>
              </a:rPr>
              <a:t>single examination</a:t>
            </a:r>
            <a:r>
              <a:rPr lang="en-US" sz="2000">
                <a:solidFill>
                  <a:srgbClr val="000000"/>
                </a:solidFill>
                <a:latin typeface="Arial"/>
                <a:cs typeface="Arial"/>
                <a:sym typeface="Arial"/>
              </a:rPr>
              <a:t>. Health providers designated to collect forensic evidence</a:t>
            </a:r>
            <a:r>
              <a:rPr lang="en-US" sz="2000">
                <a:solidFill>
                  <a:srgbClr val="000000"/>
                </a:solidFill>
                <a:latin typeface="Arial"/>
                <a:cs typeface="Arial"/>
              </a:rPr>
              <a:t> </a:t>
            </a:r>
            <a:r>
              <a:rPr lang="en-US" sz="2000">
                <a:solidFill>
                  <a:srgbClr val="000000"/>
                </a:solidFill>
                <a:latin typeface="Arial"/>
                <a:cs typeface="Arial"/>
                <a:sym typeface="Arial"/>
              </a:rPr>
              <a:t>should minimize stress by collecting evidence during the physical examination, ensuring beforehand that survivor consent has been obtained.</a:t>
            </a:r>
            <a:endParaRPr lang="fr" sz="2000">
              <a:solidFill>
                <a:srgbClr val="000000"/>
              </a:solidFill>
              <a:latin typeface="Arial"/>
              <a:cs typeface="Arial"/>
            </a:endParaRPr>
          </a:p>
        </p:txBody>
      </p:sp>
      <p:sp>
        <p:nvSpPr>
          <p:cNvPr id="4" name="Google Shape;1613;p190">
            <a:extLst>
              <a:ext uri="{FF2B5EF4-FFF2-40B4-BE49-F238E27FC236}">
                <a16:creationId xmlns:a16="http://schemas.microsoft.com/office/drawing/2014/main" id="{E0DADA2C-4434-9064-D76E-61D1E86A0FE4}"/>
              </a:ext>
            </a:extLst>
          </p:cNvPr>
          <p:cNvSpPr txBox="1"/>
          <p:nvPr/>
        </p:nvSpPr>
        <p:spPr>
          <a:xfrm>
            <a:off x="0" y="1"/>
            <a:ext cx="12192000" cy="1203766"/>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Performing the physical examination</a:t>
            </a:r>
            <a:endParaRPr sz="3400" b="1">
              <a:solidFill>
                <a:schemeClr val="accent3"/>
              </a:solidFill>
              <a:latin typeface="+mj-lt"/>
              <a:cs typeface="Arial"/>
              <a:sym typeface="Arial"/>
            </a:endParaRPr>
          </a:p>
        </p:txBody>
      </p:sp>
      <p:sp>
        <p:nvSpPr>
          <p:cNvPr id="2" name="TextBox 1">
            <a:extLst>
              <a:ext uri="{FF2B5EF4-FFF2-40B4-BE49-F238E27FC236}">
                <a16:creationId xmlns:a16="http://schemas.microsoft.com/office/drawing/2014/main" id="{62F295FB-3CC7-AD50-E6DA-CDAD46E01C8D}"/>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10.5</a:t>
            </a:r>
          </a:p>
        </p:txBody>
      </p:sp>
    </p:spTree>
    <p:extLst>
      <p:ext uri="{BB962C8B-B14F-4D97-AF65-F5344CB8AC3E}">
        <p14:creationId xmlns:p14="http://schemas.microsoft.com/office/powerpoint/2010/main" val="3084289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0" name="Google Shape;1600;p188"/>
          <p:cNvSpPr txBox="1"/>
          <p:nvPr/>
        </p:nvSpPr>
        <p:spPr>
          <a:xfrm>
            <a:off x="725837" y="1504709"/>
            <a:ext cx="10814122" cy="1106794"/>
          </a:xfrm>
          <a:prstGeom prst="rect">
            <a:avLst/>
          </a:prstGeom>
          <a:solidFill>
            <a:schemeClr val="accent1"/>
          </a:solidFill>
          <a:ln w="9525" cap="flat" cmpd="sng">
            <a:noFill/>
            <a:prstDash val="solid"/>
            <a:miter lim="800000"/>
            <a:headEnd type="none" w="sm" len="sm"/>
            <a:tailEnd type="none" w="sm" len="sm"/>
          </a:ln>
        </p:spPr>
        <p:txBody>
          <a:bodyPr spcFirstLastPara="1" wrap="square" lIns="121900" tIns="216000" rIns="121900" bIns="60933" anchor="ctr" anchorCtr="0">
            <a:noAutofit/>
          </a:bodyPr>
          <a:lstStyle/>
          <a:p>
            <a:pPr lvl="2">
              <a:lnSpc>
                <a:spcPct val="108000"/>
              </a:lnSpc>
              <a:spcAft>
                <a:spcPts val="1800"/>
              </a:spcAft>
            </a:pPr>
            <a:r>
              <a:rPr lang="en-US" sz="2400" b="1">
                <a:solidFill>
                  <a:schemeClr val="bg1"/>
                </a:solidFill>
                <a:latin typeface="Arial" panose="020B0604020202020204" pitchFamily="34" charset="0"/>
              </a:rPr>
              <a:t>If </a:t>
            </a:r>
            <a:r>
              <a:rPr lang="en-US" sz="2400" b="1" u="sng">
                <a:solidFill>
                  <a:schemeClr val="accent3"/>
                </a:solidFill>
                <a:latin typeface="Arial" panose="020B0604020202020204" pitchFamily="34" charset="0"/>
              </a:rPr>
              <a:t>any</a:t>
            </a:r>
            <a:r>
              <a:rPr lang="en-US" sz="2400" b="1">
                <a:solidFill>
                  <a:schemeClr val="bg1"/>
                </a:solidFill>
                <a:latin typeface="Arial" panose="020B0604020202020204" pitchFamily="34" charset="0"/>
              </a:rPr>
              <a:t> of the following complications are identified, </a:t>
            </a:r>
            <a:r>
              <a:rPr lang="en-US" sz="2400" b="1" u="sng">
                <a:solidFill>
                  <a:schemeClr val="accent3"/>
                </a:solidFill>
                <a:latin typeface="Arial" panose="020B0604020202020204" pitchFamily="34" charset="0"/>
              </a:rPr>
              <a:t>pause</a:t>
            </a:r>
            <a:r>
              <a:rPr lang="en-US" sz="2400" b="1">
                <a:solidFill>
                  <a:schemeClr val="bg1"/>
                </a:solidFill>
                <a:latin typeface="Arial" panose="020B0604020202020204" pitchFamily="34" charset="0"/>
              </a:rPr>
              <a:t> the exam and admit the person to hospital</a:t>
            </a:r>
            <a:r>
              <a:rPr lang="fr" sz="2400" b="1">
                <a:solidFill>
                  <a:schemeClr val="bg1"/>
                </a:solidFill>
                <a:latin typeface="Arial" panose="020B0604020202020204" pitchFamily="34" charset="0"/>
                <a:sym typeface="Arial"/>
              </a:rPr>
              <a:t>:</a:t>
            </a:r>
            <a:endParaRPr sz="2400" b="1">
              <a:solidFill>
                <a:schemeClr val="bg1"/>
              </a:solidFill>
              <a:latin typeface="Arial" panose="020B0604020202020204" pitchFamily="34" charset="0"/>
              <a:ea typeface="Calibri"/>
              <a:cs typeface="Calibri"/>
              <a:sym typeface="Calibri"/>
            </a:endParaRPr>
          </a:p>
        </p:txBody>
      </p:sp>
      <p:sp>
        <p:nvSpPr>
          <p:cNvPr id="4" name="Google Shape;1613;p190">
            <a:extLst>
              <a:ext uri="{FF2B5EF4-FFF2-40B4-BE49-F238E27FC236}">
                <a16:creationId xmlns:a16="http://schemas.microsoft.com/office/drawing/2014/main" id="{4F3D680B-8AFE-B71D-9AD8-79224241795D}"/>
              </a:ext>
            </a:extLst>
          </p:cNvPr>
          <p:cNvSpPr txBox="1"/>
          <p:nvPr/>
        </p:nvSpPr>
        <p:spPr>
          <a:xfrm>
            <a:off x="0" y="0"/>
            <a:ext cx="12192000" cy="1407735"/>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Performing the physical examination</a:t>
            </a:r>
            <a:endParaRPr sz="3400" b="1">
              <a:solidFill>
                <a:schemeClr val="accent3"/>
              </a:solidFill>
              <a:latin typeface="+mj-lt"/>
              <a:cs typeface="Arial"/>
              <a:sym typeface="Arial"/>
            </a:endParaRPr>
          </a:p>
        </p:txBody>
      </p:sp>
      <p:sp>
        <p:nvSpPr>
          <p:cNvPr id="2" name="Right Arrow 1">
            <a:extLst>
              <a:ext uri="{FF2B5EF4-FFF2-40B4-BE49-F238E27FC236}">
                <a16:creationId xmlns:a16="http://schemas.microsoft.com/office/drawing/2014/main" id="{0140BF20-6ED2-2A8A-9DB6-6EED136DC5CD}"/>
              </a:ext>
            </a:extLst>
          </p:cNvPr>
          <p:cNvSpPr/>
          <p:nvPr/>
        </p:nvSpPr>
        <p:spPr>
          <a:xfrm>
            <a:off x="741270" y="1611760"/>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B913FF6-DF96-0E10-6679-A272D4CB35B1}"/>
              </a:ext>
            </a:extLst>
          </p:cNvPr>
          <p:cNvSpPr txBox="1"/>
          <p:nvPr/>
        </p:nvSpPr>
        <p:spPr>
          <a:xfrm>
            <a:off x="876701" y="2838228"/>
            <a:ext cx="9858736" cy="2816540"/>
          </a:xfrm>
          <a:prstGeom prst="rect">
            <a:avLst/>
          </a:prstGeom>
          <a:noFill/>
        </p:spPr>
        <p:txBody>
          <a:bodyPr wrap="square">
            <a:spAutoFit/>
          </a:bodyPr>
          <a:lstStyle/>
          <a:p>
            <a:pPr marL="761993" lvl="1">
              <a:lnSpc>
                <a:spcPct val="108000"/>
              </a:lnSpc>
              <a:spcAft>
                <a:spcPts val="1800"/>
              </a:spcAft>
              <a:buClr>
                <a:srgbClr val="FF0000"/>
              </a:buClr>
              <a:buSzPct val="150000"/>
            </a:pPr>
            <a:r>
              <a:rPr lang="en-GB" sz="2200">
                <a:latin typeface="Arial" panose="020B0604020202020204" pitchFamily="34" charset="0"/>
              </a:rPr>
              <a:t>E</a:t>
            </a:r>
            <a:r>
              <a:rPr lang="en-GB" sz="2200">
                <a:latin typeface="Arial" panose="020B0604020202020204" pitchFamily="34" charset="0"/>
                <a:sym typeface="Arial"/>
              </a:rPr>
              <a:t>xtensive injury (to genital and/or anal region, head, chest or abdomen)</a:t>
            </a:r>
            <a:endParaRPr lang="en-GB" sz="2200">
              <a:latin typeface="Arial" panose="020B0604020202020204" pitchFamily="34" charset="0"/>
              <a:ea typeface="Calibri"/>
              <a:cs typeface="Calibri"/>
              <a:sym typeface="Calibri"/>
            </a:endParaRPr>
          </a:p>
          <a:p>
            <a:pPr marL="761993" lvl="1">
              <a:lnSpc>
                <a:spcPct val="108000"/>
              </a:lnSpc>
              <a:spcAft>
                <a:spcPts val="1800"/>
              </a:spcAft>
              <a:buClr>
                <a:srgbClr val="FF0000"/>
              </a:buClr>
              <a:buSzPct val="150000"/>
            </a:pPr>
            <a:r>
              <a:rPr lang="en-GB" sz="2200">
                <a:latin typeface="Arial" panose="020B0604020202020204" pitchFamily="34" charset="0"/>
              </a:rPr>
              <a:t>N</a:t>
            </a:r>
            <a:r>
              <a:rPr lang="en-GB" sz="2200">
                <a:latin typeface="Arial" panose="020B0604020202020204" pitchFamily="34" charset="0"/>
                <a:sym typeface="Arial"/>
              </a:rPr>
              <a:t>eurological deficits (e.g. cannot speak, problems walking)</a:t>
            </a:r>
            <a:endParaRPr lang="en-GB" sz="2200">
              <a:latin typeface="Arial" panose="020B0604020202020204" pitchFamily="34" charset="0"/>
            </a:endParaRPr>
          </a:p>
          <a:p>
            <a:pPr marL="761993" lvl="1">
              <a:lnSpc>
                <a:spcPct val="108000"/>
              </a:lnSpc>
              <a:spcAft>
                <a:spcPts val="1800"/>
              </a:spcAft>
              <a:buClr>
                <a:srgbClr val="FF0000"/>
              </a:buClr>
              <a:buSzPct val="150000"/>
            </a:pPr>
            <a:r>
              <a:rPr lang="en-GB" sz="2200">
                <a:latin typeface="Arial" panose="020B0604020202020204" pitchFamily="34" charset="0"/>
              </a:rPr>
              <a:t>R</a:t>
            </a:r>
            <a:r>
              <a:rPr lang="en-GB" sz="2200">
                <a:latin typeface="Arial" panose="020B0604020202020204" pitchFamily="34" charset="0"/>
                <a:sym typeface="Arial"/>
              </a:rPr>
              <a:t>espiratory distress</a:t>
            </a:r>
            <a:endParaRPr lang="en-GB" sz="2200">
              <a:latin typeface="Arial" panose="020B0604020202020204" pitchFamily="34" charset="0"/>
              <a:ea typeface="Calibri"/>
              <a:cs typeface="Calibri"/>
              <a:sym typeface="Calibri"/>
            </a:endParaRPr>
          </a:p>
          <a:p>
            <a:pPr marL="761993" lvl="1">
              <a:lnSpc>
                <a:spcPct val="108000"/>
              </a:lnSpc>
              <a:spcAft>
                <a:spcPts val="1800"/>
              </a:spcAft>
              <a:buClr>
                <a:srgbClr val="FF0000"/>
              </a:buClr>
              <a:buSzPct val="150000"/>
            </a:pPr>
            <a:r>
              <a:rPr lang="en-GB" sz="2200">
                <a:latin typeface="Arial" panose="020B0604020202020204" pitchFamily="34" charset="0"/>
              </a:rPr>
              <a:t>S</a:t>
            </a:r>
            <a:r>
              <a:rPr lang="en-GB" sz="2200">
                <a:latin typeface="Arial" panose="020B0604020202020204" pitchFamily="34" charset="0"/>
                <a:sym typeface="Arial"/>
              </a:rPr>
              <a:t>welling of joints on one side of the body</a:t>
            </a:r>
            <a:endParaRPr lang="en-GB" sz="2200">
              <a:latin typeface="Arial" panose="020B0604020202020204" pitchFamily="34" charset="0"/>
            </a:endParaRPr>
          </a:p>
          <a:p>
            <a:pPr marL="761993" lvl="1">
              <a:lnSpc>
                <a:spcPct val="108000"/>
              </a:lnSpc>
              <a:spcAft>
                <a:spcPts val="1800"/>
              </a:spcAft>
              <a:buClr>
                <a:srgbClr val="FF0000"/>
              </a:buClr>
              <a:buSzPct val="150000"/>
            </a:pPr>
            <a:r>
              <a:rPr lang="en-GB" sz="2200">
                <a:latin typeface="Arial" panose="020B0604020202020204" pitchFamily="34" charset="0"/>
              </a:rPr>
              <a:t>F</a:t>
            </a:r>
            <a:r>
              <a:rPr lang="en-GB" sz="2200">
                <a:latin typeface="Arial" panose="020B0604020202020204" pitchFamily="34" charset="0"/>
                <a:sym typeface="Arial"/>
              </a:rPr>
              <a:t>ever and sepsis</a:t>
            </a:r>
            <a:endParaRPr lang="en-GB" sz="2200">
              <a:latin typeface="Arial" panose="020B0604020202020204" pitchFamily="34" charset="0"/>
              <a:ea typeface="Calibri"/>
              <a:cs typeface="Calibri"/>
              <a:sym typeface="Calibri"/>
            </a:endParaRPr>
          </a:p>
        </p:txBody>
      </p:sp>
      <p:pic>
        <p:nvPicPr>
          <p:cNvPr id="7" name="Graphic 6" descr="Checkbox Ticked with solid fill">
            <a:extLst>
              <a:ext uri="{FF2B5EF4-FFF2-40B4-BE49-F238E27FC236}">
                <a16:creationId xmlns:a16="http://schemas.microsoft.com/office/drawing/2014/main" id="{018FF9F2-6C84-9210-A751-083BFCFF64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95" y="2718554"/>
            <a:ext cx="612000" cy="612000"/>
          </a:xfrm>
          <a:prstGeom prst="rect">
            <a:avLst/>
          </a:prstGeom>
        </p:spPr>
      </p:pic>
      <p:pic>
        <p:nvPicPr>
          <p:cNvPr id="8" name="Graphic 7" descr="Checkbox Ticked with solid fill">
            <a:extLst>
              <a:ext uri="{FF2B5EF4-FFF2-40B4-BE49-F238E27FC236}">
                <a16:creationId xmlns:a16="http://schemas.microsoft.com/office/drawing/2014/main" id="{F2B3EA9A-F935-92A3-0977-2080822A3E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95" y="3322371"/>
            <a:ext cx="612000" cy="612000"/>
          </a:xfrm>
          <a:prstGeom prst="rect">
            <a:avLst/>
          </a:prstGeom>
        </p:spPr>
      </p:pic>
      <p:pic>
        <p:nvPicPr>
          <p:cNvPr id="9" name="Graphic 8" descr="Checkbox Ticked with solid fill">
            <a:extLst>
              <a:ext uri="{FF2B5EF4-FFF2-40B4-BE49-F238E27FC236}">
                <a16:creationId xmlns:a16="http://schemas.microsoft.com/office/drawing/2014/main" id="{8429BF9A-18B1-75C2-FAC1-052B5FFA0A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95" y="3914613"/>
            <a:ext cx="612000" cy="612000"/>
          </a:xfrm>
          <a:prstGeom prst="rect">
            <a:avLst/>
          </a:prstGeom>
        </p:spPr>
      </p:pic>
      <p:pic>
        <p:nvPicPr>
          <p:cNvPr id="10" name="Graphic 9" descr="Checkbox Ticked with solid fill">
            <a:extLst>
              <a:ext uri="{FF2B5EF4-FFF2-40B4-BE49-F238E27FC236}">
                <a16:creationId xmlns:a16="http://schemas.microsoft.com/office/drawing/2014/main" id="{2451AEDE-5602-AA31-F5F0-07FE5EC4B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95" y="4506855"/>
            <a:ext cx="612000" cy="612000"/>
          </a:xfrm>
          <a:prstGeom prst="rect">
            <a:avLst/>
          </a:prstGeom>
        </p:spPr>
      </p:pic>
      <p:pic>
        <p:nvPicPr>
          <p:cNvPr id="11" name="Graphic 10" descr="Checkbox Ticked with solid fill">
            <a:extLst>
              <a:ext uri="{FF2B5EF4-FFF2-40B4-BE49-F238E27FC236}">
                <a16:creationId xmlns:a16="http://schemas.microsoft.com/office/drawing/2014/main" id="{06AB092D-DDC7-DD7B-696C-1B608453D8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95" y="5099098"/>
            <a:ext cx="612000" cy="612000"/>
          </a:xfrm>
          <a:prstGeom prst="rect">
            <a:avLst/>
          </a:prstGeom>
        </p:spPr>
      </p:pic>
      <p:sp>
        <p:nvSpPr>
          <p:cNvPr id="3" name="TextBox 2">
            <a:extLst>
              <a:ext uri="{FF2B5EF4-FFF2-40B4-BE49-F238E27FC236}">
                <a16:creationId xmlns:a16="http://schemas.microsoft.com/office/drawing/2014/main" id="{B9809AB2-3264-58D8-47B5-0442BABAC6A8}"/>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10.6</a:t>
            </a:r>
          </a:p>
        </p:txBody>
      </p:sp>
    </p:spTree>
    <p:extLst>
      <p:ext uri="{BB962C8B-B14F-4D97-AF65-F5344CB8AC3E}">
        <p14:creationId xmlns:p14="http://schemas.microsoft.com/office/powerpoint/2010/main" val="2966736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3" name="Google Shape;1613;p190"/>
          <p:cNvSpPr txBox="1"/>
          <p:nvPr/>
        </p:nvSpPr>
        <p:spPr>
          <a:xfrm>
            <a:off x="0" y="0"/>
            <a:ext cx="12192000" cy="1407735"/>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en-GB" sz="3400" b="1" dirty="0">
                <a:solidFill>
                  <a:schemeClr val="accent3"/>
                </a:solidFill>
                <a:latin typeface="+mj-lt"/>
                <a:cs typeface="Arial"/>
                <a:sym typeface="Arial"/>
              </a:rPr>
              <a:t>Performing the physical examination</a:t>
            </a:r>
          </a:p>
        </p:txBody>
      </p:sp>
      <p:sp>
        <p:nvSpPr>
          <p:cNvPr id="1617" name="Google Shape;1617;p190"/>
          <p:cNvSpPr txBox="1"/>
          <p:nvPr/>
        </p:nvSpPr>
        <p:spPr>
          <a:xfrm>
            <a:off x="526942" y="1457875"/>
            <a:ext cx="6741959" cy="4452575"/>
          </a:xfrm>
          <a:prstGeom prst="rect">
            <a:avLst/>
          </a:prstGeom>
          <a:noFill/>
          <a:ln>
            <a:noFill/>
          </a:ln>
        </p:spPr>
        <p:txBody>
          <a:bodyPr spcFirstLastPara="1" wrap="square" lIns="121900" tIns="60933" rIns="121900" bIns="60933" anchor="t" anchorCtr="0">
            <a:spAutoFit/>
          </a:bodyPr>
          <a:lstStyle/>
          <a:p>
            <a:pPr marL="457189" indent="-457189">
              <a:lnSpc>
                <a:spcPct val="108000"/>
              </a:lnSpc>
              <a:spcAft>
                <a:spcPts val="800"/>
              </a:spcAft>
              <a:buClr>
                <a:schemeClr val="accent2"/>
              </a:buClr>
              <a:buSzPct val="125000"/>
              <a:buFont typeface="Arial" panose="020B0604020202020204" pitchFamily="34" charset="0"/>
              <a:buChar char="•"/>
            </a:pPr>
            <a:r>
              <a:rPr lang="en-GB" sz="2200" dirty="0">
                <a:solidFill>
                  <a:srgbClr val="000000"/>
                </a:solidFill>
                <a:latin typeface="Arial" panose="020B0604020202020204" pitchFamily="34" charset="0"/>
                <a:sym typeface="Arial"/>
              </a:rPr>
              <a:t>Be sure to assess and record standard vitals including pulse, temperature, respiratory rate and blood pressure</a:t>
            </a:r>
            <a:endParaRPr lang="en-GB" sz="2200" dirty="0">
              <a:latin typeface="Arial" panose="020B0604020202020204" pitchFamily="34" charset="0"/>
            </a:endParaRPr>
          </a:p>
          <a:p>
            <a:pPr marL="457189" indent="-457189">
              <a:lnSpc>
                <a:spcPct val="108000"/>
              </a:lnSpc>
              <a:spcAft>
                <a:spcPts val="800"/>
              </a:spcAft>
              <a:buClr>
                <a:schemeClr val="accent2"/>
              </a:buClr>
              <a:buSzPct val="125000"/>
              <a:buFont typeface="Arial" panose="020B0604020202020204" pitchFamily="34" charset="0"/>
              <a:buChar char="•"/>
            </a:pPr>
            <a:r>
              <a:rPr lang="en-GB" sz="2200" dirty="0">
                <a:solidFill>
                  <a:srgbClr val="000000"/>
                </a:solidFill>
                <a:latin typeface="Arial" panose="020B0604020202020204" pitchFamily="34" charset="0"/>
                <a:sym typeface="Arial"/>
              </a:rPr>
              <a:t>Take note of the survivor’s mental and </a:t>
            </a:r>
            <a:br>
              <a:rPr lang="en-GB" sz="2200" dirty="0">
                <a:solidFill>
                  <a:srgbClr val="000000"/>
                </a:solidFill>
                <a:latin typeface="Arial" panose="020B0604020202020204" pitchFamily="34" charset="0"/>
                <a:sym typeface="Arial"/>
              </a:rPr>
            </a:br>
            <a:r>
              <a:rPr lang="en-GB" sz="2200" dirty="0">
                <a:solidFill>
                  <a:srgbClr val="000000"/>
                </a:solidFill>
                <a:latin typeface="Arial" panose="020B0604020202020204" pitchFamily="34" charset="0"/>
                <a:sym typeface="Arial"/>
              </a:rPr>
              <a:t>emotional state (e.g. withdrawn, crying, calm, partial memory recall)</a:t>
            </a:r>
            <a:endParaRPr lang="en-GB" sz="2200" dirty="0">
              <a:latin typeface="Arial" panose="020B0604020202020204" pitchFamily="34" charset="0"/>
            </a:endParaRPr>
          </a:p>
          <a:p>
            <a:pPr marL="457189" indent="-457189">
              <a:lnSpc>
                <a:spcPct val="108000"/>
              </a:lnSpc>
              <a:spcAft>
                <a:spcPts val="800"/>
              </a:spcAft>
              <a:buClr>
                <a:schemeClr val="accent2"/>
              </a:buClr>
              <a:buSzPct val="125000"/>
              <a:buFont typeface="Arial" panose="020B0604020202020204" pitchFamily="34" charset="0"/>
              <a:buChar char="•"/>
            </a:pPr>
            <a:r>
              <a:rPr lang="en-GB" sz="2200" dirty="0">
                <a:solidFill>
                  <a:srgbClr val="000000"/>
                </a:solidFill>
                <a:latin typeface="Arial" panose="020B0604020202020204" pitchFamily="34" charset="0"/>
                <a:sym typeface="Arial"/>
              </a:rPr>
              <a:t>Measure any observed injuries: </a:t>
            </a:r>
            <a:br>
              <a:rPr lang="en-GB" sz="2200" dirty="0">
                <a:solidFill>
                  <a:srgbClr val="000000"/>
                </a:solidFill>
                <a:latin typeface="Arial" panose="020B0604020202020204" pitchFamily="34" charset="0"/>
                <a:sym typeface="Arial"/>
              </a:rPr>
            </a:br>
            <a:r>
              <a:rPr lang="en-GB" sz="2200" dirty="0">
                <a:solidFill>
                  <a:srgbClr val="000000"/>
                </a:solidFill>
                <a:latin typeface="Arial" panose="020B0604020202020204" pitchFamily="34" charset="0"/>
                <a:sym typeface="Arial"/>
              </a:rPr>
              <a:t>Document location, size, type and depth as precisely as possible using pictograms; </a:t>
            </a:r>
            <a:br>
              <a:rPr lang="en-GB" sz="2200" dirty="0">
                <a:solidFill>
                  <a:srgbClr val="000000"/>
                </a:solidFill>
                <a:latin typeface="Arial" panose="020B0604020202020204" pitchFamily="34" charset="0"/>
                <a:sym typeface="Arial"/>
              </a:rPr>
            </a:br>
            <a:r>
              <a:rPr lang="en-GB" sz="2200" dirty="0">
                <a:solidFill>
                  <a:srgbClr val="000000"/>
                </a:solidFill>
                <a:latin typeface="Arial" panose="020B0604020202020204" pitchFamily="34" charset="0"/>
                <a:sym typeface="Arial"/>
              </a:rPr>
              <a:t>Include notation of coloration of observed contusions</a:t>
            </a:r>
            <a:endParaRPr lang="en-GB" sz="2200" dirty="0">
              <a:latin typeface="Arial" panose="020B0604020202020204" pitchFamily="34" charset="0"/>
            </a:endParaRPr>
          </a:p>
        </p:txBody>
      </p:sp>
      <p:sp>
        <p:nvSpPr>
          <p:cNvPr id="3" name="Rectangle 2">
            <a:extLst>
              <a:ext uri="{FF2B5EF4-FFF2-40B4-BE49-F238E27FC236}">
                <a16:creationId xmlns:a16="http://schemas.microsoft.com/office/drawing/2014/main" id="{0AF94282-AA25-B782-7885-07450DA660F2}"/>
              </a:ext>
            </a:extLst>
          </p:cNvPr>
          <p:cNvSpPr/>
          <p:nvPr/>
        </p:nvSpPr>
        <p:spPr>
          <a:xfrm>
            <a:off x="7268901" y="1122744"/>
            <a:ext cx="4618299" cy="1157469"/>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r>
              <a:rPr lang="en-GB" sz="1900" b="0" i="0" u="none" strike="noStrike" cap="none" dirty="0">
                <a:latin typeface="Arial" panose="020B0604020202020204" pitchFamily="34" charset="0"/>
                <a:cs typeface="Arial" panose="020B0604020202020204" pitchFamily="34" charset="0"/>
              </a:rPr>
              <a:t>If a survivor presents </a:t>
            </a:r>
            <a:br>
              <a:rPr lang="en-GB" sz="1900" b="0" i="0" u="none" strike="noStrike" cap="none" dirty="0">
                <a:latin typeface="Arial" panose="020B0604020202020204" pitchFamily="34" charset="0"/>
                <a:cs typeface="Arial" panose="020B0604020202020204" pitchFamily="34" charset="0"/>
              </a:rPr>
            </a:br>
            <a:r>
              <a:rPr lang="en-GB" sz="1900" b="1" i="0" u="sng" strike="noStrike" cap="none" dirty="0">
                <a:solidFill>
                  <a:schemeClr val="accent3"/>
                </a:solidFill>
                <a:latin typeface="Arial" panose="020B0604020202020204" pitchFamily="34" charset="0"/>
                <a:cs typeface="Arial" panose="020B0604020202020204" pitchFamily="34" charset="0"/>
              </a:rPr>
              <a:t>more</a:t>
            </a:r>
            <a:r>
              <a:rPr lang="en-GB" sz="1900" b="0" i="0" u="none" strike="noStrike" cap="none" dirty="0">
                <a:latin typeface="Arial" panose="020B0604020202020204" pitchFamily="34" charset="0"/>
                <a:cs typeface="Arial" panose="020B0604020202020204" pitchFamily="34" charset="0"/>
              </a:rPr>
              <a:t> than 72 hours after an assault</a:t>
            </a:r>
            <a:endParaRPr lang="en-GB" sz="1900" b="0" i="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B7A3255-5076-FFD7-65C7-2A6BEFA2242F}"/>
              </a:ext>
            </a:extLst>
          </p:cNvPr>
          <p:cNvSpPr/>
          <p:nvPr/>
        </p:nvSpPr>
        <p:spPr>
          <a:xfrm>
            <a:off x="7268901" y="2183486"/>
            <a:ext cx="4618299" cy="3726964"/>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algn="l" rtl="0">
              <a:lnSpc>
                <a:spcPct val="108000"/>
              </a:lnSpc>
              <a:spcBef>
                <a:spcPts val="0"/>
              </a:spcBef>
              <a:spcAft>
                <a:spcPts val="600"/>
              </a:spcAft>
              <a:buNone/>
            </a:pPr>
            <a:r>
              <a:rPr lang="en-GB" sz="1900" b="0" i="0" u="none" strike="noStrike" cap="none" dirty="0">
                <a:solidFill>
                  <a:schemeClr val="accent1"/>
                </a:solidFill>
                <a:latin typeface="Arial" panose="020B0604020202020204" pitchFamily="34" charset="0"/>
              </a:rPr>
              <a:t>A thorough physical examination remains important for documenting and treating injuries. Assess for:</a:t>
            </a:r>
            <a:endParaRPr lang="en-GB" sz="1900" dirty="0">
              <a:solidFill>
                <a:schemeClr val="accent1"/>
              </a:solidFill>
            </a:endParaRPr>
          </a:p>
          <a:p>
            <a:pPr marL="342900" marR="0" lvl="0" indent="-342900" algn="l" rtl="0">
              <a:lnSpc>
                <a:spcPct val="108000"/>
              </a:lnSpc>
              <a:spcBef>
                <a:spcPts val="0"/>
              </a:spcBef>
              <a:spcAft>
                <a:spcPts val="600"/>
              </a:spcAft>
              <a:buClr>
                <a:schemeClr val="accent2"/>
              </a:buClr>
              <a:buSzPct val="125000"/>
              <a:buFont typeface="System Font Regular"/>
              <a:buChar char="▸"/>
            </a:pPr>
            <a:r>
              <a:rPr lang="en-GB" sz="1900" b="0" i="0" u="none" strike="noStrike" cap="none" dirty="0">
                <a:solidFill>
                  <a:schemeClr val="accent1"/>
                </a:solidFill>
                <a:latin typeface="Arial" panose="020B0604020202020204" pitchFamily="34" charset="0"/>
                <a:cs typeface="Arial" panose="020B0604020202020204" pitchFamily="34" charset="0"/>
              </a:rPr>
              <a:t>size and colour of any bruises or scars</a:t>
            </a:r>
            <a:endParaRPr lang="en-GB" sz="1900" b="0" i="0" dirty="0">
              <a:solidFill>
                <a:schemeClr val="accent1"/>
              </a:solidFill>
              <a:latin typeface="Arial" panose="020B0604020202020204" pitchFamily="34" charset="0"/>
              <a:cs typeface="Arial" panose="020B0604020202020204" pitchFamily="34" charset="0"/>
            </a:endParaRPr>
          </a:p>
          <a:p>
            <a:pPr marL="342900" marR="0" lvl="0" indent="-342900" algn="l" rtl="0">
              <a:lnSpc>
                <a:spcPct val="108000"/>
              </a:lnSpc>
              <a:spcBef>
                <a:spcPts val="0"/>
              </a:spcBef>
              <a:spcAft>
                <a:spcPts val="600"/>
              </a:spcAft>
              <a:buClr>
                <a:schemeClr val="accent2"/>
              </a:buClr>
              <a:buSzPct val="125000"/>
              <a:buFont typeface="System Font Regular"/>
              <a:buChar char="▸"/>
            </a:pPr>
            <a:r>
              <a:rPr lang="en-GB" sz="1900" b="0" i="0" u="none" strike="noStrike" cap="none" dirty="0">
                <a:solidFill>
                  <a:schemeClr val="accent1"/>
                </a:solidFill>
                <a:latin typeface="Arial" panose="020B0604020202020204" pitchFamily="34" charset="0"/>
                <a:cs typeface="Arial" panose="020B0604020202020204" pitchFamily="34" charset="0"/>
              </a:rPr>
              <a:t>evidence of loss of hearing, partially healed fractures, abscesses, etc.</a:t>
            </a:r>
            <a:endParaRPr lang="en-GB" sz="1900" b="0" i="0" dirty="0">
              <a:solidFill>
                <a:schemeClr val="accent1"/>
              </a:solidFill>
              <a:latin typeface="Arial" panose="020B0604020202020204" pitchFamily="34" charset="0"/>
              <a:cs typeface="Arial" panose="020B0604020202020204" pitchFamily="34" charset="0"/>
            </a:endParaRPr>
          </a:p>
          <a:p>
            <a:pPr marL="342900" marR="0" lvl="0" indent="-342900" algn="l" rtl="0">
              <a:lnSpc>
                <a:spcPct val="108000"/>
              </a:lnSpc>
              <a:spcBef>
                <a:spcPts val="0"/>
              </a:spcBef>
              <a:spcAft>
                <a:spcPts val="600"/>
              </a:spcAft>
              <a:buClr>
                <a:schemeClr val="accent2"/>
              </a:buClr>
              <a:buSzPct val="125000"/>
              <a:buFont typeface="System Font Regular"/>
              <a:buChar char="▸"/>
            </a:pPr>
            <a:r>
              <a:rPr lang="en-GB" sz="1900" b="0" i="0" u="none" strike="noStrike" cap="none" dirty="0">
                <a:solidFill>
                  <a:schemeClr val="accent1"/>
                </a:solidFill>
                <a:latin typeface="Arial" panose="020B0604020202020204" pitchFamily="34" charset="0"/>
                <a:cs typeface="Arial" panose="020B0604020202020204" pitchFamily="34" charset="0"/>
              </a:rPr>
              <a:t>signs of pregnancy</a:t>
            </a:r>
            <a:endParaRPr lang="en-GB" sz="1900" b="0" i="0" dirty="0">
              <a:solidFill>
                <a:schemeClr val="accent1"/>
              </a:solidFill>
              <a:latin typeface="Arial" panose="020B0604020202020204" pitchFamily="34" charset="0"/>
              <a:cs typeface="Arial" panose="020B0604020202020204" pitchFamily="34" charset="0"/>
            </a:endParaRPr>
          </a:p>
          <a:p>
            <a:pPr marL="342900" marR="0" lvl="0" indent="-342900" algn="l" rtl="0">
              <a:lnSpc>
                <a:spcPct val="108000"/>
              </a:lnSpc>
              <a:spcBef>
                <a:spcPts val="0"/>
              </a:spcBef>
              <a:spcAft>
                <a:spcPts val="600"/>
              </a:spcAft>
              <a:buClr>
                <a:schemeClr val="accent2"/>
              </a:buClr>
              <a:buSzPct val="125000"/>
              <a:buFont typeface="System Font Regular"/>
              <a:buChar char="▸"/>
            </a:pPr>
            <a:r>
              <a:rPr lang="en-GB" sz="1900" b="0" i="0" u="none" strike="noStrike" cap="none" dirty="0">
                <a:solidFill>
                  <a:schemeClr val="accent1"/>
                </a:solidFill>
                <a:latin typeface="Arial" panose="020B0604020202020204" pitchFamily="34" charset="0"/>
                <a:cs typeface="Arial" panose="020B0604020202020204" pitchFamily="34" charset="0"/>
              </a:rPr>
              <a:t>signs of mental illness (PTSD, depression, suicidal thoughts)</a:t>
            </a:r>
            <a:endParaRPr lang="en-GB" sz="1900" b="0" i="0" dirty="0">
              <a:solidFill>
                <a:schemeClr val="accent1"/>
              </a:solidFill>
              <a:latin typeface="Arial" panose="020B0604020202020204" pitchFamily="34" charset="0"/>
              <a:cs typeface="Arial" panose="020B0604020202020204" pitchFamily="34" charset="0"/>
            </a:endParaRPr>
          </a:p>
        </p:txBody>
      </p:sp>
      <p:sp>
        <p:nvSpPr>
          <p:cNvPr id="5" name="Right Arrow 4">
            <a:extLst>
              <a:ext uri="{FF2B5EF4-FFF2-40B4-BE49-F238E27FC236}">
                <a16:creationId xmlns:a16="http://schemas.microsoft.com/office/drawing/2014/main" id="{AA8A51CF-0213-B395-020C-ED901868A1DD}"/>
              </a:ext>
            </a:extLst>
          </p:cNvPr>
          <p:cNvSpPr/>
          <p:nvPr/>
        </p:nvSpPr>
        <p:spPr>
          <a:xfrm>
            <a:off x="7268901" y="1371743"/>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55D67B67-36E0-4FD0-B1E9-A28746266CF8}"/>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10.7</a:t>
            </a:r>
          </a:p>
        </p:txBody>
      </p:sp>
    </p:spTree>
    <p:extLst>
      <p:ext uri="{BB962C8B-B14F-4D97-AF65-F5344CB8AC3E}">
        <p14:creationId xmlns:p14="http://schemas.microsoft.com/office/powerpoint/2010/main" val="1972875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4" name="Google Shape;1624;p191"/>
          <p:cNvSpPr txBox="1"/>
          <p:nvPr/>
        </p:nvSpPr>
        <p:spPr>
          <a:xfrm>
            <a:off x="0" y="0"/>
            <a:ext cx="12192000" cy="1350760"/>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fr" sz="3400" b="1">
                <a:solidFill>
                  <a:schemeClr val="accent3"/>
                </a:solidFill>
                <a:latin typeface="+mj-lt"/>
                <a:cs typeface="Arial"/>
                <a:sym typeface="Arial"/>
              </a:rPr>
              <a:t>Skills in action – physical examination</a:t>
            </a:r>
            <a:endParaRPr sz="3400" b="1">
              <a:solidFill>
                <a:schemeClr val="accent3"/>
              </a:solidFill>
              <a:latin typeface="+mj-lt"/>
              <a:cs typeface="Arial"/>
              <a:sym typeface="Arial"/>
            </a:endParaRPr>
          </a:p>
        </p:txBody>
      </p:sp>
      <p:sp>
        <p:nvSpPr>
          <p:cNvPr id="1628" name="Google Shape;1628;p191"/>
          <p:cNvSpPr/>
          <p:nvPr/>
        </p:nvSpPr>
        <p:spPr>
          <a:xfrm>
            <a:off x="1608695" y="1468125"/>
            <a:ext cx="6078423" cy="4039115"/>
          </a:xfrm>
          <a:prstGeom prst="rect">
            <a:avLst/>
          </a:prstGeom>
          <a:noFill/>
          <a:ln>
            <a:noFill/>
          </a:ln>
        </p:spPr>
        <p:txBody>
          <a:bodyPr/>
          <a:lstStyle/>
          <a:p>
            <a:endParaRPr lang="en-GB" sz="2400">
              <a:latin typeface="Arial" panose="020B0604020202020204" pitchFamily="34" charset="0"/>
            </a:endParaRPr>
          </a:p>
        </p:txBody>
      </p:sp>
      <p:pic>
        <p:nvPicPr>
          <p:cNvPr id="9" name="Picture 8">
            <a:extLst>
              <a:ext uri="{FF2B5EF4-FFF2-40B4-BE49-F238E27FC236}">
                <a16:creationId xmlns:a16="http://schemas.microsoft.com/office/drawing/2014/main" id="{AC9CE8EB-EB11-8AAB-3A72-E8274F8E4873}"/>
              </a:ext>
            </a:extLst>
          </p:cNvPr>
          <p:cNvPicPr>
            <a:picLocks noChangeAspect="1"/>
          </p:cNvPicPr>
          <p:nvPr/>
        </p:nvPicPr>
        <p:blipFill>
          <a:blip r:embed="rId3"/>
          <a:stretch>
            <a:fillRect/>
          </a:stretch>
        </p:blipFill>
        <p:spPr>
          <a:xfrm>
            <a:off x="737105" y="1350760"/>
            <a:ext cx="6490313" cy="4312816"/>
          </a:xfrm>
          <a:prstGeom prst="rect">
            <a:avLst/>
          </a:prstGeom>
        </p:spPr>
      </p:pic>
      <p:grpSp>
        <p:nvGrpSpPr>
          <p:cNvPr id="2" name="Group 1">
            <a:extLst>
              <a:ext uri="{FF2B5EF4-FFF2-40B4-BE49-F238E27FC236}">
                <a16:creationId xmlns:a16="http://schemas.microsoft.com/office/drawing/2014/main" id="{4D6F2CE0-B94A-59BD-0A2D-A3575F87BDD2}"/>
              </a:ext>
            </a:extLst>
          </p:cNvPr>
          <p:cNvGrpSpPr/>
          <p:nvPr/>
        </p:nvGrpSpPr>
        <p:grpSpPr>
          <a:xfrm>
            <a:off x="504742" y="1918855"/>
            <a:ext cx="1299943" cy="1299943"/>
            <a:chOff x="4706670" y="3561888"/>
            <a:chExt cx="1475315" cy="1475315"/>
          </a:xfrm>
        </p:grpSpPr>
        <p:sp>
          <p:nvSpPr>
            <p:cNvPr id="3" name="Oval 2">
              <a:extLst>
                <a:ext uri="{FF2B5EF4-FFF2-40B4-BE49-F238E27FC236}">
                  <a16:creationId xmlns:a16="http://schemas.microsoft.com/office/drawing/2014/main" id="{0FD26273-0520-9A9D-3243-64E8FECB3DCB}"/>
                </a:ext>
              </a:extLst>
            </p:cNvPr>
            <p:cNvSpPr/>
            <p:nvPr/>
          </p:nvSpPr>
          <p:spPr>
            <a:xfrm>
              <a:off x="4706670" y="3561888"/>
              <a:ext cx="1475315" cy="14753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oogle Shape;290;p50">
              <a:extLst>
                <a:ext uri="{FF2B5EF4-FFF2-40B4-BE49-F238E27FC236}">
                  <a16:creationId xmlns:a16="http://schemas.microsoft.com/office/drawing/2014/main" id="{AEA03D89-F28B-A97C-315F-28AB1BF7DB78}"/>
                </a:ext>
              </a:extLst>
            </p:cNvPr>
            <p:cNvGrpSpPr/>
            <p:nvPr/>
          </p:nvGrpSpPr>
          <p:grpSpPr>
            <a:xfrm>
              <a:off x="4924538" y="3846334"/>
              <a:ext cx="1039577" cy="806498"/>
              <a:chOff x="511556" y="2988297"/>
              <a:chExt cx="1138555" cy="883285"/>
            </a:xfrm>
          </p:grpSpPr>
          <p:sp>
            <p:nvSpPr>
              <p:cNvPr id="5" name="Google Shape;291;p50">
                <a:extLst>
                  <a:ext uri="{FF2B5EF4-FFF2-40B4-BE49-F238E27FC236}">
                    <a16:creationId xmlns:a16="http://schemas.microsoft.com/office/drawing/2014/main" id="{46EEAFC5-D20F-CF67-9F30-44328D2A9538}"/>
                  </a:ext>
                </a:extLst>
              </p:cNvPr>
              <p:cNvSpPr/>
              <p:nvPr/>
            </p:nvSpPr>
            <p:spPr>
              <a:xfrm>
                <a:off x="668034" y="3173383"/>
                <a:ext cx="170697" cy="170851"/>
              </a:xfrm>
              <a:prstGeom prst="rect">
                <a:avLst/>
              </a:prstGeom>
              <a:noFill/>
              <a:ln>
                <a:noFill/>
              </a:ln>
            </p:spPr>
            <p:txBody>
              <a:bodyPr/>
              <a:lstStyle/>
              <a:p>
                <a:endParaRPr lang="en-GB" sz="2400">
                  <a:latin typeface="Arial" panose="020B0604020202020204" pitchFamily="34" charset="0"/>
                </a:endParaRPr>
              </a:p>
            </p:txBody>
          </p:sp>
          <p:sp>
            <p:nvSpPr>
              <p:cNvPr id="6" name="Google Shape;292;p50">
                <a:extLst>
                  <a:ext uri="{FF2B5EF4-FFF2-40B4-BE49-F238E27FC236}">
                    <a16:creationId xmlns:a16="http://schemas.microsoft.com/office/drawing/2014/main" id="{CE085741-5F05-F412-C384-A282C582DA7A}"/>
                  </a:ext>
                </a:extLst>
              </p:cNvPr>
              <p:cNvSpPr/>
              <p:nvPr/>
            </p:nvSpPr>
            <p:spPr>
              <a:xfrm>
                <a:off x="1066327" y="3116432"/>
                <a:ext cx="170697" cy="170851"/>
              </a:xfrm>
              <a:prstGeom prst="rect">
                <a:avLst/>
              </a:prstGeom>
              <a:noFill/>
              <a:ln>
                <a:noFill/>
              </a:ln>
            </p:spPr>
            <p:txBody>
              <a:bodyPr/>
              <a:lstStyle/>
              <a:p>
                <a:endParaRPr lang="en-GB" sz="2400">
                  <a:latin typeface="Arial" panose="020B0604020202020204" pitchFamily="34" charset="0"/>
                </a:endParaRPr>
              </a:p>
            </p:txBody>
          </p:sp>
          <p:sp>
            <p:nvSpPr>
              <p:cNvPr id="7" name="Google Shape;293;p50">
                <a:extLst>
                  <a:ext uri="{FF2B5EF4-FFF2-40B4-BE49-F238E27FC236}">
                    <a16:creationId xmlns:a16="http://schemas.microsoft.com/office/drawing/2014/main" id="{A37AB3FD-302B-D516-377C-829C84F2F2F7}"/>
                  </a:ext>
                </a:extLst>
              </p:cNvPr>
              <p:cNvSpPr/>
              <p:nvPr/>
            </p:nvSpPr>
            <p:spPr>
              <a:xfrm>
                <a:off x="511556" y="2988297"/>
                <a:ext cx="1138555" cy="883285"/>
              </a:xfrm>
              <a:custGeom>
                <a:avLst/>
                <a:gdLst/>
                <a:ahLst/>
                <a:cxnLst/>
                <a:rect l="l" t="t" r="r" b="b"/>
                <a:pathLst>
                  <a:path w="1138555" h="883285" extrusionOk="0">
                    <a:moveTo>
                      <a:pt x="853490" y="213563"/>
                    </a:moveTo>
                    <a:lnTo>
                      <a:pt x="847864" y="164528"/>
                    </a:lnTo>
                    <a:lnTo>
                      <a:pt x="831837" y="119545"/>
                    </a:lnTo>
                    <a:lnTo>
                      <a:pt x="810183" y="85432"/>
                    </a:lnTo>
                    <a:lnTo>
                      <a:pt x="806678" y="79895"/>
                    </a:lnTo>
                    <a:lnTo>
                      <a:pt x="773658" y="46850"/>
                    </a:lnTo>
                    <a:lnTo>
                      <a:pt x="768134" y="43345"/>
                    </a:lnTo>
                    <a:lnTo>
                      <a:pt x="768134" y="213563"/>
                    </a:lnTo>
                    <a:lnTo>
                      <a:pt x="758139" y="263626"/>
                    </a:lnTo>
                    <a:lnTo>
                      <a:pt x="730796" y="304330"/>
                    </a:lnTo>
                    <a:lnTo>
                      <a:pt x="711238" y="317500"/>
                    </a:lnTo>
                    <a:lnTo>
                      <a:pt x="711238" y="768832"/>
                    </a:lnTo>
                    <a:lnTo>
                      <a:pt x="708990" y="779894"/>
                    </a:lnTo>
                    <a:lnTo>
                      <a:pt x="702881" y="788949"/>
                    </a:lnTo>
                    <a:lnTo>
                      <a:pt x="693839" y="795058"/>
                    </a:lnTo>
                    <a:lnTo>
                      <a:pt x="682790" y="797306"/>
                    </a:lnTo>
                    <a:lnTo>
                      <a:pt x="671741" y="795058"/>
                    </a:lnTo>
                    <a:lnTo>
                      <a:pt x="662698" y="788949"/>
                    </a:lnTo>
                    <a:lnTo>
                      <a:pt x="656577" y="779894"/>
                    </a:lnTo>
                    <a:lnTo>
                      <a:pt x="654342" y="768832"/>
                    </a:lnTo>
                    <a:lnTo>
                      <a:pt x="656577" y="757770"/>
                    </a:lnTo>
                    <a:lnTo>
                      <a:pt x="662698" y="748728"/>
                    </a:lnTo>
                    <a:lnTo>
                      <a:pt x="671741" y="742607"/>
                    </a:lnTo>
                    <a:lnTo>
                      <a:pt x="682790" y="740359"/>
                    </a:lnTo>
                    <a:lnTo>
                      <a:pt x="693839" y="742607"/>
                    </a:lnTo>
                    <a:lnTo>
                      <a:pt x="702881" y="748728"/>
                    </a:lnTo>
                    <a:lnTo>
                      <a:pt x="708990" y="757770"/>
                    </a:lnTo>
                    <a:lnTo>
                      <a:pt x="711238" y="768832"/>
                    </a:lnTo>
                    <a:lnTo>
                      <a:pt x="711238" y="317500"/>
                    </a:lnTo>
                    <a:lnTo>
                      <a:pt x="690118" y="331698"/>
                    </a:lnTo>
                    <a:lnTo>
                      <a:pt x="640118" y="341706"/>
                    </a:lnTo>
                    <a:lnTo>
                      <a:pt x="590105" y="331698"/>
                    </a:lnTo>
                    <a:lnTo>
                      <a:pt x="560539" y="311810"/>
                    </a:lnTo>
                    <a:lnTo>
                      <a:pt x="549427" y="304330"/>
                    </a:lnTo>
                    <a:lnTo>
                      <a:pt x="533425" y="280504"/>
                    </a:lnTo>
                    <a:lnTo>
                      <a:pt x="533425" y="398653"/>
                    </a:lnTo>
                    <a:lnTo>
                      <a:pt x="412521" y="398653"/>
                    </a:lnTo>
                    <a:lnTo>
                      <a:pt x="425526" y="378879"/>
                    </a:lnTo>
                    <a:lnTo>
                      <a:pt x="436524" y="357898"/>
                    </a:lnTo>
                    <a:lnTo>
                      <a:pt x="445122" y="335584"/>
                    </a:lnTo>
                    <a:lnTo>
                      <a:pt x="450926" y="311810"/>
                    </a:lnTo>
                    <a:lnTo>
                      <a:pt x="466813" y="337388"/>
                    </a:lnTo>
                    <a:lnTo>
                      <a:pt x="486308" y="360565"/>
                    </a:lnTo>
                    <a:lnTo>
                      <a:pt x="508736" y="381076"/>
                    </a:lnTo>
                    <a:lnTo>
                      <a:pt x="533425" y="398653"/>
                    </a:lnTo>
                    <a:lnTo>
                      <a:pt x="533425" y="280504"/>
                    </a:lnTo>
                    <a:lnTo>
                      <a:pt x="522097" y="263626"/>
                    </a:lnTo>
                    <a:lnTo>
                      <a:pt x="512089" y="213563"/>
                    </a:lnTo>
                    <a:lnTo>
                      <a:pt x="520344" y="172275"/>
                    </a:lnTo>
                    <a:lnTo>
                      <a:pt x="549427" y="122809"/>
                    </a:lnTo>
                    <a:lnTo>
                      <a:pt x="590105" y="95440"/>
                    </a:lnTo>
                    <a:lnTo>
                      <a:pt x="640118" y="85432"/>
                    </a:lnTo>
                    <a:lnTo>
                      <a:pt x="690118" y="95440"/>
                    </a:lnTo>
                    <a:lnTo>
                      <a:pt x="730796" y="122809"/>
                    </a:lnTo>
                    <a:lnTo>
                      <a:pt x="758139" y="163512"/>
                    </a:lnTo>
                    <a:lnTo>
                      <a:pt x="768134" y="213563"/>
                    </a:lnTo>
                    <a:lnTo>
                      <a:pt x="768134" y="43345"/>
                    </a:lnTo>
                    <a:lnTo>
                      <a:pt x="734047" y="21666"/>
                    </a:lnTo>
                    <a:lnTo>
                      <a:pt x="689114" y="5626"/>
                    </a:lnTo>
                    <a:lnTo>
                      <a:pt x="640118" y="0"/>
                    </a:lnTo>
                    <a:lnTo>
                      <a:pt x="589953" y="5943"/>
                    </a:lnTo>
                    <a:lnTo>
                      <a:pt x="544169" y="22834"/>
                    </a:lnTo>
                    <a:lnTo>
                      <a:pt x="504088" y="49301"/>
                    </a:lnTo>
                    <a:lnTo>
                      <a:pt x="470992" y="83947"/>
                    </a:lnTo>
                    <a:lnTo>
                      <a:pt x="446201" y="125412"/>
                    </a:lnTo>
                    <a:lnTo>
                      <a:pt x="431012" y="172275"/>
                    </a:lnTo>
                    <a:lnTo>
                      <a:pt x="411137" y="142379"/>
                    </a:lnTo>
                    <a:lnTo>
                      <a:pt x="405599" y="134035"/>
                    </a:lnTo>
                    <a:lnTo>
                      <a:pt x="372808" y="102158"/>
                    </a:lnTo>
                    <a:lnTo>
                      <a:pt x="369849" y="100317"/>
                    </a:lnTo>
                    <a:lnTo>
                      <a:pt x="369849" y="270522"/>
                    </a:lnTo>
                    <a:lnTo>
                      <a:pt x="359841" y="320573"/>
                    </a:lnTo>
                    <a:lnTo>
                      <a:pt x="332498" y="361276"/>
                    </a:lnTo>
                    <a:lnTo>
                      <a:pt x="291833" y="388645"/>
                    </a:lnTo>
                    <a:lnTo>
                      <a:pt x="241820" y="398653"/>
                    </a:lnTo>
                    <a:lnTo>
                      <a:pt x="191808" y="388645"/>
                    </a:lnTo>
                    <a:lnTo>
                      <a:pt x="151142" y="361276"/>
                    </a:lnTo>
                    <a:lnTo>
                      <a:pt x="123799" y="320573"/>
                    </a:lnTo>
                    <a:lnTo>
                      <a:pt x="113792" y="270522"/>
                    </a:lnTo>
                    <a:lnTo>
                      <a:pt x="123799" y="220459"/>
                    </a:lnTo>
                    <a:lnTo>
                      <a:pt x="151142" y="179755"/>
                    </a:lnTo>
                    <a:lnTo>
                      <a:pt x="191808" y="152387"/>
                    </a:lnTo>
                    <a:lnTo>
                      <a:pt x="241820" y="142379"/>
                    </a:lnTo>
                    <a:lnTo>
                      <a:pt x="291833" y="152387"/>
                    </a:lnTo>
                    <a:lnTo>
                      <a:pt x="332498" y="179755"/>
                    </a:lnTo>
                    <a:lnTo>
                      <a:pt x="359841" y="220459"/>
                    </a:lnTo>
                    <a:lnTo>
                      <a:pt x="369849" y="270522"/>
                    </a:lnTo>
                    <a:lnTo>
                      <a:pt x="369849" y="100317"/>
                    </a:lnTo>
                    <a:lnTo>
                      <a:pt x="333819" y="77863"/>
                    </a:lnTo>
                    <a:lnTo>
                      <a:pt x="289763" y="62382"/>
                    </a:lnTo>
                    <a:lnTo>
                      <a:pt x="241820" y="56959"/>
                    </a:lnTo>
                    <a:lnTo>
                      <a:pt x="192824" y="62585"/>
                    </a:lnTo>
                    <a:lnTo>
                      <a:pt x="147891" y="78625"/>
                    </a:lnTo>
                    <a:lnTo>
                      <a:pt x="108267" y="103797"/>
                    </a:lnTo>
                    <a:lnTo>
                      <a:pt x="75260" y="136855"/>
                    </a:lnTo>
                    <a:lnTo>
                      <a:pt x="50101" y="176504"/>
                    </a:lnTo>
                    <a:lnTo>
                      <a:pt x="34074" y="221475"/>
                    </a:lnTo>
                    <a:lnTo>
                      <a:pt x="28448" y="270522"/>
                    </a:lnTo>
                    <a:lnTo>
                      <a:pt x="34582" y="321043"/>
                    </a:lnTo>
                    <a:lnTo>
                      <a:pt x="51917" y="367157"/>
                    </a:lnTo>
                    <a:lnTo>
                      <a:pt x="78854" y="407670"/>
                    </a:lnTo>
                    <a:lnTo>
                      <a:pt x="113792" y="441363"/>
                    </a:lnTo>
                    <a:lnTo>
                      <a:pt x="113792" y="484085"/>
                    </a:lnTo>
                    <a:lnTo>
                      <a:pt x="85344" y="484085"/>
                    </a:lnTo>
                    <a:lnTo>
                      <a:pt x="56896" y="455612"/>
                    </a:lnTo>
                    <a:lnTo>
                      <a:pt x="0" y="455612"/>
                    </a:lnTo>
                    <a:lnTo>
                      <a:pt x="0" y="597979"/>
                    </a:lnTo>
                    <a:lnTo>
                      <a:pt x="56896" y="597979"/>
                    </a:lnTo>
                    <a:lnTo>
                      <a:pt x="85344" y="569506"/>
                    </a:lnTo>
                    <a:lnTo>
                      <a:pt x="113792" y="569506"/>
                    </a:lnTo>
                    <a:lnTo>
                      <a:pt x="113792" y="825779"/>
                    </a:lnTo>
                    <a:lnTo>
                      <a:pt x="118287" y="847902"/>
                    </a:lnTo>
                    <a:lnTo>
                      <a:pt x="130517" y="866000"/>
                    </a:lnTo>
                    <a:lnTo>
                      <a:pt x="148602" y="878243"/>
                    </a:lnTo>
                    <a:lnTo>
                      <a:pt x="170700" y="882738"/>
                    </a:lnTo>
                    <a:lnTo>
                      <a:pt x="739686" y="882738"/>
                    </a:lnTo>
                    <a:lnTo>
                      <a:pt x="761784" y="878243"/>
                    </a:lnTo>
                    <a:lnTo>
                      <a:pt x="779868" y="866000"/>
                    </a:lnTo>
                    <a:lnTo>
                      <a:pt x="792099" y="847902"/>
                    </a:lnTo>
                    <a:lnTo>
                      <a:pt x="796582" y="825779"/>
                    </a:lnTo>
                    <a:lnTo>
                      <a:pt x="796582" y="797306"/>
                    </a:lnTo>
                    <a:lnTo>
                      <a:pt x="796582" y="740359"/>
                    </a:lnTo>
                    <a:lnTo>
                      <a:pt x="796582" y="569506"/>
                    </a:lnTo>
                    <a:lnTo>
                      <a:pt x="796582" y="484085"/>
                    </a:lnTo>
                    <a:lnTo>
                      <a:pt x="796582" y="455612"/>
                    </a:lnTo>
                    <a:lnTo>
                      <a:pt x="792581" y="434492"/>
                    </a:lnTo>
                    <a:lnTo>
                      <a:pt x="781646" y="416991"/>
                    </a:lnTo>
                    <a:lnTo>
                      <a:pt x="765378" y="404545"/>
                    </a:lnTo>
                    <a:lnTo>
                      <a:pt x="745375" y="398653"/>
                    </a:lnTo>
                    <a:lnTo>
                      <a:pt x="781202" y="372846"/>
                    </a:lnTo>
                    <a:lnTo>
                      <a:pt x="809942" y="341706"/>
                    </a:lnTo>
                    <a:lnTo>
                      <a:pt x="811085" y="340474"/>
                    </a:lnTo>
                    <a:lnTo>
                      <a:pt x="833869" y="302501"/>
                    </a:lnTo>
                    <a:lnTo>
                      <a:pt x="848385" y="259880"/>
                    </a:lnTo>
                    <a:lnTo>
                      <a:pt x="853490" y="213563"/>
                    </a:lnTo>
                    <a:close/>
                  </a:path>
                  <a:path w="1138555" h="883285" extrusionOk="0">
                    <a:moveTo>
                      <a:pt x="1137983" y="398653"/>
                    </a:moveTo>
                    <a:lnTo>
                      <a:pt x="1052639" y="398653"/>
                    </a:lnTo>
                    <a:lnTo>
                      <a:pt x="967282" y="484085"/>
                    </a:lnTo>
                    <a:lnTo>
                      <a:pt x="853490" y="484085"/>
                    </a:lnTo>
                    <a:lnTo>
                      <a:pt x="853490" y="797306"/>
                    </a:lnTo>
                    <a:lnTo>
                      <a:pt x="967282" y="797306"/>
                    </a:lnTo>
                    <a:lnTo>
                      <a:pt x="1052639" y="882738"/>
                    </a:lnTo>
                    <a:lnTo>
                      <a:pt x="1137983" y="882738"/>
                    </a:lnTo>
                    <a:lnTo>
                      <a:pt x="1137983" y="398653"/>
                    </a:lnTo>
                    <a:close/>
                  </a:path>
                </a:pathLst>
              </a:custGeom>
              <a:solidFill>
                <a:schemeClr val="bg1"/>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grpSp>
      <p:sp>
        <p:nvSpPr>
          <p:cNvPr id="8" name="Rectangle 7">
            <a:extLst>
              <a:ext uri="{FF2B5EF4-FFF2-40B4-BE49-F238E27FC236}">
                <a16:creationId xmlns:a16="http://schemas.microsoft.com/office/drawing/2014/main" id="{EA16B7DD-B525-FC0D-EDBC-926290FC6E17}"/>
              </a:ext>
            </a:extLst>
          </p:cNvPr>
          <p:cNvSpPr/>
          <p:nvPr/>
        </p:nvSpPr>
        <p:spPr>
          <a:xfrm>
            <a:off x="7227418" y="1350760"/>
            <a:ext cx="4459841" cy="43128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688;p196">
            <a:extLst>
              <a:ext uri="{FF2B5EF4-FFF2-40B4-BE49-F238E27FC236}">
                <a16:creationId xmlns:a16="http://schemas.microsoft.com/office/drawing/2014/main" id="{57D27F61-6F0B-1FAA-3DDD-1A415DE11607}"/>
              </a:ext>
            </a:extLst>
          </p:cNvPr>
          <p:cNvSpPr txBox="1"/>
          <p:nvPr/>
        </p:nvSpPr>
        <p:spPr>
          <a:xfrm>
            <a:off x="7532177" y="2851779"/>
            <a:ext cx="3963111" cy="1319730"/>
          </a:xfrm>
          <a:prstGeom prst="rect">
            <a:avLst/>
          </a:prstGeom>
          <a:noFill/>
          <a:ln>
            <a:noFill/>
          </a:ln>
        </p:spPr>
        <p:txBody>
          <a:bodyPr spcFirstLastPara="1" wrap="square" lIns="121900" tIns="60933" rIns="121900" bIns="60933" anchor="ctr" anchorCtr="0">
            <a:spAutoFit/>
          </a:bodyPr>
          <a:lstStyle/>
          <a:p>
            <a:pPr>
              <a:lnSpc>
                <a:spcPct val="108000"/>
              </a:lnSpc>
            </a:pPr>
            <a:r>
              <a:rPr lang="en-GB" sz="2400">
                <a:solidFill>
                  <a:schemeClr val="bg1"/>
                </a:solidFill>
                <a:latin typeface="Arial"/>
                <a:ea typeface="Arial"/>
                <a:cs typeface="Arial"/>
                <a:sym typeface="Arial"/>
              </a:rPr>
              <a:t>Allow the survivor’s account of events to guide your examination</a:t>
            </a:r>
            <a:endParaRPr lang="en-GB" sz="2400">
              <a:solidFill>
                <a:schemeClr val="bg1"/>
              </a:solidFill>
              <a:latin typeface="Arial" panose="020B0604020202020204" pitchFamily="34" charset="0"/>
            </a:endParaRPr>
          </a:p>
        </p:txBody>
      </p:sp>
      <p:sp>
        <p:nvSpPr>
          <p:cNvPr id="11" name="TextBox 10">
            <a:extLst>
              <a:ext uri="{FF2B5EF4-FFF2-40B4-BE49-F238E27FC236}">
                <a16:creationId xmlns:a16="http://schemas.microsoft.com/office/drawing/2014/main" id="{8AF91991-F702-C689-7641-1F42B8B6DE01}"/>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10.8</a:t>
            </a:r>
          </a:p>
        </p:txBody>
      </p:sp>
    </p:spTree>
    <p:extLst>
      <p:ext uri="{BB962C8B-B14F-4D97-AF65-F5344CB8AC3E}">
        <p14:creationId xmlns:p14="http://schemas.microsoft.com/office/powerpoint/2010/main" val="1457438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5" name="Google Shape;1635;p192"/>
          <p:cNvSpPr txBox="1"/>
          <p:nvPr/>
        </p:nvSpPr>
        <p:spPr>
          <a:xfrm>
            <a:off x="0" y="0"/>
            <a:ext cx="12191999" cy="1244786"/>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pPr>
            <a:r>
              <a:rPr lang="en-GB" sz="3400" b="1" dirty="0">
                <a:solidFill>
                  <a:schemeClr val="accent3"/>
                </a:solidFill>
                <a:latin typeface="+mj-lt"/>
                <a:cs typeface="Arial"/>
                <a:sym typeface="Arial"/>
              </a:rPr>
              <a:t>Physical examination of the genitals</a:t>
            </a:r>
          </a:p>
        </p:txBody>
      </p:sp>
      <p:sp>
        <p:nvSpPr>
          <p:cNvPr id="1639" name="Google Shape;1639;p192"/>
          <p:cNvSpPr txBox="1"/>
          <p:nvPr/>
        </p:nvSpPr>
        <p:spPr>
          <a:xfrm>
            <a:off x="551585" y="1341953"/>
            <a:ext cx="7041017" cy="3213147"/>
          </a:xfrm>
          <a:prstGeom prst="rect">
            <a:avLst/>
          </a:prstGeom>
          <a:noFill/>
          <a:ln>
            <a:noFill/>
          </a:ln>
        </p:spPr>
        <p:txBody>
          <a:bodyPr spcFirstLastPara="1" wrap="square" lIns="121900" tIns="121900" rIns="121900" bIns="121900" anchor="t" anchorCtr="0">
            <a:spAutoFit/>
          </a:bodyPr>
          <a:lstStyle/>
          <a:p>
            <a:pPr marL="457189" indent="-457189">
              <a:lnSpc>
                <a:spcPct val="108000"/>
              </a:lnSpc>
              <a:spcAft>
                <a:spcPts val="600"/>
              </a:spcAft>
              <a:buClr>
                <a:schemeClr val="accent2"/>
              </a:buClr>
              <a:buSzPct val="125000"/>
              <a:buFont typeface="Arial" panose="020B0604020202020204" pitchFamily="34" charset="0"/>
              <a:buChar char="•"/>
            </a:pPr>
            <a:r>
              <a:rPr lang="en-GB" sz="2000" dirty="0">
                <a:solidFill>
                  <a:srgbClr val="000000"/>
                </a:solidFill>
                <a:latin typeface="Arial"/>
                <a:ea typeface="Arial"/>
                <a:cs typeface="Arial"/>
                <a:sym typeface="Arial"/>
              </a:rPr>
              <a:t>Matted, sticky pubic hair may be seminal or body fluid</a:t>
            </a:r>
          </a:p>
          <a:p>
            <a:pPr marL="457189" indent="-457189">
              <a:lnSpc>
                <a:spcPct val="108000"/>
              </a:lnSpc>
              <a:spcAft>
                <a:spcPts val="600"/>
              </a:spcAft>
              <a:buClr>
                <a:schemeClr val="accent2"/>
              </a:buClr>
              <a:buSzPct val="125000"/>
              <a:buFont typeface="Arial" panose="020B0604020202020204" pitchFamily="34" charset="0"/>
              <a:buChar char="•"/>
            </a:pPr>
            <a:r>
              <a:rPr lang="en-GB" sz="2000" dirty="0">
                <a:solidFill>
                  <a:srgbClr val="000000"/>
                </a:solidFill>
                <a:latin typeface="Arial"/>
                <a:ea typeface="Arial"/>
                <a:cs typeface="Arial"/>
                <a:sym typeface="Arial"/>
              </a:rPr>
              <a:t>Be aware of injuries from blunt trauma to the external and internal genitalia, including abrasions, bruising and lacerations</a:t>
            </a:r>
          </a:p>
          <a:p>
            <a:pPr marL="457189" indent="-457189">
              <a:lnSpc>
                <a:spcPct val="108000"/>
              </a:lnSpc>
              <a:spcAft>
                <a:spcPts val="600"/>
              </a:spcAft>
              <a:buClr>
                <a:schemeClr val="accent2"/>
              </a:buClr>
              <a:buSzPct val="125000"/>
              <a:buFont typeface="Arial" panose="020B0604020202020204" pitchFamily="34" charset="0"/>
              <a:buChar char="•"/>
            </a:pPr>
            <a:r>
              <a:rPr lang="en-GB" sz="2000" dirty="0">
                <a:solidFill>
                  <a:srgbClr val="000000"/>
                </a:solidFill>
                <a:latin typeface="Arial"/>
                <a:ea typeface="Arial"/>
                <a:cs typeface="Arial"/>
                <a:sym typeface="Arial"/>
              </a:rPr>
              <a:t>Posterior fourchette is a common site of injury </a:t>
            </a:r>
            <a:br>
              <a:rPr lang="en-GB" sz="2000" dirty="0">
                <a:solidFill>
                  <a:srgbClr val="000000"/>
                </a:solidFill>
                <a:latin typeface="Arial"/>
                <a:ea typeface="Arial"/>
                <a:cs typeface="Arial"/>
                <a:sym typeface="Arial"/>
              </a:rPr>
            </a:br>
            <a:r>
              <a:rPr lang="en-GB" sz="2000" dirty="0">
                <a:solidFill>
                  <a:srgbClr val="000000"/>
                </a:solidFill>
                <a:latin typeface="Arial"/>
                <a:ea typeface="Arial"/>
                <a:cs typeface="Arial"/>
                <a:sym typeface="Arial"/>
              </a:rPr>
              <a:t>(acute mounting injury)</a:t>
            </a:r>
          </a:p>
          <a:p>
            <a:pPr marL="457189" indent="-457189">
              <a:lnSpc>
                <a:spcPct val="108000"/>
              </a:lnSpc>
              <a:spcAft>
                <a:spcPts val="600"/>
              </a:spcAft>
              <a:buClr>
                <a:schemeClr val="accent2"/>
              </a:buClr>
              <a:buSzPct val="125000"/>
              <a:buFont typeface="Arial" panose="020B0604020202020204" pitchFamily="34" charset="0"/>
              <a:buChar char="•"/>
            </a:pPr>
            <a:r>
              <a:rPr lang="en-GB" sz="2000" dirty="0">
                <a:solidFill>
                  <a:srgbClr val="000000"/>
                </a:solidFill>
                <a:latin typeface="Arial"/>
                <a:ea typeface="Arial"/>
                <a:cs typeface="Arial"/>
                <a:sym typeface="Arial"/>
              </a:rPr>
              <a:t>Vaginal bleeding, other than menses, is an indication for further evaluation and possible specialist consultation</a:t>
            </a:r>
            <a:endParaRPr lang="en-GB" sz="2000" dirty="0">
              <a:latin typeface="Arial" panose="020B0604020202020204" pitchFamily="34" charset="0"/>
            </a:endParaRPr>
          </a:p>
        </p:txBody>
      </p:sp>
      <p:sp>
        <p:nvSpPr>
          <p:cNvPr id="1640" name="Google Shape;1640;p192"/>
          <p:cNvSpPr/>
          <p:nvPr/>
        </p:nvSpPr>
        <p:spPr>
          <a:xfrm>
            <a:off x="8501735" y="1904022"/>
            <a:ext cx="3330792" cy="2562225"/>
          </a:xfrm>
          <a:prstGeom prst="rect">
            <a:avLst/>
          </a:prstGeom>
          <a:noFill/>
          <a:ln>
            <a:noFill/>
          </a:ln>
        </p:spPr>
        <p:txBody>
          <a:bodyPr/>
          <a:lstStyle/>
          <a:p>
            <a:endParaRPr lang="en-GB" sz="2400" dirty="0">
              <a:latin typeface="Arial" panose="020B0604020202020204" pitchFamily="34" charset="0"/>
            </a:endParaRPr>
          </a:p>
        </p:txBody>
      </p:sp>
      <p:pic>
        <p:nvPicPr>
          <p:cNvPr id="11" name="Google Shape;417;p52">
            <a:extLst>
              <a:ext uri="{FF2B5EF4-FFF2-40B4-BE49-F238E27FC236}">
                <a16:creationId xmlns:a16="http://schemas.microsoft.com/office/drawing/2014/main" id="{13394D4E-9BC2-9557-8138-04A470D06CB1}"/>
              </a:ext>
            </a:extLst>
          </p:cNvPr>
          <p:cNvPicPr preferRelativeResize="0"/>
          <p:nvPr/>
        </p:nvPicPr>
        <p:blipFill rotWithShape="1">
          <a:blip r:embed="rId3">
            <a:alphaModFix/>
          </a:blip>
          <a:srcRect l="4431" t="-2940" r="8171" b="2939"/>
          <a:stretch/>
        </p:blipFill>
        <p:spPr>
          <a:xfrm>
            <a:off x="7575790" y="1359187"/>
            <a:ext cx="4185970" cy="3220074"/>
          </a:xfrm>
          <a:prstGeom prst="rect">
            <a:avLst/>
          </a:prstGeom>
          <a:noFill/>
          <a:ln>
            <a:noFill/>
          </a:ln>
        </p:spPr>
      </p:pic>
      <p:sp>
        <p:nvSpPr>
          <p:cNvPr id="12" name="Google Shape;1641;p192"/>
          <p:cNvSpPr txBox="1"/>
          <p:nvPr/>
        </p:nvSpPr>
        <p:spPr>
          <a:xfrm>
            <a:off x="11051957" y="3808627"/>
            <a:ext cx="851337" cy="266622"/>
          </a:xfrm>
          <a:prstGeom prst="rect">
            <a:avLst/>
          </a:prstGeom>
          <a:noFill/>
          <a:ln>
            <a:noFill/>
          </a:ln>
        </p:spPr>
        <p:txBody>
          <a:bodyPr spcFirstLastPara="1" wrap="square" lIns="121900" tIns="60933" rIns="121900" bIns="60933" anchor="t" anchorCtr="0">
            <a:spAutoFit/>
          </a:bodyPr>
          <a:lstStyle/>
          <a:p>
            <a:r>
              <a:rPr lang="en-GB" sz="933" dirty="0">
                <a:solidFill>
                  <a:srgbClr val="000000"/>
                </a:solidFill>
                <a:latin typeface="Arial"/>
                <a:ea typeface="Arial"/>
                <a:cs typeface="Arial"/>
                <a:sym typeface="Arial"/>
              </a:rPr>
              <a:t>Anus</a:t>
            </a:r>
            <a:endParaRPr lang="en-GB" sz="2400" dirty="0">
              <a:latin typeface="Arial" panose="020B0604020202020204" pitchFamily="34" charset="0"/>
            </a:endParaRPr>
          </a:p>
        </p:txBody>
      </p:sp>
      <p:cxnSp>
        <p:nvCxnSpPr>
          <p:cNvPr id="13" name="Google Shape;1642;p192"/>
          <p:cNvCxnSpPr>
            <a:stCxn id="12" idx="1"/>
          </p:cNvCxnSpPr>
          <p:nvPr/>
        </p:nvCxnSpPr>
        <p:spPr>
          <a:xfrm flipH="1" flipV="1">
            <a:off x="10315556" y="3808398"/>
            <a:ext cx="736401" cy="133540"/>
          </a:xfrm>
          <a:prstGeom prst="straightConnector1">
            <a:avLst/>
          </a:prstGeom>
          <a:noFill/>
          <a:ln w="12700" cap="flat" cmpd="sng">
            <a:solidFill>
              <a:schemeClr val="dk1"/>
            </a:solidFill>
            <a:prstDash val="solid"/>
            <a:round/>
            <a:headEnd type="none" w="sm" len="sm"/>
            <a:tailEnd type="none" w="sm" len="sm"/>
          </a:ln>
        </p:spPr>
      </p:cxnSp>
      <p:sp>
        <p:nvSpPr>
          <p:cNvPr id="2" name="Rectangle 1">
            <a:extLst>
              <a:ext uri="{FF2B5EF4-FFF2-40B4-BE49-F238E27FC236}">
                <a16:creationId xmlns:a16="http://schemas.microsoft.com/office/drawing/2014/main" id="{8DF2DEDF-8BB0-963C-8068-A3D9AAF2EB5B}"/>
              </a:ext>
            </a:extLst>
          </p:cNvPr>
          <p:cNvSpPr/>
          <p:nvPr/>
        </p:nvSpPr>
        <p:spPr>
          <a:xfrm>
            <a:off x="555585" y="4977727"/>
            <a:ext cx="11276942" cy="10179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rIns="180000" rtlCol="0" anchor="ctr"/>
          <a:lstStyle/>
          <a:p>
            <a:pPr lvl="2"/>
            <a:r>
              <a:rPr lang="en-GB" b="1" dirty="0">
                <a:solidFill>
                  <a:schemeClr val="bg1"/>
                </a:solidFill>
                <a:latin typeface="Arial"/>
                <a:ea typeface="Arial"/>
                <a:cs typeface="Arial"/>
                <a:sym typeface="Arial"/>
              </a:rPr>
              <a:t>Note:</a:t>
            </a:r>
            <a:r>
              <a:rPr lang="en-GB" dirty="0">
                <a:solidFill>
                  <a:schemeClr val="bg1"/>
                </a:solidFill>
                <a:latin typeface="Arial"/>
                <a:ea typeface="Arial"/>
                <a:cs typeface="Arial"/>
                <a:sym typeface="Arial"/>
              </a:rPr>
              <a:t> </a:t>
            </a:r>
            <a:r>
              <a:rPr lang="en-GB" sz="1800" dirty="0">
                <a:solidFill>
                  <a:schemeClr val="bg1"/>
                </a:solidFill>
                <a:latin typeface="Arial"/>
                <a:ea typeface="Arial"/>
                <a:cs typeface="Arial"/>
                <a:sym typeface="Arial"/>
              </a:rPr>
              <a:t>Moderate to severe genital lacerations can cause lasting and serious complications; evaluate for </a:t>
            </a:r>
            <a:r>
              <a:rPr lang="en-GB" sz="1800" dirty="0">
                <a:solidFill>
                  <a:schemeClr val="bg1"/>
                </a:solidFill>
                <a:latin typeface="Arial" panose="020B0604020202020204" pitchFamily="34" charset="0"/>
              </a:rPr>
              <a:t>3</a:t>
            </a:r>
            <a:r>
              <a:rPr lang="en-GB" sz="1800" dirty="0">
                <a:solidFill>
                  <a:schemeClr val="bg1"/>
                </a:solidFill>
                <a:latin typeface="Arial"/>
                <a:ea typeface="Arial"/>
                <a:cs typeface="Arial"/>
                <a:sym typeface="Arial"/>
              </a:rPr>
              <a:t>rd or </a:t>
            </a:r>
            <a:r>
              <a:rPr lang="en-GB" sz="1800" dirty="0">
                <a:solidFill>
                  <a:schemeClr val="bg1"/>
                </a:solidFill>
                <a:latin typeface="Arial" panose="020B0604020202020204" pitchFamily="34" charset="0"/>
              </a:rPr>
              <a:t>4</a:t>
            </a:r>
            <a:r>
              <a:rPr lang="en-GB" sz="1800" dirty="0">
                <a:solidFill>
                  <a:schemeClr val="bg1"/>
                </a:solidFill>
                <a:latin typeface="Arial"/>
                <a:ea typeface="Arial"/>
                <a:cs typeface="Arial"/>
                <a:sym typeface="Arial"/>
              </a:rPr>
              <a:t>th degree lacerations, fistula and/or anal injuries as clinical history and findings indicate</a:t>
            </a:r>
            <a:endParaRPr lang="en-GB" dirty="0">
              <a:solidFill>
                <a:schemeClr val="bg1"/>
              </a:solidFill>
              <a:latin typeface="Arial" panose="020B0604020202020204" pitchFamily="34" charset="0"/>
            </a:endParaRPr>
          </a:p>
        </p:txBody>
      </p:sp>
      <p:sp>
        <p:nvSpPr>
          <p:cNvPr id="3" name="Right Arrow 2">
            <a:extLst>
              <a:ext uri="{FF2B5EF4-FFF2-40B4-BE49-F238E27FC236}">
                <a16:creationId xmlns:a16="http://schemas.microsoft.com/office/drawing/2014/main" id="{BCB68DE5-6717-86AE-B9E5-4378189F3869}"/>
              </a:ext>
            </a:extLst>
          </p:cNvPr>
          <p:cNvSpPr/>
          <p:nvPr/>
        </p:nvSpPr>
        <p:spPr>
          <a:xfrm>
            <a:off x="555585" y="5093782"/>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0F8644BA-A0E9-D60D-DD6E-72757D667369}"/>
              </a:ext>
            </a:extLst>
          </p:cNvPr>
          <p:cNvSpPr txBox="1"/>
          <p:nvPr/>
        </p:nvSpPr>
        <p:spPr>
          <a:xfrm>
            <a:off x="11620072" y="6349429"/>
            <a:ext cx="517337" cy="358688"/>
          </a:xfrm>
          <a:prstGeom prst="rect">
            <a:avLst/>
          </a:prstGeom>
          <a:solidFill>
            <a:schemeClr val="bg1"/>
          </a:solidFill>
          <a:ln>
            <a:solidFill>
              <a:schemeClr val="bg1"/>
            </a:solidFill>
          </a:ln>
        </p:spPr>
        <p:txBody>
          <a:bodyPr wrap="square" rtlCol="0">
            <a:spAutoFit/>
          </a:bodyPr>
          <a:lstStyle/>
          <a:p>
            <a:pPr algn="r">
              <a:lnSpc>
                <a:spcPct val="200000"/>
              </a:lnSpc>
            </a:pPr>
            <a:r>
              <a:rPr lang="en-GB" sz="1000" dirty="0">
                <a:latin typeface="Aptos" panose="020B0004020202020204" pitchFamily="34" charset="0"/>
              </a:rPr>
              <a:t>10.9</a:t>
            </a:r>
          </a:p>
        </p:txBody>
      </p:sp>
    </p:spTree>
    <p:extLst>
      <p:ext uri="{BB962C8B-B14F-4D97-AF65-F5344CB8AC3E}">
        <p14:creationId xmlns:p14="http://schemas.microsoft.com/office/powerpoint/2010/main" val="588918854"/>
      </p:ext>
    </p:extLst>
  </p:cSld>
  <p:clrMapOvr>
    <a:masterClrMapping/>
  </p:clrMapOvr>
</p:sld>
</file>

<file path=ppt/theme/theme1.xml><?xml version="1.0" encoding="utf-8"?>
<a:theme xmlns:a="http://schemas.openxmlformats.org/drawingml/2006/main" name="1_Office Theme 4 - WHO">
  <a:themeElements>
    <a:clrScheme name="WHO">
      <a:dk1>
        <a:srgbClr val="000000"/>
      </a:dk1>
      <a:lt1>
        <a:srgbClr val="FFFFFF"/>
      </a:lt1>
      <a:dk2>
        <a:srgbClr val="000000"/>
      </a:dk2>
      <a:lt2>
        <a:srgbClr val="E7E6E6"/>
      </a:lt2>
      <a:accent1>
        <a:srgbClr val="00205C"/>
      </a:accent1>
      <a:accent2>
        <a:srgbClr val="009ADE"/>
      </a:accent2>
      <a:accent3>
        <a:srgbClr val="F26829"/>
      </a:accent3>
      <a:accent4>
        <a:srgbClr val="A6228C"/>
      </a:accent4>
      <a:accent5>
        <a:srgbClr val="80BC00"/>
      </a:accent5>
      <a:accent6>
        <a:srgbClr val="5B2C86"/>
      </a:accent6>
      <a:hlink>
        <a:srgbClr val="009ADE"/>
      </a:hlink>
      <a:folHlink>
        <a:srgbClr val="009AD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5">
  <a:themeElements>
    <a:clrScheme name="WHO">
      <a:dk1>
        <a:srgbClr val="000000"/>
      </a:dk1>
      <a:lt1>
        <a:srgbClr val="FFFFFF"/>
      </a:lt1>
      <a:dk2>
        <a:srgbClr val="000000"/>
      </a:dk2>
      <a:lt2>
        <a:srgbClr val="E7E6E6"/>
      </a:lt2>
      <a:accent1>
        <a:srgbClr val="00205C"/>
      </a:accent1>
      <a:accent2>
        <a:srgbClr val="009ADE"/>
      </a:accent2>
      <a:accent3>
        <a:srgbClr val="F26829"/>
      </a:accent3>
      <a:accent4>
        <a:srgbClr val="A6228C"/>
      </a:accent4>
      <a:accent5>
        <a:srgbClr val="80BC00"/>
      </a:accent5>
      <a:accent6>
        <a:srgbClr val="5B2C86"/>
      </a:accent6>
      <a:hlink>
        <a:srgbClr val="009ADE"/>
      </a:hlink>
      <a:folHlink>
        <a:srgbClr val="009AD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F38BC797FB8841A9F0CD35402662DF" ma:contentTypeVersion="15" ma:contentTypeDescription="Create a new document." ma:contentTypeScope="" ma:versionID="99ced07fb5afd8f3080f0dbb565623de">
  <xsd:schema xmlns:xsd="http://www.w3.org/2001/XMLSchema" xmlns:xs="http://www.w3.org/2001/XMLSchema" xmlns:p="http://schemas.microsoft.com/office/2006/metadata/properties" xmlns:ns2="378195d7-c3f9-40f6-b052-ccfdcaa7f5e8" xmlns:ns3="95a69525-d3a7-4da9-92b2-a924b10b2f63" targetNamespace="http://schemas.microsoft.com/office/2006/metadata/properties" ma:root="true" ma:fieldsID="49b72808d499569d2c22931c840e3c90" ns2:_="" ns3:_="">
    <xsd:import namespace="378195d7-c3f9-40f6-b052-ccfdcaa7f5e8"/>
    <xsd:import namespace="95a69525-d3a7-4da9-92b2-a924b10b2f6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195d7-c3f9-40f6-b052-ccfdcaa7f5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5a69525-d3a7-4da9-92b2-a924b10b2f6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2285f84-c2dd-47f7-9666-a0759b6a09ac}" ma:internalName="TaxCatchAll" ma:showField="CatchAllData" ma:web="95a69525-d3a7-4da9-92b2-a924b10b2f6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5a69525-d3a7-4da9-92b2-a924b10b2f63" xsi:nil="true"/>
    <lcf76f155ced4ddcb4097134ff3c332f xmlns="378195d7-c3f9-40f6-b052-ccfdcaa7f5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AB6B1E0-CD70-4306-B5A5-9FE06189DA6B}"/>
</file>

<file path=customXml/itemProps2.xml><?xml version="1.0" encoding="utf-8"?>
<ds:datastoreItem xmlns:ds="http://schemas.openxmlformats.org/officeDocument/2006/customXml" ds:itemID="{D9BB3F59-2212-4218-BD23-ACF412C66337}"/>
</file>

<file path=customXml/itemProps3.xml><?xml version="1.0" encoding="utf-8"?>
<ds:datastoreItem xmlns:ds="http://schemas.openxmlformats.org/officeDocument/2006/customXml" ds:itemID="{C5686388-B469-4DC6-A328-73A856AB20E6}"/>
</file>

<file path=docProps/app.xml><?xml version="1.0" encoding="utf-8"?>
<Properties xmlns="http://schemas.openxmlformats.org/officeDocument/2006/extended-properties" xmlns:vt="http://schemas.openxmlformats.org/officeDocument/2006/docPropsVTypes">
  <TotalTime>21414</TotalTime>
  <Words>3436</Words>
  <Application>Microsoft Office PowerPoint</Application>
  <PresentationFormat>Widescreen</PresentationFormat>
  <Paragraphs>298</Paragraphs>
  <Slides>31</Slides>
  <Notes>30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Aptos</vt:lpstr>
      <vt:lpstr>Arial</vt:lpstr>
      <vt:lpstr>Calibri</vt:lpstr>
      <vt:lpstr>Cambria</vt:lpstr>
      <vt:lpstr>Noto Sans Symbols</vt:lpstr>
      <vt:lpstr>System Font Regular</vt:lpstr>
      <vt:lpstr>Wingdings</vt:lpstr>
      <vt:lpstr>1_Office Theme 4 - WHO</vt:lpstr>
      <vt:lpstr>1_Office Theme 5</vt:lpstr>
      <vt:lpstr>Presentation slides</vt:lpstr>
      <vt:lpstr>PowerPoint Presentation</vt:lpstr>
      <vt:lpstr>Session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Injury description</vt:lpstr>
      <vt:lpstr>Injury description</vt:lpstr>
      <vt:lpstr>Injury description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Documenting examination findings</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Money (Green Ink)</dc:creator>
  <cp:lastModifiedBy>editor</cp:lastModifiedBy>
  <cp:revision>687</cp:revision>
  <cp:lastPrinted>2024-11-29T14:13:27Z</cp:lastPrinted>
  <dcterms:created xsi:type="dcterms:W3CDTF">2024-07-22T16:05:02Z</dcterms:created>
  <dcterms:modified xsi:type="dcterms:W3CDTF">2025-01-22T17:47:56Z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0x0101000BF38BC797FB8841A9F0CD35402662DF</vt:lpwstr>
  </property>
</Properties>
</file>