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704" r:id="rId3"/>
  </p:sldMasterIdLst>
  <p:notesMasterIdLst>
    <p:notesMasterId r:id="rId30"/>
  </p:notesMasterIdLst>
  <p:sldIdLst>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546"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9" autoAdjust="0"/>
    <p:restoredTop sz="91525" autoAdjust="0"/>
  </p:normalViewPr>
  <p:slideViewPr>
    <p:cSldViewPr snapToGrid="0">
      <p:cViewPr varScale="1">
        <p:scale>
          <a:sx n="75" d="100"/>
          <a:sy n="75" d="100"/>
        </p:scale>
        <p:origin x="1099"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2DDD6EBF-3C69-4427-8470-F2D9BABDBA25}"/>
    <pc:docChg chg="delSld delMainMaster">
      <pc:chgData name="Eilidh McGregor (Green Ink)" userId="9cba41ee-7d70-4c23-afba-c2290bddaa61" providerId="ADAL" clId="{2DDD6EBF-3C69-4427-8470-F2D9BABDBA25}" dt="2025-01-22T17:16:52.675" v="1" actId="2696"/>
      <pc:docMkLst>
        <pc:docMk/>
      </pc:docMkLst>
      <pc:sldChg chg="del">
        <pc:chgData name="Eilidh McGregor (Green Ink)" userId="9cba41ee-7d70-4c23-afba-c2290bddaa61" providerId="ADAL" clId="{2DDD6EBF-3C69-4427-8470-F2D9BABDBA25}" dt="2025-01-22T17:16:17.547" v="0" actId="2696"/>
        <pc:sldMkLst>
          <pc:docMk/>
          <pc:sldMk cId="0" sldId="257"/>
        </pc:sldMkLst>
      </pc:sldChg>
      <pc:sldChg chg="del">
        <pc:chgData name="Eilidh McGregor (Green Ink)" userId="9cba41ee-7d70-4c23-afba-c2290bddaa61" providerId="ADAL" clId="{2DDD6EBF-3C69-4427-8470-F2D9BABDBA25}" dt="2025-01-22T17:16:17.547" v="0" actId="2696"/>
        <pc:sldMkLst>
          <pc:docMk/>
          <pc:sldMk cId="0" sldId="258"/>
        </pc:sldMkLst>
      </pc:sldChg>
      <pc:sldChg chg="del">
        <pc:chgData name="Eilidh McGregor (Green Ink)" userId="9cba41ee-7d70-4c23-afba-c2290bddaa61" providerId="ADAL" clId="{2DDD6EBF-3C69-4427-8470-F2D9BABDBA25}" dt="2025-01-22T17:16:17.547" v="0" actId="2696"/>
        <pc:sldMkLst>
          <pc:docMk/>
          <pc:sldMk cId="0" sldId="259"/>
        </pc:sldMkLst>
      </pc:sldChg>
      <pc:sldChg chg="del">
        <pc:chgData name="Eilidh McGregor (Green Ink)" userId="9cba41ee-7d70-4c23-afba-c2290bddaa61" providerId="ADAL" clId="{2DDD6EBF-3C69-4427-8470-F2D9BABDBA25}" dt="2025-01-22T17:16:17.547" v="0" actId="2696"/>
        <pc:sldMkLst>
          <pc:docMk/>
          <pc:sldMk cId="0" sldId="260"/>
        </pc:sldMkLst>
      </pc:sldChg>
      <pc:sldChg chg="del">
        <pc:chgData name="Eilidh McGregor (Green Ink)" userId="9cba41ee-7d70-4c23-afba-c2290bddaa61" providerId="ADAL" clId="{2DDD6EBF-3C69-4427-8470-F2D9BABDBA25}" dt="2025-01-22T17:16:17.547" v="0" actId="2696"/>
        <pc:sldMkLst>
          <pc:docMk/>
          <pc:sldMk cId="0" sldId="261"/>
        </pc:sldMkLst>
      </pc:sldChg>
      <pc:sldChg chg="del">
        <pc:chgData name="Eilidh McGregor (Green Ink)" userId="9cba41ee-7d70-4c23-afba-c2290bddaa61" providerId="ADAL" clId="{2DDD6EBF-3C69-4427-8470-F2D9BABDBA25}" dt="2025-01-22T17:16:17.547" v="0" actId="2696"/>
        <pc:sldMkLst>
          <pc:docMk/>
          <pc:sldMk cId="0" sldId="262"/>
        </pc:sldMkLst>
      </pc:sldChg>
      <pc:sldChg chg="del">
        <pc:chgData name="Eilidh McGregor (Green Ink)" userId="9cba41ee-7d70-4c23-afba-c2290bddaa61" providerId="ADAL" clId="{2DDD6EBF-3C69-4427-8470-F2D9BABDBA25}" dt="2025-01-22T17:16:17.547" v="0" actId="2696"/>
        <pc:sldMkLst>
          <pc:docMk/>
          <pc:sldMk cId="0" sldId="263"/>
        </pc:sldMkLst>
      </pc:sldChg>
      <pc:sldChg chg="del">
        <pc:chgData name="Eilidh McGregor (Green Ink)" userId="9cba41ee-7d70-4c23-afba-c2290bddaa61" providerId="ADAL" clId="{2DDD6EBF-3C69-4427-8470-F2D9BABDBA25}" dt="2025-01-22T17:16:17.547" v="0" actId="2696"/>
        <pc:sldMkLst>
          <pc:docMk/>
          <pc:sldMk cId="0" sldId="264"/>
        </pc:sldMkLst>
      </pc:sldChg>
      <pc:sldChg chg="del">
        <pc:chgData name="Eilidh McGregor (Green Ink)" userId="9cba41ee-7d70-4c23-afba-c2290bddaa61" providerId="ADAL" clId="{2DDD6EBF-3C69-4427-8470-F2D9BABDBA25}" dt="2025-01-22T17:16:17.547" v="0" actId="2696"/>
        <pc:sldMkLst>
          <pc:docMk/>
          <pc:sldMk cId="0" sldId="265"/>
        </pc:sldMkLst>
      </pc:sldChg>
      <pc:sldChg chg="del">
        <pc:chgData name="Eilidh McGregor (Green Ink)" userId="9cba41ee-7d70-4c23-afba-c2290bddaa61" providerId="ADAL" clId="{2DDD6EBF-3C69-4427-8470-F2D9BABDBA25}" dt="2025-01-22T17:16:17.547" v="0" actId="2696"/>
        <pc:sldMkLst>
          <pc:docMk/>
          <pc:sldMk cId="0" sldId="268"/>
        </pc:sldMkLst>
      </pc:sldChg>
      <pc:sldChg chg="del">
        <pc:chgData name="Eilidh McGregor (Green Ink)" userId="9cba41ee-7d70-4c23-afba-c2290bddaa61" providerId="ADAL" clId="{2DDD6EBF-3C69-4427-8470-F2D9BABDBA25}" dt="2025-01-22T17:16:17.547" v="0" actId="2696"/>
        <pc:sldMkLst>
          <pc:docMk/>
          <pc:sldMk cId="0" sldId="269"/>
        </pc:sldMkLst>
      </pc:sldChg>
      <pc:sldChg chg="del">
        <pc:chgData name="Eilidh McGregor (Green Ink)" userId="9cba41ee-7d70-4c23-afba-c2290bddaa61" providerId="ADAL" clId="{2DDD6EBF-3C69-4427-8470-F2D9BABDBA25}" dt="2025-01-22T17:16:17.547" v="0" actId="2696"/>
        <pc:sldMkLst>
          <pc:docMk/>
          <pc:sldMk cId="0" sldId="270"/>
        </pc:sldMkLst>
      </pc:sldChg>
      <pc:sldChg chg="del">
        <pc:chgData name="Eilidh McGregor (Green Ink)" userId="9cba41ee-7d70-4c23-afba-c2290bddaa61" providerId="ADAL" clId="{2DDD6EBF-3C69-4427-8470-F2D9BABDBA25}" dt="2025-01-22T17:16:17.547" v="0" actId="2696"/>
        <pc:sldMkLst>
          <pc:docMk/>
          <pc:sldMk cId="0" sldId="271"/>
        </pc:sldMkLst>
      </pc:sldChg>
      <pc:sldChg chg="del">
        <pc:chgData name="Eilidh McGregor (Green Ink)" userId="9cba41ee-7d70-4c23-afba-c2290bddaa61" providerId="ADAL" clId="{2DDD6EBF-3C69-4427-8470-F2D9BABDBA25}" dt="2025-01-22T17:16:17.547" v="0" actId="2696"/>
        <pc:sldMkLst>
          <pc:docMk/>
          <pc:sldMk cId="0" sldId="272"/>
        </pc:sldMkLst>
      </pc:sldChg>
      <pc:sldChg chg="del">
        <pc:chgData name="Eilidh McGregor (Green Ink)" userId="9cba41ee-7d70-4c23-afba-c2290bddaa61" providerId="ADAL" clId="{2DDD6EBF-3C69-4427-8470-F2D9BABDBA25}" dt="2025-01-22T17:16:17.547" v="0" actId="2696"/>
        <pc:sldMkLst>
          <pc:docMk/>
          <pc:sldMk cId="0" sldId="273"/>
        </pc:sldMkLst>
      </pc:sldChg>
      <pc:sldChg chg="del">
        <pc:chgData name="Eilidh McGregor (Green Ink)" userId="9cba41ee-7d70-4c23-afba-c2290bddaa61" providerId="ADAL" clId="{2DDD6EBF-3C69-4427-8470-F2D9BABDBA25}" dt="2025-01-22T17:16:17.547" v="0" actId="2696"/>
        <pc:sldMkLst>
          <pc:docMk/>
          <pc:sldMk cId="0" sldId="274"/>
        </pc:sldMkLst>
      </pc:sldChg>
      <pc:sldChg chg="del">
        <pc:chgData name="Eilidh McGregor (Green Ink)" userId="9cba41ee-7d70-4c23-afba-c2290bddaa61" providerId="ADAL" clId="{2DDD6EBF-3C69-4427-8470-F2D9BABDBA25}" dt="2025-01-22T17:16:52.675" v="1" actId="2696"/>
        <pc:sldMkLst>
          <pc:docMk/>
          <pc:sldMk cId="1692043370" sldId="301"/>
        </pc:sldMkLst>
      </pc:sldChg>
      <pc:sldChg chg="del">
        <pc:chgData name="Eilidh McGregor (Green Ink)" userId="9cba41ee-7d70-4c23-afba-c2290bddaa61" providerId="ADAL" clId="{2DDD6EBF-3C69-4427-8470-F2D9BABDBA25}" dt="2025-01-22T17:16:52.675" v="1" actId="2696"/>
        <pc:sldMkLst>
          <pc:docMk/>
          <pc:sldMk cId="4262841150" sldId="302"/>
        </pc:sldMkLst>
      </pc:sldChg>
      <pc:sldChg chg="del">
        <pc:chgData name="Eilidh McGregor (Green Ink)" userId="9cba41ee-7d70-4c23-afba-c2290bddaa61" providerId="ADAL" clId="{2DDD6EBF-3C69-4427-8470-F2D9BABDBA25}" dt="2025-01-22T17:16:52.675" v="1" actId="2696"/>
        <pc:sldMkLst>
          <pc:docMk/>
          <pc:sldMk cId="880424807" sldId="303"/>
        </pc:sldMkLst>
      </pc:sldChg>
      <pc:sldChg chg="del">
        <pc:chgData name="Eilidh McGregor (Green Ink)" userId="9cba41ee-7d70-4c23-afba-c2290bddaa61" providerId="ADAL" clId="{2DDD6EBF-3C69-4427-8470-F2D9BABDBA25}" dt="2025-01-22T17:16:52.675" v="1" actId="2696"/>
        <pc:sldMkLst>
          <pc:docMk/>
          <pc:sldMk cId="1227228117" sldId="304"/>
        </pc:sldMkLst>
      </pc:sldChg>
      <pc:sldChg chg="del">
        <pc:chgData name="Eilidh McGregor (Green Ink)" userId="9cba41ee-7d70-4c23-afba-c2290bddaa61" providerId="ADAL" clId="{2DDD6EBF-3C69-4427-8470-F2D9BABDBA25}" dt="2025-01-22T17:16:52.675" v="1" actId="2696"/>
        <pc:sldMkLst>
          <pc:docMk/>
          <pc:sldMk cId="3751994093" sldId="305"/>
        </pc:sldMkLst>
      </pc:sldChg>
      <pc:sldChg chg="del">
        <pc:chgData name="Eilidh McGregor (Green Ink)" userId="9cba41ee-7d70-4c23-afba-c2290bddaa61" providerId="ADAL" clId="{2DDD6EBF-3C69-4427-8470-F2D9BABDBA25}" dt="2025-01-22T17:16:52.675" v="1" actId="2696"/>
        <pc:sldMkLst>
          <pc:docMk/>
          <pc:sldMk cId="1617310243" sldId="306"/>
        </pc:sldMkLst>
      </pc:sldChg>
      <pc:sldChg chg="del">
        <pc:chgData name="Eilidh McGregor (Green Ink)" userId="9cba41ee-7d70-4c23-afba-c2290bddaa61" providerId="ADAL" clId="{2DDD6EBF-3C69-4427-8470-F2D9BABDBA25}" dt="2025-01-22T17:16:52.675" v="1" actId="2696"/>
        <pc:sldMkLst>
          <pc:docMk/>
          <pc:sldMk cId="941654747" sldId="307"/>
        </pc:sldMkLst>
      </pc:sldChg>
      <pc:sldChg chg="del">
        <pc:chgData name="Eilidh McGregor (Green Ink)" userId="9cba41ee-7d70-4c23-afba-c2290bddaa61" providerId="ADAL" clId="{2DDD6EBF-3C69-4427-8470-F2D9BABDBA25}" dt="2025-01-22T17:16:52.675" v="1" actId="2696"/>
        <pc:sldMkLst>
          <pc:docMk/>
          <pc:sldMk cId="2976818819" sldId="308"/>
        </pc:sldMkLst>
      </pc:sldChg>
      <pc:sldChg chg="del">
        <pc:chgData name="Eilidh McGregor (Green Ink)" userId="9cba41ee-7d70-4c23-afba-c2290bddaa61" providerId="ADAL" clId="{2DDD6EBF-3C69-4427-8470-F2D9BABDBA25}" dt="2025-01-22T17:16:52.675" v="1" actId="2696"/>
        <pc:sldMkLst>
          <pc:docMk/>
          <pc:sldMk cId="1702705720" sldId="309"/>
        </pc:sldMkLst>
      </pc:sldChg>
      <pc:sldChg chg="del">
        <pc:chgData name="Eilidh McGregor (Green Ink)" userId="9cba41ee-7d70-4c23-afba-c2290bddaa61" providerId="ADAL" clId="{2DDD6EBF-3C69-4427-8470-F2D9BABDBA25}" dt="2025-01-22T17:16:52.675" v="1" actId="2696"/>
        <pc:sldMkLst>
          <pc:docMk/>
          <pc:sldMk cId="3309654041" sldId="310"/>
        </pc:sldMkLst>
      </pc:sldChg>
      <pc:sldChg chg="del">
        <pc:chgData name="Eilidh McGregor (Green Ink)" userId="9cba41ee-7d70-4c23-afba-c2290bddaa61" providerId="ADAL" clId="{2DDD6EBF-3C69-4427-8470-F2D9BABDBA25}" dt="2025-01-22T17:16:52.675" v="1" actId="2696"/>
        <pc:sldMkLst>
          <pc:docMk/>
          <pc:sldMk cId="2425938701" sldId="311"/>
        </pc:sldMkLst>
      </pc:sldChg>
      <pc:sldChg chg="del">
        <pc:chgData name="Eilidh McGregor (Green Ink)" userId="9cba41ee-7d70-4c23-afba-c2290bddaa61" providerId="ADAL" clId="{2DDD6EBF-3C69-4427-8470-F2D9BABDBA25}" dt="2025-01-22T17:16:52.675" v="1" actId="2696"/>
        <pc:sldMkLst>
          <pc:docMk/>
          <pc:sldMk cId="2735761718" sldId="312"/>
        </pc:sldMkLst>
      </pc:sldChg>
      <pc:sldChg chg="del">
        <pc:chgData name="Eilidh McGregor (Green Ink)" userId="9cba41ee-7d70-4c23-afba-c2290bddaa61" providerId="ADAL" clId="{2DDD6EBF-3C69-4427-8470-F2D9BABDBA25}" dt="2025-01-22T17:16:52.675" v="1" actId="2696"/>
        <pc:sldMkLst>
          <pc:docMk/>
          <pc:sldMk cId="31742039" sldId="313"/>
        </pc:sldMkLst>
      </pc:sldChg>
      <pc:sldChg chg="del">
        <pc:chgData name="Eilidh McGregor (Green Ink)" userId="9cba41ee-7d70-4c23-afba-c2290bddaa61" providerId="ADAL" clId="{2DDD6EBF-3C69-4427-8470-F2D9BABDBA25}" dt="2025-01-22T17:16:52.675" v="1" actId="2696"/>
        <pc:sldMkLst>
          <pc:docMk/>
          <pc:sldMk cId="3703753277" sldId="314"/>
        </pc:sldMkLst>
      </pc:sldChg>
      <pc:sldChg chg="del">
        <pc:chgData name="Eilidh McGregor (Green Ink)" userId="9cba41ee-7d70-4c23-afba-c2290bddaa61" providerId="ADAL" clId="{2DDD6EBF-3C69-4427-8470-F2D9BABDBA25}" dt="2025-01-22T17:16:52.675" v="1" actId="2696"/>
        <pc:sldMkLst>
          <pc:docMk/>
          <pc:sldMk cId="3592705895" sldId="315"/>
        </pc:sldMkLst>
      </pc:sldChg>
      <pc:sldChg chg="del">
        <pc:chgData name="Eilidh McGregor (Green Ink)" userId="9cba41ee-7d70-4c23-afba-c2290bddaa61" providerId="ADAL" clId="{2DDD6EBF-3C69-4427-8470-F2D9BABDBA25}" dt="2025-01-22T17:16:52.675" v="1" actId="2696"/>
        <pc:sldMkLst>
          <pc:docMk/>
          <pc:sldMk cId="645047903" sldId="316"/>
        </pc:sldMkLst>
      </pc:sldChg>
      <pc:sldChg chg="del">
        <pc:chgData name="Eilidh McGregor (Green Ink)" userId="9cba41ee-7d70-4c23-afba-c2290bddaa61" providerId="ADAL" clId="{2DDD6EBF-3C69-4427-8470-F2D9BABDBA25}" dt="2025-01-22T17:16:52.675" v="1" actId="2696"/>
        <pc:sldMkLst>
          <pc:docMk/>
          <pc:sldMk cId="2459270932" sldId="317"/>
        </pc:sldMkLst>
      </pc:sldChg>
      <pc:sldChg chg="del">
        <pc:chgData name="Eilidh McGregor (Green Ink)" userId="9cba41ee-7d70-4c23-afba-c2290bddaa61" providerId="ADAL" clId="{2DDD6EBF-3C69-4427-8470-F2D9BABDBA25}" dt="2025-01-22T17:16:52.675" v="1" actId="2696"/>
        <pc:sldMkLst>
          <pc:docMk/>
          <pc:sldMk cId="405924900" sldId="318"/>
        </pc:sldMkLst>
      </pc:sldChg>
      <pc:sldChg chg="del">
        <pc:chgData name="Eilidh McGregor (Green Ink)" userId="9cba41ee-7d70-4c23-afba-c2290bddaa61" providerId="ADAL" clId="{2DDD6EBF-3C69-4427-8470-F2D9BABDBA25}" dt="2025-01-22T17:16:52.675" v="1" actId="2696"/>
        <pc:sldMkLst>
          <pc:docMk/>
          <pc:sldMk cId="215115266" sldId="319"/>
        </pc:sldMkLst>
      </pc:sldChg>
      <pc:sldChg chg="del">
        <pc:chgData name="Eilidh McGregor (Green Ink)" userId="9cba41ee-7d70-4c23-afba-c2290bddaa61" providerId="ADAL" clId="{2DDD6EBF-3C69-4427-8470-F2D9BABDBA25}" dt="2025-01-22T17:16:52.675" v="1" actId="2696"/>
        <pc:sldMkLst>
          <pc:docMk/>
          <pc:sldMk cId="300440845" sldId="320"/>
        </pc:sldMkLst>
      </pc:sldChg>
      <pc:sldChg chg="del">
        <pc:chgData name="Eilidh McGregor (Green Ink)" userId="9cba41ee-7d70-4c23-afba-c2290bddaa61" providerId="ADAL" clId="{2DDD6EBF-3C69-4427-8470-F2D9BABDBA25}" dt="2025-01-22T17:16:52.675" v="1" actId="2696"/>
        <pc:sldMkLst>
          <pc:docMk/>
          <pc:sldMk cId="4016960346" sldId="321"/>
        </pc:sldMkLst>
      </pc:sldChg>
      <pc:sldChg chg="del">
        <pc:chgData name="Eilidh McGregor (Green Ink)" userId="9cba41ee-7d70-4c23-afba-c2290bddaa61" providerId="ADAL" clId="{2DDD6EBF-3C69-4427-8470-F2D9BABDBA25}" dt="2025-01-22T17:16:52.675" v="1" actId="2696"/>
        <pc:sldMkLst>
          <pc:docMk/>
          <pc:sldMk cId="1819681962" sldId="322"/>
        </pc:sldMkLst>
      </pc:sldChg>
      <pc:sldChg chg="del">
        <pc:chgData name="Eilidh McGregor (Green Ink)" userId="9cba41ee-7d70-4c23-afba-c2290bddaa61" providerId="ADAL" clId="{2DDD6EBF-3C69-4427-8470-F2D9BABDBA25}" dt="2025-01-22T17:16:52.675" v="1" actId="2696"/>
        <pc:sldMkLst>
          <pc:docMk/>
          <pc:sldMk cId="1365899413" sldId="323"/>
        </pc:sldMkLst>
      </pc:sldChg>
      <pc:sldChg chg="del">
        <pc:chgData name="Eilidh McGregor (Green Ink)" userId="9cba41ee-7d70-4c23-afba-c2290bddaa61" providerId="ADAL" clId="{2DDD6EBF-3C69-4427-8470-F2D9BABDBA25}" dt="2025-01-22T17:16:52.675" v="1" actId="2696"/>
        <pc:sldMkLst>
          <pc:docMk/>
          <pc:sldMk cId="2638156766" sldId="324"/>
        </pc:sldMkLst>
      </pc:sldChg>
      <pc:sldChg chg="del">
        <pc:chgData name="Eilidh McGregor (Green Ink)" userId="9cba41ee-7d70-4c23-afba-c2290bddaa61" providerId="ADAL" clId="{2DDD6EBF-3C69-4427-8470-F2D9BABDBA25}" dt="2025-01-22T17:16:52.675" v="1" actId="2696"/>
        <pc:sldMkLst>
          <pc:docMk/>
          <pc:sldMk cId="1369234350" sldId="325"/>
        </pc:sldMkLst>
      </pc:sldChg>
      <pc:sldChg chg="del">
        <pc:chgData name="Eilidh McGregor (Green Ink)" userId="9cba41ee-7d70-4c23-afba-c2290bddaa61" providerId="ADAL" clId="{2DDD6EBF-3C69-4427-8470-F2D9BABDBA25}" dt="2025-01-22T17:16:52.675" v="1" actId="2696"/>
        <pc:sldMkLst>
          <pc:docMk/>
          <pc:sldMk cId="60754089" sldId="326"/>
        </pc:sldMkLst>
      </pc:sldChg>
      <pc:sldChg chg="del">
        <pc:chgData name="Eilidh McGregor (Green Ink)" userId="9cba41ee-7d70-4c23-afba-c2290bddaa61" providerId="ADAL" clId="{2DDD6EBF-3C69-4427-8470-F2D9BABDBA25}" dt="2025-01-22T17:16:52.675" v="1" actId="2696"/>
        <pc:sldMkLst>
          <pc:docMk/>
          <pc:sldMk cId="1645537383" sldId="327"/>
        </pc:sldMkLst>
      </pc:sldChg>
      <pc:sldChg chg="del">
        <pc:chgData name="Eilidh McGregor (Green Ink)" userId="9cba41ee-7d70-4c23-afba-c2290bddaa61" providerId="ADAL" clId="{2DDD6EBF-3C69-4427-8470-F2D9BABDBA25}" dt="2025-01-22T17:16:52.675" v="1" actId="2696"/>
        <pc:sldMkLst>
          <pc:docMk/>
          <pc:sldMk cId="2105024719" sldId="328"/>
        </pc:sldMkLst>
      </pc:sldChg>
      <pc:sldChg chg="del">
        <pc:chgData name="Eilidh McGregor (Green Ink)" userId="9cba41ee-7d70-4c23-afba-c2290bddaa61" providerId="ADAL" clId="{2DDD6EBF-3C69-4427-8470-F2D9BABDBA25}" dt="2025-01-22T17:16:52.675" v="1" actId="2696"/>
        <pc:sldMkLst>
          <pc:docMk/>
          <pc:sldMk cId="4287269881" sldId="329"/>
        </pc:sldMkLst>
      </pc:sldChg>
      <pc:sldChg chg="del">
        <pc:chgData name="Eilidh McGregor (Green Ink)" userId="9cba41ee-7d70-4c23-afba-c2290bddaa61" providerId="ADAL" clId="{2DDD6EBF-3C69-4427-8470-F2D9BABDBA25}" dt="2025-01-22T17:16:52.675" v="1" actId="2696"/>
        <pc:sldMkLst>
          <pc:docMk/>
          <pc:sldMk cId="2282169624" sldId="331"/>
        </pc:sldMkLst>
      </pc:sldChg>
      <pc:sldChg chg="del">
        <pc:chgData name="Eilidh McGregor (Green Ink)" userId="9cba41ee-7d70-4c23-afba-c2290bddaa61" providerId="ADAL" clId="{2DDD6EBF-3C69-4427-8470-F2D9BABDBA25}" dt="2025-01-22T17:16:52.675" v="1" actId="2696"/>
        <pc:sldMkLst>
          <pc:docMk/>
          <pc:sldMk cId="3640792935" sldId="332"/>
        </pc:sldMkLst>
      </pc:sldChg>
      <pc:sldChg chg="del">
        <pc:chgData name="Eilidh McGregor (Green Ink)" userId="9cba41ee-7d70-4c23-afba-c2290bddaa61" providerId="ADAL" clId="{2DDD6EBF-3C69-4427-8470-F2D9BABDBA25}" dt="2025-01-22T17:16:52.675" v="1" actId="2696"/>
        <pc:sldMkLst>
          <pc:docMk/>
          <pc:sldMk cId="3389520788" sldId="333"/>
        </pc:sldMkLst>
      </pc:sldChg>
      <pc:sldChg chg="del">
        <pc:chgData name="Eilidh McGregor (Green Ink)" userId="9cba41ee-7d70-4c23-afba-c2290bddaa61" providerId="ADAL" clId="{2DDD6EBF-3C69-4427-8470-F2D9BABDBA25}" dt="2025-01-22T17:16:52.675" v="1" actId="2696"/>
        <pc:sldMkLst>
          <pc:docMk/>
          <pc:sldMk cId="2260159668" sldId="334"/>
        </pc:sldMkLst>
      </pc:sldChg>
      <pc:sldChg chg="del">
        <pc:chgData name="Eilidh McGregor (Green Ink)" userId="9cba41ee-7d70-4c23-afba-c2290bddaa61" providerId="ADAL" clId="{2DDD6EBF-3C69-4427-8470-F2D9BABDBA25}" dt="2025-01-22T17:16:52.675" v="1" actId="2696"/>
        <pc:sldMkLst>
          <pc:docMk/>
          <pc:sldMk cId="503172891" sldId="335"/>
        </pc:sldMkLst>
      </pc:sldChg>
      <pc:sldChg chg="del">
        <pc:chgData name="Eilidh McGregor (Green Ink)" userId="9cba41ee-7d70-4c23-afba-c2290bddaa61" providerId="ADAL" clId="{2DDD6EBF-3C69-4427-8470-F2D9BABDBA25}" dt="2025-01-22T17:16:52.675" v="1" actId="2696"/>
        <pc:sldMkLst>
          <pc:docMk/>
          <pc:sldMk cId="189337088" sldId="336"/>
        </pc:sldMkLst>
      </pc:sldChg>
      <pc:sldChg chg="del">
        <pc:chgData name="Eilidh McGregor (Green Ink)" userId="9cba41ee-7d70-4c23-afba-c2290bddaa61" providerId="ADAL" clId="{2DDD6EBF-3C69-4427-8470-F2D9BABDBA25}" dt="2025-01-22T17:16:52.675" v="1" actId="2696"/>
        <pc:sldMkLst>
          <pc:docMk/>
          <pc:sldMk cId="2349944705" sldId="338"/>
        </pc:sldMkLst>
      </pc:sldChg>
      <pc:sldChg chg="del">
        <pc:chgData name="Eilidh McGregor (Green Ink)" userId="9cba41ee-7d70-4c23-afba-c2290bddaa61" providerId="ADAL" clId="{2DDD6EBF-3C69-4427-8470-F2D9BABDBA25}" dt="2025-01-22T17:16:52.675" v="1" actId="2696"/>
        <pc:sldMkLst>
          <pc:docMk/>
          <pc:sldMk cId="608429785" sldId="339"/>
        </pc:sldMkLst>
      </pc:sldChg>
      <pc:sldChg chg="del">
        <pc:chgData name="Eilidh McGregor (Green Ink)" userId="9cba41ee-7d70-4c23-afba-c2290bddaa61" providerId="ADAL" clId="{2DDD6EBF-3C69-4427-8470-F2D9BABDBA25}" dt="2025-01-22T17:16:52.675" v="1" actId="2696"/>
        <pc:sldMkLst>
          <pc:docMk/>
          <pc:sldMk cId="2610938113" sldId="340"/>
        </pc:sldMkLst>
      </pc:sldChg>
      <pc:sldChg chg="del">
        <pc:chgData name="Eilidh McGregor (Green Ink)" userId="9cba41ee-7d70-4c23-afba-c2290bddaa61" providerId="ADAL" clId="{2DDD6EBF-3C69-4427-8470-F2D9BABDBA25}" dt="2025-01-22T17:16:52.675" v="1" actId="2696"/>
        <pc:sldMkLst>
          <pc:docMk/>
          <pc:sldMk cId="2203998842" sldId="341"/>
        </pc:sldMkLst>
      </pc:sldChg>
      <pc:sldChg chg="del">
        <pc:chgData name="Eilidh McGregor (Green Ink)" userId="9cba41ee-7d70-4c23-afba-c2290bddaa61" providerId="ADAL" clId="{2DDD6EBF-3C69-4427-8470-F2D9BABDBA25}" dt="2025-01-22T17:16:52.675" v="1" actId="2696"/>
        <pc:sldMkLst>
          <pc:docMk/>
          <pc:sldMk cId="1858194508" sldId="342"/>
        </pc:sldMkLst>
      </pc:sldChg>
      <pc:sldChg chg="del">
        <pc:chgData name="Eilidh McGregor (Green Ink)" userId="9cba41ee-7d70-4c23-afba-c2290bddaa61" providerId="ADAL" clId="{2DDD6EBF-3C69-4427-8470-F2D9BABDBA25}" dt="2025-01-22T17:16:52.675" v="1" actId="2696"/>
        <pc:sldMkLst>
          <pc:docMk/>
          <pc:sldMk cId="3591334104" sldId="343"/>
        </pc:sldMkLst>
      </pc:sldChg>
      <pc:sldChg chg="del">
        <pc:chgData name="Eilidh McGregor (Green Ink)" userId="9cba41ee-7d70-4c23-afba-c2290bddaa61" providerId="ADAL" clId="{2DDD6EBF-3C69-4427-8470-F2D9BABDBA25}" dt="2025-01-22T17:16:52.675" v="1" actId="2696"/>
        <pc:sldMkLst>
          <pc:docMk/>
          <pc:sldMk cId="1685860822" sldId="344"/>
        </pc:sldMkLst>
      </pc:sldChg>
      <pc:sldChg chg="del">
        <pc:chgData name="Eilidh McGregor (Green Ink)" userId="9cba41ee-7d70-4c23-afba-c2290bddaa61" providerId="ADAL" clId="{2DDD6EBF-3C69-4427-8470-F2D9BABDBA25}" dt="2025-01-22T17:16:52.675" v="1" actId="2696"/>
        <pc:sldMkLst>
          <pc:docMk/>
          <pc:sldMk cId="1115174239" sldId="345"/>
        </pc:sldMkLst>
      </pc:sldChg>
      <pc:sldChg chg="del">
        <pc:chgData name="Eilidh McGregor (Green Ink)" userId="9cba41ee-7d70-4c23-afba-c2290bddaa61" providerId="ADAL" clId="{2DDD6EBF-3C69-4427-8470-F2D9BABDBA25}" dt="2025-01-22T17:16:52.675" v="1" actId="2696"/>
        <pc:sldMkLst>
          <pc:docMk/>
          <pc:sldMk cId="3520038041" sldId="346"/>
        </pc:sldMkLst>
      </pc:sldChg>
      <pc:sldChg chg="del">
        <pc:chgData name="Eilidh McGregor (Green Ink)" userId="9cba41ee-7d70-4c23-afba-c2290bddaa61" providerId="ADAL" clId="{2DDD6EBF-3C69-4427-8470-F2D9BABDBA25}" dt="2025-01-22T17:16:52.675" v="1" actId="2696"/>
        <pc:sldMkLst>
          <pc:docMk/>
          <pc:sldMk cId="2308235034" sldId="347"/>
        </pc:sldMkLst>
      </pc:sldChg>
      <pc:sldChg chg="del">
        <pc:chgData name="Eilidh McGregor (Green Ink)" userId="9cba41ee-7d70-4c23-afba-c2290bddaa61" providerId="ADAL" clId="{2DDD6EBF-3C69-4427-8470-F2D9BABDBA25}" dt="2025-01-22T17:16:52.675" v="1" actId="2696"/>
        <pc:sldMkLst>
          <pc:docMk/>
          <pc:sldMk cId="3936956838" sldId="348"/>
        </pc:sldMkLst>
      </pc:sldChg>
      <pc:sldChg chg="del">
        <pc:chgData name="Eilidh McGregor (Green Ink)" userId="9cba41ee-7d70-4c23-afba-c2290bddaa61" providerId="ADAL" clId="{2DDD6EBF-3C69-4427-8470-F2D9BABDBA25}" dt="2025-01-22T17:16:52.675" v="1" actId="2696"/>
        <pc:sldMkLst>
          <pc:docMk/>
          <pc:sldMk cId="3291694893" sldId="349"/>
        </pc:sldMkLst>
      </pc:sldChg>
      <pc:sldChg chg="del">
        <pc:chgData name="Eilidh McGregor (Green Ink)" userId="9cba41ee-7d70-4c23-afba-c2290bddaa61" providerId="ADAL" clId="{2DDD6EBF-3C69-4427-8470-F2D9BABDBA25}" dt="2025-01-22T17:16:52.675" v="1" actId="2696"/>
        <pc:sldMkLst>
          <pc:docMk/>
          <pc:sldMk cId="3624528765" sldId="350"/>
        </pc:sldMkLst>
      </pc:sldChg>
      <pc:sldChg chg="del">
        <pc:chgData name="Eilidh McGregor (Green Ink)" userId="9cba41ee-7d70-4c23-afba-c2290bddaa61" providerId="ADAL" clId="{2DDD6EBF-3C69-4427-8470-F2D9BABDBA25}" dt="2025-01-22T17:16:52.675" v="1" actId="2696"/>
        <pc:sldMkLst>
          <pc:docMk/>
          <pc:sldMk cId="2547595142" sldId="351"/>
        </pc:sldMkLst>
      </pc:sldChg>
      <pc:sldChg chg="del">
        <pc:chgData name="Eilidh McGregor (Green Ink)" userId="9cba41ee-7d70-4c23-afba-c2290bddaa61" providerId="ADAL" clId="{2DDD6EBF-3C69-4427-8470-F2D9BABDBA25}" dt="2025-01-22T17:16:52.675" v="1" actId="2696"/>
        <pc:sldMkLst>
          <pc:docMk/>
          <pc:sldMk cId="3035615297" sldId="352"/>
        </pc:sldMkLst>
      </pc:sldChg>
      <pc:sldChg chg="del">
        <pc:chgData name="Eilidh McGregor (Green Ink)" userId="9cba41ee-7d70-4c23-afba-c2290bddaa61" providerId="ADAL" clId="{2DDD6EBF-3C69-4427-8470-F2D9BABDBA25}" dt="2025-01-22T17:16:52.675" v="1" actId="2696"/>
        <pc:sldMkLst>
          <pc:docMk/>
          <pc:sldMk cId="3473095637" sldId="353"/>
        </pc:sldMkLst>
      </pc:sldChg>
      <pc:sldChg chg="del">
        <pc:chgData name="Eilidh McGregor (Green Ink)" userId="9cba41ee-7d70-4c23-afba-c2290bddaa61" providerId="ADAL" clId="{2DDD6EBF-3C69-4427-8470-F2D9BABDBA25}" dt="2025-01-22T17:16:52.675" v="1" actId="2696"/>
        <pc:sldMkLst>
          <pc:docMk/>
          <pc:sldMk cId="2944623996" sldId="354"/>
        </pc:sldMkLst>
      </pc:sldChg>
      <pc:sldChg chg="del">
        <pc:chgData name="Eilidh McGregor (Green Ink)" userId="9cba41ee-7d70-4c23-afba-c2290bddaa61" providerId="ADAL" clId="{2DDD6EBF-3C69-4427-8470-F2D9BABDBA25}" dt="2025-01-22T17:16:52.675" v="1" actId="2696"/>
        <pc:sldMkLst>
          <pc:docMk/>
          <pc:sldMk cId="2691747382" sldId="355"/>
        </pc:sldMkLst>
      </pc:sldChg>
      <pc:sldChg chg="del">
        <pc:chgData name="Eilidh McGregor (Green Ink)" userId="9cba41ee-7d70-4c23-afba-c2290bddaa61" providerId="ADAL" clId="{2DDD6EBF-3C69-4427-8470-F2D9BABDBA25}" dt="2025-01-22T17:16:52.675" v="1" actId="2696"/>
        <pc:sldMkLst>
          <pc:docMk/>
          <pc:sldMk cId="4185511180" sldId="356"/>
        </pc:sldMkLst>
      </pc:sldChg>
      <pc:sldChg chg="del">
        <pc:chgData name="Eilidh McGregor (Green Ink)" userId="9cba41ee-7d70-4c23-afba-c2290bddaa61" providerId="ADAL" clId="{2DDD6EBF-3C69-4427-8470-F2D9BABDBA25}" dt="2025-01-22T17:16:52.675" v="1" actId="2696"/>
        <pc:sldMkLst>
          <pc:docMk/>
          <pc:sldMk cId="1111653470" sldId="357"/>
        </pc:sldMkLst>
      </pc:sldChg>
      <pc:sldChg chg="del">
        <pc:chgData name="Eilidh McGregor (Green Ink)" userId="9cba41ee-7d70-4c23-afba-c2290bddaa61" providerId="ADAL" clId="{2DDD6EBF-3C69-4427-8470-F2D9BABDBA25}" dt="2025-01-22T17:16:52.675" v="1" actId="2696"/>
        <pc:sldMkLst>
          <pc:docMk/>
          <pc:sldMk cId="3487666049" sldId="358"/>
        </pc:sldMkLst>
      </pc:sldChg>
      <pc:sldChg chg="del">
        <pc:chgData name="Eilidh McGregor (Green Ink)" userId="9cba41ee-7d70-4c23-afba-c2290bddaa61" providerId="ADAL" clId="{2DDD6EBF-3C69-4427-8470-F2D9BABDBA25}" dt="2025-01-22T17:16:52.675" v="1" actId="2696"/>
        <pc:sldMkLst>
          <pc:docMk/>
          <pc:sldMk cId="2286267831" sldId="359"/>
        </pc:sldMkLst>
      </pc:sldChg>
      <pc:sldChg chg="del">
        <pc:chgData name="Eilidh McGregor (Green Ink)" userId="9cba41ee-7d70-4c23-afba-c2290bddaa61" providerId="ADAL" clId="{2DDD6EBF-3C69-4427-8470-F2D9BABDBA25}" dt="2025-01-22T17:16:52.675" v="1" actId="2696"/>
        <pc:sldMkLst>
          <pc:docMk/>
          <pc:sldMk cId="808584332" sldId="360"/>
        </pc:sldMkLst>
      </pc:sldChg>
      <pc:sldChg chg="del">
        <pc:chgData name="Eilidh McGregor (Green Ink)" userId="9cba41ee-7d70-4c23-afba-c2290bddaa61" providerId="ADAL" clId="{2DDD6EBF-3C69-4427-8470-F2D9BABDBA25}" dt="2025-01-22T17:16:52.675" v="1" actId="2696"/>
        <pc:sldMkLst>
          <pc:docMk/>
          <pc:sldMk cId="2053373606" sldId="361"/>
        </pc:sldMkLst>
      </pc:sldChg>
      <pc:sldChg chg="del">
        <pc:chgData name="Eilidh McGregor (Green Ink)" userId="9cba41ee-7d70-4c23-afba-c2290bddaa61" providerId="ADAL" clId="{2DDD6EBF-3C69-4427-8470-F2D9BABDBA25}" dt="2025-01-22T17:16:52.675" v="1" actId="2696"/>
        <pc:sldMkLst>
          <pc:docMk/>
          <pc:sldMk cId="381938884" sldId="362"/>
        </pc:sldMkLst>
      </pc:sldChg>
      <pc:sldChg chg="del">
        <pc:chgData name="Eilidh McGregor (Green Ink)" userId="9cba41ee-7d70-4c23-afba-c2290bddaa61" providerId="ADAL" clId="{2DDD6EBF-3C69-4427-8470-F2D9BABDBA25}" dt="2025-01-22T17:16:52.675" v="1" actId="2696"/>
        <pc:sldMkLst>
          <pc:docMk/>
          <pc:sldMk cId="2997695657" sldId="363"/>
        </pc:sldMkLst>
      </pc:sldChg>
      <pc:sldChg chg="del">
        <pc:chgData name="Eilidh McGregor (Green Ink)" userId="9cba41ee-7d70-4c23-afba-c2290bddaa61" providerId="ADAL" clId="{2DDD6EBF-3C69-4427-8470-F2D9BABDBA25}" dt="2025-01-22T17:16:52.675" v="1" actId="2696"/>
        <pc:sldMkLst>
          <pc:docMk/>
          <pc:sldMk cId="2502400184" sldId="364"/>
        </pc:sldMkLst>
      </pc:sldChg>
      <pc:sldChg chg="del">
        <pc:chgData name="Eilidh McGregor (Green Ink)" userId="9cba41ee-7d70-4c23-afba-c2290bddaa61" providerId="ADAL" clId="{2DDD6EBF-3C69-4427-8470-F2D9BABDBA25}" dt="2025-01-22T17:16:52.675" v="1" actId="2696"/>
        <pc:sldMkLst>
          <pc:docMk/>
          <pc:sldMk cId="450505083" sldId="365"/>
        </pc:sldMkLst>
      </pc:sldChg>
      <pc:sldChg chg="del">
        <pc:chgData name="Eilidh McGregor (Green Ink)" userId="9cba41ee-7d70-4c23-afba-c2290bddaa61" providerId="ADAL" clId="{2DDD6EBF-3C69-4427-8470-F2D9BABDBA25}" dt="2025-01-22T17:16:52.675" v="1" actId="2696"/>
        <pc:sldMkLst>
          <pc:docMk/>
          <pc:sldMk cId="2910822156" sldId="366"/>
        </pc:sldMkLst>
      </pc:sldChg>
      <pc:sldChg chg="del">
        <pc:chgData name="Eilidh McGregor (Green Ink)" userId="9cba41ee-7d70-4c23-afba-c2290bddaa61" providerId="ADAL" clId="{2DDD6EBF-3C69-4427-8470-F2D9BABDBA25}" dt="2025-01-22T17:16:52.675" v="1" actId="2696"/>
        <pc:sldMkLst>
          <pc:docMk/>
          <pc:sldMk cId="3930788228" sldId="367"/>
        </pc:sldMkLst>
      </pc:sldChg>
      <pc:sldChg chg="del">
        <pc:chgData name="Eilidh McGregor (Green Ink)" userId="9cba41ee-7d70-4c23-afba-c2290bddaa61" providerId="ADAL" clId="{2DDD6EBF-3C69-4427-8470-F2D9BABDBA25}" dt="2025-01-22T17:16:52.675" v="1" actId="2696"/>
        <pc:sldMkLst>
          <pc:docMk/>
          <pc:sldMk cId="3960158483" sldId="368"/>
        </pc:sldMkLst>
      </pc:sldChg>
      <pc:sldChg chg="del">
        <pc:chgData name="Eilidh McGregor (Green Ink)" userId="9cba41ee-7d70-4c23-afba-c2290bddaa61" providerId="ADAL" clId="{2DDD6EBF-3C69-4427-8470-F2D9BABDBA25}" dt="2025-01-22T17:16:52.675" v="1" actId="2696"/>
        <pc:sldMkLst>
          <pc:docMk/>
          <pc:sldMk cId="2664659621" sldId="369"/>
        </pc:sldMkLst>
      </pc:sldChg>
      <pc:sldChg chg="del">
        <pc:chgData name="Eilidh McGregor (Green Ink)" userId="9cba41ee-7d70-4c23-afba-c2290bddaa61" providerId="ADAL" clId="{2DDD6EBF-3C69-4427-8470-F2D9BABDBA25}" dt="2025-01-22T17:16:52.675" v="1" actId="2696"/>
        <pc:sldMkLst>
          <pc:docMk/>
          <pc:sldMk cId="3331365431" sldId="370"/>
        </pc:sldMkLst>
      </pc:sldChg>
      <pc:sldChg chg="del">
        <pc:chgData name="Eilidh McGregor (Green Ink)" userId="9cba41ee-7d70-4c23-afba-c2290bddaa61" providerId="ADAL" clId="{2DDD6EBF-3C69-4427-8470-F2D9BABDBA25}" dt="2025-01-22T17:16:52.675" v="1" actId="2696"/>
        <pc:sldMkLst>
          <pc:docMk/>
          <pc:sldMk cId="1380650648" sldId="371"/>
        </pc:sldMkLst>
      </pc:sldChg>
      <pc:sldChg chg="del">
        <pc:chgData name="Eilidh McGregor (Green Ink)" userId="9cba41ee-7d70-4c23-afba-c2290bddaa61" providerId="ADAL" clId="{2DDD6EBF-3C69-4427-8470-F2D9BABDBA25}" dt="2025-01-22T17:16:52.675" v="1" actId="2696"/>
        <pc:sldMkLst>
          <pc:docMk/>
          <pc:sldMk cId="1476635638" sldId="372"/>
        </pc:sldMkLst>
      </pc:sldChg>
      <pc:sldChg chg="del">
        <pc:chgData name="Eilidh McGregor (Green Ink)" userId="9cba41ee-7d70-4c23-afba-c2290bddaa61" providerId="ADAL" clId="{2DDD6EBF-3C69-4427-8470-F2D9BABDBA25}" dt="2025-01-22T17:16:52.675" v="1" actId="2696"/>
        <pc:sldMkLst>
          <pc:docMk/>
          <pc:sldMk cId="518623373" sldId="373"/>
        </pc:sldMkLst>
      </pc:sldChg>
      <pc:sldChg chg="del">
        <pc:chgData name="Eilidh McGregor (Green Ink)" userId="9cba41ee-7d70-4c23-afba-c2290bddaa61" providerId="ADAL" clId="{2DDD6EBF-3C69-4427-8470-F2D9BABDBA25}" dt="2025-01-22T17:16:52.675" v="1" actId="2696"/>
        <pc:sldMkLst>
          <pc:docMk/>
          <pc:sldMk cId="1337207779" sldId="374"/>
        </pc:sldMkLst>
      </pc:sldChg>
      <pc:sldChg chg="del">
        <pc:chgData name="Eilidh McGregor (Green Ink)" userId="9cba41ee-7d70-4c23-afba-c2290bddaa61" providerId="ADAL" clId="{2DDD6EBF-3C69-4427-8470-F2D9BABDBA25}" dt="2025-01-22T17:16:52.675" v="1" actId="2696"/>
        <pc:sldMkLst>
          <pc:docMk/>
          <pc:sldMk cId="903554842" sldId="375"/>
        </pc:sldMkLst>
      </pc:sldChg>
      <pc:sldChg chg="del">
        <pc:chgData name="Eilidh McGregor (Green Ink)" userId="9cba41ee-7d70-4c23-afba-c2290bddaa61" providerId="ADAL" clId="{2DDD6EBF-3C69-4427-8470-F2D9BABDBA25}" dt="2025-01-22T17:16:52.675" v="1" actId="2696"/>
        <pc:sldMkLst>
          <pc:docMk/>
          <pc:sldMk cId="3698560307" sldId="376"/>
        </pc:sldMkLst>
      </pc:sldChg>
      <pc:sldChg chg="del">
        <pc:chgData name="Eilidh McGregor (Green Ink)" userId="9cba41ee-7d70-4c23-afba-c2290bddaa61" providerId="ADAL" clId="{2DDD6EBF-3C69-4427-8470-F2D9BABDBA25}" dt="2025-01-22T17:16:52.675" v="1" actId="2696"/>
        <pc:sldMkLst>
          <pc:docMk/>
          <pc:sldMk cId="1354297752" sldId="377"/>
        </pc:sldMkLst>
      </pc:sldChg>
      <pc:sldChg chg="del">
        <pc:chgData name="Eilidh McGregor (Green Ink)" userId="9cba41ee-7d70-4c23-afba-c2290bddaa61" providerId="ADAL" clId="{2DDD6EBF-3C69-4427-8470-F2D9BABDBA25}" dt="2025-01-22T17:16:52.675" v="1" actId="2696"/>
        <pc:sldMkLst>
          <pc:docMk/>
          <pc:sldMk cId="2107535238" sldId="378"/>
        </pc:sldMkLst>
      </pc:sldChg>
      <pc:sldChg chg="del">
        <pc:chgData name="Eilidh McGregor (Green Ink)" userId="9cba41ee-7d70-4c23-afba-c2290bddaa61" providerId="ADAL" clId="{2DDD6EBF-3C69-4427-8470-F2D9BABDBA25}" dt="2025-01-22T17:16:52.675" v="1" actId="2696"/>
        <pc:sldMkLst>
          <pc:docMk/>
          <pc:sldMk cId="3009497168" sldId="379"/>
        </pc:sldMkLst>
      </pc:sldChg>
      <pc:sldChg chg="del">
        <pc:chgData name="Eilidh McGregor (Green Ink)" userId="9cba41ee-7d70-4c23-afba-c2290bddaa61" providerId="ADAL" clId="{2DDD6EBF-3C69-4427-8470-F2D9BABDBA25}" dt="2025-01-22T17:16:52.675" v="1" actId="2696"/>
        <pc:sldMkLst>
          <pc:docMk/>
          <pc:sldMk cId="931857856" sldId="380"/>
        </pc:sldMkLst>
      </pc:sldChg>
      <pc:sldChg chg="del">
        <pc:chgData name="Eilidh McGregor (Green Ink)" userId="9cba41ee-7d70-4c23-afba-c2290bddaa61" providerId="ADAL" clId="{2DDD6EBF-3C69-4427-8470-F2D9BABDBA25}" dt="2025-01-22T17:16:52.675" v="1" actId="2696"/>
        <pc:sldMkLst>
          <pc:docMk/>
          <pc:sldMk cId="3185709460" sldId="381"/>
        </pc:sldMkLst>
      </pc:sldChg>
      <pc:sldChg chg="del">
        <pc:chgData name="Eilidh McGregor (Green Ink)" userId="9cba41ee-7d70-4c23-afba-c2290bddaa61" providerId="ADAL" clId="{2DDD6EBF-3C69-4427-8470-F2D9BABDBA25}" dt="2025-01-22T17:16:52.675" v="1" actId="2696"/>
        <pc:sldMkLst>
          <pc:docMk/>
          <pc:sldMk cId="3589868293" sldId="382"/>
        </pc:sldMkLst>
      </pc:sldChg>
      <pc:sldChg chg="del">
        <pc:chgData name="Eilidh McGregor (Green Ink)" userId="9cba41ee-7d70-4c23-afba-c2290bddaa61" providerId="ADAL" clId="{2DDD6EBF-3C69-4427-8470-F2D9BABDBA25}" dt="2025-01-22T17:16:52.675" v="1" actId="2696"/>
        <pc:sldMkLst>
          <pc:docMk/>
          <pc:sldMk cId="4011445393" sldId="383"/>
        </pc:sldMkLst>
      </pc:sldChg>
      <pc:sldChg chg="del">
        <pc:chgData name="Eilidh McGregor (Green Ink)" userId="9cba41ee-7d70-4c23-afba-c2290bddaa61" providerId="ADAL" clId="{2DDD6EBF-3C69-4427-8470-F2D9BABDBA25}" dt="2025-01-22T17:16:52.675" v="1" actId="2696"/>
        <pc:sldMkLst>
          <pc:docMk/>
          <pc:sldMk cId="2336240412" sldId="385"/>
        </pc:sldMkLst>
      </pc:sldChg>
      <pc:sldChg chg="del">
        <pc:chgData name="Eilidh McGregor (Green Ink)" userId="9cba41ee-7d70-4c23-afba-c2290bddaa61" providerId="ADAL" clId="{2DDD6EBF-3C69-4427-8470-F2D9BABDBA25}" dt="2025-01-22T17:16:52.675" v="1" actId="2696"/>
        <pc:sldMkLst>
          <pc:docMk/>
          <pc:sldMk cId="1156690852" sldId="386"/>
        </pc:sldMkLst>
      </pc:sldChg>
      <pc:sldChg chg="del">
        <pc:chgData name="Eilidh McGregor (Green Ink)" userId="9cba41ee-7d70-4c23-afba-c2290bddaa61" providerId="ADAL" clId="{2DDD6EBF-3C69-4427-8470-F2D9BABDBA25}" dt="2025-01-22T17:16:52.675" v="1" actId="2696"/>
        <pc:sldMkLst>
          <pc:docMk/>
          <pc:sldMk cId="4218647465" sldId="387"/>
        </pc:sldMkLst>
      </pc:sldChg>
      <pc:sldChg chg="del">
        <pc:chgData name="Eilidh McGregor (Green Ink)" userId="9cba41ee-7d70-4c23-afba-c2290bddaa61" providerId="ADAL" clId="{2DDD6EBF-3C69-4427-8470-F2D9BABDBA25}" dt="2025-01-22T17:16:52.675" v="1" actId="2696"/>
        <pc:sldMkLst>
          <pc:docMk/>
          <pc:sldMk cId="1917435598" sldId="388"/>
        </pc:sldMkLst>
      </pc:sldChg>
      <pc:sldChg chg="del">
        <pc:chgData name="Eilidh McGregor (Green Ink)" userId="9cba41ee-7d70-4c23-afba-c2290bddaa61" providerId="ADAL" clId="{2DDD6EBF-3C69-4427-8470-F2D9BABDBA25}" dt="2025-01-22T17:16:52.675" v="1" actId="2696"/>
        <pc:sldMkLst>
          <pc:docMk/>
          <pc:sldMk cId="2015603308" sldId="389"/>
        </pc:sldMkLst>
      </pc:sldChg>
      <pc:sldChg chg="del">
        <pc:chgData name="Eilidh McGregor (Green Ink)" userId="9cba41ee-7d70-4c23-afba-c2290bddaa61" providerId="ADAL" clId="{2DDD6EBF-3C69-4427-8470-F2D9BABDBA25}" dt="2025-01-22T17:16:52.675" v="1" actId="2696"/>
        <pc:sldMkLst>
          <pc:docMk/>
          <pc:sldMk cId="1171939171" sldId="390"/>
        </pc:sldMkLst>
      </pc:sldChg>
      <pc:sldChg chg="del">
        <pc:chgData name="Eilidh McGregor (Green Ink)" userId="9cba41ee-7d70-4c23-afba-c2290bddaa61" providerId="ADAL" clId="{2DDD6EBF-3C69-4427-8470-F2D9BABDBA25}" dt="2025-01-22T17:16:52.675" v="1" actId="2696"/>
        <pc:sldMkLst>
          <pc:docMk/>
          <pc:sldMk cId="1028910217" sldId="391"/>
        </pc:sldMkLst>
      </pc:sldChg>
      <pc:sldChg chg="del">
        <pc:chgData name="Eilidh McGregor (Green Ink)" userId="9cba41ee-7d70-4c23-afba-c2290bddaa61" providerId="ADAL" clId="{2DDD6EBF-3C69-4427-8470-F2D9BABDBA25}" dt="2025-01-22T17:16:52.675" v="1" actId="2696"/>
        <pc:sldMkLst>
          <pc:docMk/>
          <pc:sldMk cId="1127343658" sldId="392"/>
        </pc:sldMkLst>
      </pc:sldChg>
      <pc:sldChg chg="del">
        <pc:chgData name="Eilidh McGregor (Green Ink)" userId="9cba41ee-7d70-4c23-afba-c2290bddaa61" providerId="ADAL" clId="{2DDD6EBF-3C69-4427-8470-F2D9BABDBA25}" dt="2025-01-22T17:16:52.675" v="1" actId="2696"/>
        <pc:sldMkLst>
          <pc:docMk/>
          <pc:sldMk cId="2988284812" sldId="393"/>
        </pc:sldMkLst>
      </pc:sldChg>
      <pc:sldChg chg="del">
        <pc:chgData name="Eilidh McGregor (Green Ink)" userId="9cba41ee-7d70-4c23-afba-c2290bddaa61" providerId="ADAL" clId="{2DDD6EBF-3C69-4427-8470-F2D9BABDBA25}" dt="2025-01-22T17:16:52.675" v="1" actId="2696"/>
        <pc:sldMkLst>
          <pc:docMk/>
          <pc:sldMk cId="1822650153" sldId="394"/>
        </pc:sldMkLst>
      </pc:sldChg>
      <pc:sldChg chg="del">
        <pc:chgData name="Eilidh McGregor (Green Ink)" userId="9cba41ee-7d70-4c23-afba-c2290bddaa61" providerId="ADAL" clId="{2DDD6EBF-3C69-4427-8470-F2D9BABDBA25}" dt="2025-01-22T17:16:52.675" v="1" actId="2696"/>
        <pc:sldMkLst>
          <pc:docMk/>
          <pc:sldMk cId="4194480999" sldId="395"/>
        </pc:sldMkLst>
      </pc:sldChg>
      <pc:sldChg chg="del">
        <pc:chgData name="Eilidh McGregor (Green Ink)" userId="9cba41ee-7d70-4c23-afba-c2290bddaa61" providerId="ADAL" clId="{2DDD6EBF-3C69-4427-8470-F2D9BABDBA25}" dt="2025-01-22T17:16:52.675" v="1" actId="2696"/>
        <pc:sldMkLst>
          <pc:docMk/>
          <pc:sldMk cId="3538176018" sldId="396"/>
        </pc:sldMkLst>
      </pc:sldChg>
      <pc:sldChg chg="del">
        <pc:chgData name="Eilidh McGregor (Green Ink)" userId="9cba41ee-7d70-4c23-afba-c2290bddaa61" providerId="ADAL" clId="{2DDD6EBF-3C69-4427-8470-F2D9BABDBA25}" dt="2025-01-22T17:16:52.675" v="1" actId="2696"/>
        <pc:sldMkLst>
          <pc:docMk/>
          <pc:sldMk cId="3561387362" sldId="397"/>
        </pc:sldMkLst>
      </pc:sldChg>
      <pc:sldChg chg="del">
        <pc:chgData name="Eilidh McGregor (Green Ink)" userId="9cba41ee-7d70-4c23-afba-c2290bddaa61" providerId="ADAL" clId="{2DDD6EBF-3C69-4427-8470-F2D9BABDBA25}" dt="2025-01-22T17:16:52.675" v="1" actId="2696"/>
        <pc:sldMkLst>
          <pc:docMk/>
          <pc:sldMk cId="1954711701" sldId="399"/>
        </pc:sldMkLst>
      </pc:sldChg>
      <pc:sldChg chg="del">
        <pc:chgData name="Eilidh McGregor (Green Ink)" userId="9cba41ee-7d70-4c23-afba-c2290bddaa61" providerId="ADAL" clId="{2DDD6EBF-3C69-4427-8470-F2D9BABDBA25}" dt="2025-01-22T17:16:52.675" v="1" actId="2696"/>
        <pc:sldMkLst>
          <pc:docMk/>
          <pc:sldMk cId="3059605623" sldId="400"/>
        </pc:sldMkLst>
      </pc:sldChg>
      <pc:sldChg chg="del">
        <pc:chgData name="Eilidh McGregor (Green Ink)" userId="9cba41ee-7d70-4c23-afba-c2290bddaa61" providerId="ADAL" clId="{2DDD6EBF-3C69-4427-8470-F2D9BABDBA25}" dt="2025-01-22T17:16:52.675" v="1" actId="2696"/>
        <pc:sldMkLst>
          <pc:docMk/>
          <pc:sldMk cId="808780701" sldId="401"/>
        </pc:sldMkLst>
      </pc:sldChg>
      <pc:sldChg chg="del">
        <pc:chgData name="Eilidh McGregor (Green Ink)" userId="9cba41ee-7d70-4c23-afba-c2290bddaa61" providerId="ADAL" clId="{2DDD6EBF-3C69-4427-8470-F2D9BABDBA25}" dt="2025-01-22T17:16:52.675" v="1" actId="2696"/>
        <pc:sldMkLst>
          <pc:docMk/>
          <pc:sldMk cId="3368542220" sldId="402"/>
        </pc:sldMkLst>
      </pc:sldChg>
      <pc:sldChg chg="del">
        <pc:chgData name="Eilidh McGregor (Green Ink)" userId="9cba41ee-7d70-4c23-afba-c2290bddaa61" providerId="ADAL" clId="{2DDD6EBF-3C69-4427-8470-F2D9BABDBA25}" dt="2025-01-22T17:16:52.675" v="1" actId="2696"/>
        <pc:sldMkLst>
          <pc:docMk/>
          <pc:sldMk cId="2692575180" sldId="403"/>
        </pc:sldMkLst>
      </pc:sldChg>
      <pc:sldChg chg="del">
        <pc:chgData name="Eilidh McGregor (Green Ink)" userId="9cba41ee-7d70-4c23-afba-c2290bddaa61" providerId="ADAL" clId="{2DDD6EBF-3C69-4427-8470-F2D9BABDBA25}" dt="2025-01-22T17:16:52.675" v="1" actId="2696"/>
        <pc:sldMkLst>
          <pc:docMk/>
          <pc:sldMk cId="2493692021" sldId="404"/>
        </pc:sldMkLst>
      </pc:sldChg>
      <pc:sldChg chg="del">
        <pc:chgData name="Eilidh McGregor (Green Ink)" userId="9cba41ee-7d70-4c23-afba-c2290bddaa61" providerId="ADAL" clId="{2DDD6EBF-3C69-4427-8470-F2D9BABDBA25}" dt="2025-01-22T17:16:52.675" v="1" actId="2696"/>
        <pc:sldMkLst>
          <pc:docMk/>
          <pc:sldMk cId="1331180470" sldId="405"/>
        </pc:sldMkLst>
      </pc:sldChg>
      <pc:sldChg chg="del">
        <pc:chgData name="Eilidh McGregor (Green Ink)" userId="9cba41ee-7d70-4c23-afba-c2290bddaa61" providerId="ADAL" clId="{2DDD6EBF-3C69-4427-8470-F2D9BABDBA25}" dt="2025-01-22T17:16:52.675" v="1" actId="2696"/>
        <pc:sldMkLst>
          <pc:docMk/>
          <pc:sldMk cId="1722598437" sldId="406"/>
        </pc:sldMkLst>
      </pc:sldChg>
      <pc:sldChg chg="del">
        <pc:chgData name="Eilidh McGregor (Green Ink)" userId="9cba41ee-7d70-4c23-afba-c2290bddaa61" providerId="ADAL" clId="{2DDD6EBF-3C69-4427-8470-F2D9BABDBA25}" dt="2025-01-22T17:16:52.675" v="1" actId="2696"/>
        <pc:sldMkLst>
          <pc:docMk/>
          <pc:sldMk cId="2688503039" sldId="407"/>
        </pc:sldMkLst>
      </pc:sldChg>
      <pc:sldChg chg="del">
        <pc:chgData name="Eilidh McGregor (Green Ink)" userId="9cba41ee-7d70-4c23-afba-c2290bddaa61" providerId="ADAL" clId="{2DDD6EBF-3C69-4427-8470-F2D9BABDBA25}" dt="2025-01-22T17:16:52.675" v="1" actId="2696"/>
        <pc:sldMkLst>
          <pc:docMk/>
          <pc:sldMk cId="2853284006" sldId="408"/>
        </pc:sldMkLst>
      </pc:sldChg>
      <pc:sldChg chg="del">
        <pc:chgData name="Eilidh McGregor (Green Ink)" userId="9cba41ee-7d70-4c23-afba-c2290bddaa61" providerId="ADAL" clId="{2DDD6EBF-3C69-4427-8470-F2D9BABDBA25}" dt="2025-01-22T17:16:52.675" v="1" actId="2696"/>
        <pc:sldMkLst>
          <pc:docMk/>
          <pc:sldMk cId="21310276" sldId="409"/>
        </pc:sldMkLst>
      </pc:sldChg>
      <pc:sldChg chg="del">
        <pc:chgData name="Eilidh McGregor (Green Ink)" userId="9cba41ee-7d70-4c23-afba-c2290bddaa61" providerId="ADAL" clId="{2DDD6EBF-3C69-4427-8470-F2D9BABDBA25}" dt="2025-01-22T17:16:52.675" v="1" actId="2696"/>
        <pc:sldMkLst>
          <pc:docMk/>
          <pc:sldMk cId="2888543304" sldId="410"/>
        </pc:sldMkLst>
      </pc:sldChg>
      <pc:sldChg chg="del">
        <pc:chgData name="Eilidh McGregor (Green Ink)" userId="9cba41ee-7d70-4c23-afba-c2290bddaa61" providerId="ADAL" clId="{2DDD6EBF-3C69-4427-8470-F2D9BABDBA25}" dt="2025-01-22T17:16:52.675" v="1" actId="2696"/>
        <pc:sldMkLst>
          <pc:docMk/>
          <pc:sldMk cId="441904790" sldId="411"/>
        </pc:sldMkLst>
      </pc:sldChg>
      <pc:sldChg chg="del">
        <pc:chgData name="Eilidh McGregor (Green Ink)" userId="9cba41ee-7d70-4c23-afba-c2290bddaa61" providerId="ADAL" clId="{2DDD6EBF-3C69-4427-8470-F2D9BABDBA25}" dt="2025-01-22T17:16:52.675" v="1" actId="2696"/>
        <pc:sldMkLst>
          <pc:docMk/>
          <pc:sldMk cId="2199830253" sldId="412"/>
        </pc:sldMkLst>
      </pc:sldChg>
      <pc:sldChg chg="del">
        <pc:chgData name="Eilidh McGregor (Green Ink)" userId="9cba41ee-7d70-4c23-afba-c2290bddaa61" providerId="ADAL" clId="{2DDD6EBF-3C69-4427-8470-F2D9BABDBA25}" dt="2025-01-22T17:16:52.675" v="1" actId="2696"/>
        <pc:sldMkLst>
          <pc:docMk/>
          <pc:sldMk cId="3711404045" sldId="413"/>
        </pc:sldMkLst>
      </pc:sldChg>
      <pc:sldChg chg="del">
        <pc:chgData name="Eilidh McGregor (Green Ink)" userId="9cba41ee-7d70-4c23-afba-c2290bddaa61" providerId="ADAL" clId="{2DDD6EBF-3C69-4427-8470-F2D9BABDBA25}" dt="2025-01-22T17:16:52.675" v="1" actId="2696"/>
        <pc:sldMkLst>
          <pc:docMk/>
          <pc:sldMk cId="1015598433" sldId="414"/>
        </pc:sldMkLst>
      </pc:sldChg>
      <pc:sldChg chg="del">
        <pc:chgData name="Eilidh McGregor (Green Ink)" userId="9cba41ee-7d70-4c23-afba-c2290bddaa61" providerId="ADAL" clId="{2DDD6EBF-3C69-4427-8470-F2D9BABDBA25}" dt="2025-01-22T17:16:52.675" v="1" actId="2696"/>
        <pc:sldMkLst>
          <pc:docMk/>
          <pc:sldMk cId="2020397534" sldId="415"/>
        </pc:sldMkLst>
      </pc:sldChg>
      <pc:sldChg chg="del">
        <pc:chgData name="Eilidh McGregor (Green Ink)" userId="9cba41ee-7d70-4c23-afba-c2290bddaa61" providerId="ADAL" clId="{2DDD6EBF-3C69-4427-8470-F2D9BABDBA25}" dt="2025-01-22T17:16:52.675" v="1" actId="2696"/>
        <pc:sldMkLst>
          <pc:docMk/>
          <pc:sldMk cId="1847478965" sldId="416"/>
        </pc:sldMkLst>
      </pc:sldChg>
      <pc:sldChg chg="del">
        <pc:chgData name="Eilidh McGregor (Green Ink)" userId="9cba41ee-7d70-4c23-afba-c2290bddaa61" providerId="ADAL" clId="{2DDD6EBF-3C69-4427-8470-F2D9BABDBA25}" dt="2025-01-22T17:16:52.675" v="1" actId="2696"/>
        <pc:sldMkLst>
          <pc:docMk/>
          <pc:sldMk cId="3265652103" sldId="418"/>
        </pc:sldMkLst>
      </pc:sldChg>
      <pc:sldChg chg="del">
        <pc:chgData name="Eilidh McGregor (Green Ink)" userId="9cba41ee-7d70-4c23-afba-c2290bddaa61" providerId="ADAL" clId="{2DDD6EBF-3C69-4427-8470-F2D9BABDBA25}" dt="2025-01-22T17:16:52.675" v="1" actId="2696"/>
        <pc:sldMkLst>
          <pc:docMk/>
          <pc:sldMk cId="2899680230" sldId="419"/>
        </pc:sldMkLst>
      </pc:sldChg>
      <pc:sldChg chg="del">
        <pc:chgData name="Eilidh McGregor (Green Ink)" userId="9cba41ee-7d70-4c23-afba-c2290bddaa61" providerId="ADAL" clId="{2DDD6EBF-3C69-4427-8470-F2D9BABDBA25}" dt="2025-01-22T17:16:52.675" v="1" actId="2696"/>
        <pc:sldMkLst>
          <pc:docMk/>
          <pc:sldMk cId="3084289961" sldId="420"/>
        </pc:sldMkLst>
      </pc:sldChg>
      <pc:sldChg chg="del">
        <pc:chgData name="Eilidh McGregor (Green Ink)" userId="9cba41ee-7d70-4c23-afba-c2290bddaa61" providerId="ADAL" clId="{2DDD6EBF-3C69-4427-8470-F2D9BABDBA25}" dt="2025-01-22T17:16:52.675" v="1" actId="2696"/>
        <pc:sldMkLst>
          <pc:docMk/>
          <pc:sldMk cId="2966736274" sldId="421"/>
        </pc:sldMkLst>
      </pc:sldChg>
      <pc:sldChg chg="del">
        <pc:chgData name="Eilidh McGregor (Green Ink)" userId="9cba41ee-7d70-4c23-afba-c2290bddaa61" providerId="ADAL" clId="{2DDD6EBF-3C69-4427-8470-F2D9BABDBA25}" dt="2025-01-22T17:16:52.675" v="1" actId="2696"/>
        <pc:sldMkLst>
          <pc:docMk/>
          <pc:sldMk cId="1972875164" sldId="422"/>
        </pc:sldMkLst>
      </pc:sldChg>
      <pc:sldChg chg="del">
        <pc:chgData name="Eilidh McGregor (Green Ink)" userId="9cba41ee-7d70-4c23-afba-c2290bddaa61" providerId="ADAL" clId="{2DDD6EBF-3C69-4427-8470-F2D9BABDBA25}" dt="2025-01-22T17:16:52.675" v="1" actId="2696"/>
        <pc:sldMkLst>
          <pc:docMk/>
          <pc:sldMk cId="1457438846" sldId="423"/>
        </pc:sldMkLst>
      </pc:sldChg>
      <pc:sldChg chg="del">
        <pc:chgData name="Eilidh McGregor (Green Ink)" userId="9cba41ee-7d70-4c23-afba-c2290bddaa61" providerId="ADAL" clId="{2DDD6EBF-3C69-4427-8470-F2D9BABDBA25}" dt="2025-01-22T17:16:52.675" v="1" actId="2696"/>
        <pc:sldMkLst>
          <pc:docMk/>
          <pc:sldMk cId="588918854" sldId="424"/>
        </pc:sldMkLst>
      </pc:sldChg>
      <pc:sldChg chg="del">
        <pc:chgData name="Eilidh McGregor (Green Ink)" userId="9cba41ee-7d70-4c23-afba-c2290bddaa61" providerId="ADAL" clId="{2DDD6EBF-3C69-4427-8470-F2D9BABDBA25}" dt="2025-01-22T17:16:52.675" v="1" actId="2696"/>
        <pc:sldMkLst>
          <pc:docMk/>
          <pc:sldMk cId="968710743" sldId="425"/>
        </pc:sldMkLst>
      </pc:sldChg>
      <pc:sldChg chg="del">
        <pc:chgData name="Eilidh McGregor (Green Ink)" userId="9cba41ee-7d70-4c23-afba-c2290bddaa61" providerId="ADAL" clId="{2DDD6EBF-3C69-4427-8470-F2D9BABDBA25}" dt="2025-01-22T17:16:52.675" v="1" actId="2696"/>
        <pc:sldMkLst>
          <pc:docMk/>
          <pc:sldMk cId="147282105" sldId="426"/>
        </pc:sldMkLst>
      </pc:sldChg>
      <pc:sldChg chg="del">
        <pc:chgData name="Eilidh McGregor (Green Ink)" userId="9cba41ee-7d70-4c23-afba-c2290bddaa61" providerId="ADAL" clId="{2DDD6EBF-3C69-4427-8470-F2D9BABDBA25}" dt="2025-01-22T17:16:52.675" v="1" actId="2696"/>
        <pc:sldMkLst>
          <pc:docMk/>
          <pc:sldMk cId="4063641347" sldId="427"/>
        </pc:sldMkLst>
      </pc:sldChg>
      <pc:sldChg chg="del">
        <pc:chgData name="Eilidh McGregor (Green Ink)" userId="9cba41ee-7d70-4c23-afba-c2290bddaa61" providerId="ADAL" clId="{2DDD6EBF-3C69-4427-8470-F2D9BABDBA25}" dt="2025-01-22T17:16:52.675" v="1" actId="2696"/>
        <pc:sldMkLst>
          <pc:docMk/>
          <pc:sldMk cId="3250450290" sldId="428"/>
        </pc:sldMkLst>
      </pc:sldChg>
      <pc:sldChg chg="del">
        <pc:chgData name="Eilidh McGregor (Green Ink)" userId="9cba41ee-7d70-4c23-afba-c2290bddaa61" providerId="ADAL" clId="{2DDD6EBF-3C69-4427-8470-F2D9BABDBA25}" dt="2025-01-22T17:16:52.675" v="1" actId="2696"/>
        <pc:sldMkLst>
          <pc:docMk/>
          <pc:sldMk cId="708236150" sldId="429"/>
        </pc:sldMkLst>
      </pc:sldChg>
      <pc:sldChg chg="del">
        <pc:chgData name="Eilidh McGregor (Green Ink)" userId="9cba41ee-7d70-4c23-afba-c2290bddaa61" providerId="ADAL" clId="{2DDD6EBF-3C69-4427-8470-F2D9BABDBA25}" dt="2025-01-22T17:16:52.675" v="1" actId="2696"/>
        <pc:sldMkLst>
          <pc:docMk/>
          <pc:sldMk cId="1777860250" sldId="430"/>
        </pc:sldMkLst>
      </pc:sldChg>
      <pc:sldChg chg="del">
        <pc:chgData name="Eilidh McGregor (Green Ink)" userId="9cba41ee-7d70-4c23-afba-c2290bddaa61" providerId="ADAL" clId="{2DDD6EBF-3C69-4427-8470-F2D9BABDBA25}" dt="2025-01-22T17:16:52.675" v="1" actId="2696"/>
        <pc:sldMkLst>
          <pc:docMk/>
          <pc:sldMk cId="3879805485" sldId="431"/>
        </pc:sldMkLst>
      </pc:sldChg>
      <pc:sldChg chg="del">
        <pc:chgData name="Eilidh McGregor (Green Ink)" userId="9cba41ee-7d70-4c23-afba-c2290bddaa61" providerId="ADAL" clId="{2DDD6EBF-3C69-4427-8470-F2D9BABDBA25}" dt="2025-01-22T17:16:52.675" v="1" actId="2696"/>
        <pc:sldMkLst>
          <pc:docMk/>
          <pc:sldMk cId="2111588280" sldId="432"/>
        </pc:sldMkLst>
      </pc:sldChg>
      <pc:sldChg chg="del">
        <pc:chgData name="Eilidh McGregor (Green Ink)" userId="9cba41ee-7d70-4c23-afba-c2290bddaa61" providerId="ADAL" clId="{2DDD6EBF-3C69-4427-8470-F2D9BABDBA25}" dt="2025-01-22T17:16:52.675" v="1" actId="2696"/>
        <pc:sldMkLst>
          <pc:docMk/>
          <pc:sldMk cId="1060235616" sldId="433"/>
        </pc:sldMkLst>
      </pc:sldChg>
      <pc:sldChg chg="del">
        <pc:chgData name="Eilidh McGregor (Green Ink)" userId="9cba41ee-7d70-4c23-afba-c2290bddaa61" providerId="ADAL" clId="{2DDD6EBF-3C69-4427-8470-F2D9BABDBA25}" dt="2025-01-22T17:16:52.675" v="1" actId="2696"/>
        <pc:sldMkLst>
          <pc:docMk/>
          <pc:sldMk cId="3693223639" sldId="434"/>
        </pc:sldMkLst>
      </pc:sldChg>
      <pc:sldChg chg="del">
        <pc:chgData name="Eilidh McGregor (Green Ink)" userId="9cba41ee-7d70-4c23-afba-c2290bddaa61" providerId="ADAL" clId="{2DDD6EBF-3C69-4427-8470-F2D9BABDBA25}" dt="2025-01-22T17:16:52.675" v="1" actId="2696"/>
        <pc:sldMkLst>
          <pc:docMk/>
          <pc:sldMk cId="383238543" sldId="435"/>
        </pc:sldMkLst>
      </pc:sldChg>
      <pc:sldChg chg="del">
        <pc:chgData name="Eilidh McGregor (Green Ink)" userId="9cba41ee-7d70-4c23-afba-c2290bddaa61" providerId="ADAL" clId="{2DDD6EBF-3C69-4427-8470-F2D9BABDBA25}" dt="2025-01-22T17:16:52.675" v="1" actId="2696"/>
        <pc:sldMkLst>
          <pc:docMk/>
          <pc:sldMk cId="3846787701" sldId="436"/>
        </pc:sldMkLst>
      </pc:sldChg>
      <pc:sldChg chg="del">
        <pc:chgData name="Eilidh McGregor (Green Ink)" userId="9cba41ee-7d70-4c23-afba-c2290bddaa61" providerId="ADAL" clId="{2DDD6EBF-3C69-4427-8470-F2D9BABDBA25}" dt="2025-01-22T17:16:52.675" v="1" actId="2696"/>
        <pc:sldMkLst>
          <pc:docMk/>
          <pc:sldMk cId="658007478" sldId="437"/>
        </pc:sldMkLst>
      </pc:sldChg>
      <pc:sldChg chg="del">
        <pc:chgData name="Eilidh McGregor (Green Ink)" userId="9cba41ee-7d70-4c23-afba-c2290bddaa61" providerId="ADAL" clId="{2DDD6EBF-3C69-4427-8470-F2D9BABDBA25}" dt="2025-01-22T17:16:52.675" v="1" actId="2696"/>
        <pc:sldMkLst>
          <pc:docMk/>
          <pc:sldMk cId="1866775652" sldId="438"/>
        </pc:sldMkLst>
      </pc:sldChg>
      <pc:sldChg chg="del">
        <pc:chgData name="Eilidh McGregor (Green Ink)" userId="9cba41ee-7d70-4c23-afba-c2290bddaa61" providerId="ADAL" clId="{2DDD6EBF-3C69-4427-8470-F2D9BABDBA25}" dt="2025-01-22T17:16:52.675" v="1" actId="2696"/>
        <pc:sldMkLst>
          <pc:docMk/>
          <pc:sldMk cId="3640056953" sldId="439"/>
        </pc:sldMkLst>
      </pc:sldChg>
      <pc:sldChg chg="del">
        <pc:chgData name="Eilidh McGregor (Green Ink)" userId="9cba41ee-7d70-4c23-afba-c2290bddaa61" providerId="ADAL" clId="{2DDD6EBF-3C69-4427-8470-F2D9BABDBA25}" dt="2025-01-22T17:16:52.675" v="1" actId="2696"/>
        <pc:sldMkLst>
          <pc:docMk/>
          <pc:sldMk cId="2035660140" sldId="440"/>
        </pc:sldMkLst>
      </pc:sldChg>
      <pc:sldChg chg="del">
        <pc:chgData name="Eilidh McGregor (Green Ink)" userId="9cba41ee-7d70-4c23-afba-c2290bddaa61" providerId="ADAL" clId="{2DDD6EBF-3C69-4427-8470-F2D9BABDBA25}" dt="2025-01-22T17:16:52.675" v="1" actId="2696"/>
        <pc:sldMkLst>
          <pc:docMk/>
          <pc:sldMk cId="1605091778" sldId="441"/>
        </pc:sldMkLst>
      </pc:sldChg>
      <pc:sldChg chg="del">
        <pc:chgData name="Eilidh McGregor (Green Ink)" userId="9cba41ee-7d70-4c23-afba-c2290bddaa61" providerId="ADAL" clId="{2DDD6EBF-3C69-4427-8470-F2D9BABDBA25}" dt="2025-01-22T17:16:52.675" v="1" actId="2696"/>
        <pc:sldMkLst>
          <pc:docMk/>
          <pc:sldMk cId="4268944015" sldId="442"/>
        </pc:sldMkLst>
      </pc:sldChg>
      <pc:sldChg chg="del">
        <pc:chgData name="Eilidh McGregor (Green Ink)" userId="9cba41ee-7d70-4c23-afba-c2290bddaa61" providerId="ADAL" clId="{2DDD6EBF-3C69-4427-8470-F2D9BABDBA25}" dt="2025-01-22T17:16:52.675" v="1" actId="2696"/>
        <pc:sldMkLst>
          <pc:docMk/>
          <pc:sldMk cId="836644462" sldId="443"/>
        </pc:sldMkLst>
      </pc:sldChg>
      <pc:sldChg chg="del">
        <pc:chgData name="Eilidh McGregor (Green Ink)" userId="9cba41ee-7d70-4c23-afba-c2290bddaa61" providerId="ADAL" clId="{2DDD6EBF-3C69-4427-8470-F2D9BABDBA25}" dt="2025-01-22T17:16:52.675" v="1" actId="2696"/>
        <pc:sldMkLst>
          <pc:docMk/>
          <pc:sldMk cId="1624689300" sldId="444"/>
        </pc:sldMkLst>
      </pc:sldChg>
      <pc:sldChg chg="del">
        <pc:chgData name="Eilidh McGregor (Green Ink)" userId="9cba41ee-7d70-4c23-afba-c2290bddaa61" providerId="ADAL" clId="{2DDD6EBF-3C69-4427-8470-F2D9BABDBA25}" dt="2025-01-22T17:16:52.675" v="1" actId="2696"/>
        <pc:sldMkLst>
          <pc:docMk/>
          <pc:sldMk cId="3211565102" sldId="445"/>
        </pc:sldMkLst>
      </pc:sldChg>
      <pc:sldChg chg="del">
        <pc:chgData name="Eilidh McGregor (Green Ink)" userId="9cba41ee-7d70-4c23-afba-c2290bddaa61" providerId="ADAL" clId="{2DDD6EBF-3C69-4427-8470-F2D9BABDBA25}" dt="2025-01-22T17:16:52.675" v="1" actId="2696"/>
        <pc:sldMkLst>
          <pc:docMk/>
          <pc:sldMk cId="878336637" sldId="447"/>
        </pc:sldMkLst>
      </pc:sldChg>
      <pc:sldChg chg="del">
        <pc:chgData name="Eilidh McGregor (Green Ink)" userId="9cba41ee-7d70-4c23-afba-c2290bddaa61" providerId="ADAL" clId="{2DDD6EBF-3C69-4427-8470-F2D9BABDBA25}" dt="2025-01-22T17:16:52.675" v="1" actId="2696"/>
        <pc:sldMkLst>
          <pc:docMk/>
          <pc:sldMk cId="4138028408" sldId="448"/>
        </pc:sldMkLst>
      </pc:sldChg>
      <pc:sldChg chg="del">
        <pc:chgData name="Eilidh McGregor (Green Ink)" userId="9cba41ee-7d70-4c23-afba-c2290bddaa61" providerId="ADAL" clId="{2DDD6EBF-3C69-4427-8470-F2D9BABDBA25}" dt="2025-01-22T17:16:52.675" v="1" actId="2696"/>
        <pc:sldMkLst>
          <pc:docMk/>
          <pc:sldMk cId="953593568" sldId="449"/>
        </pc:sldMkLst>
      </pc:sldChg>
      <pc:sldChg chg="del">
        <pc:chgData name="Eilidh McGregor (Green Ink)" userId="9cba41ee-7d70-4c23-afba-c2290bddaa61" providerId="ADAL" clId="{2DDD6EBF-3C69-4427-8470-F2D9BABDBA25}" dt="2025-01-22T17:16:52.675" v="1" actId="2696"/>
        <pc:sldMkLst>
          <pc:docMk/>
          <pc:sldMk cId="3557499827" sldId="450"/>
        </pc:sldMkLst>
      </pc:sldChg>
      <pc:sldChg chg="del">
        <pc:chgData name="Eilidh McGregor (Green Ink)" userId="9cba41ee-7d70-4c23-afba-c2290bddaa61" providerId="ADAL" clId="{2DDD6EBF-3C69-4427-8470-F2D9BABDBA25}" dt="2025-01-22T17:16:52.675" v="1" actId="2696"/>
        <pc:sldMkLst>
          <pc:docMk/>
          <pc:sldMk cId="3435835886" sldId="451"/>
        </pc:sldMkLst>
      </pc:sldChg>
      <pc:sldChg chg="del">
        <pc:chgData name="Eilidh McGregor (Green Ink)" userId="9cba41ee-7d70-4c23-afba-c2290bddaa61" providerId="ADAL" clId="{2DDD6EBF-3C69-4427-8470-F2D9BABDBA25}" dt="2025-01-22T17:16:52.675" v="1" actId="2696"/>
        <pc:sldMkLst>
          <pc:docMk/>
          <pc:sldMk cId="3195388984" sldId="452"/>
        </pc:sldMkLst>
      </pc:sldChg>
      <pc:sldChg chg="del">
        <pc:chgData name="Eilidh McGregor (Green Ink)" userId="9cba41ee-7d70-4c23-afba-c2290bddaa61" providerId="ADAL" clId="{2DDD6EBF-3C69-4427-8470-F2D9BABDBA25}" dt="2025-01-22T17:16:52.675" v="1" actId="2696"/>
        <pc:sldMkLst>
          <pc:docMk/>
          <pc:sldMk cId="1969357477" sldId="453"/>
        </pc:sldMkLst>
      </pc:sldChg>
      <pc:sldChg chg="del">
        <pc:chgData name="Eilidh McGregor (Green Ink)" userId="9cba41ee-7d70-4c23-afba-c2290bddaa61" providerId="ADAL" clId="{2DDD6EBF-3C69-4427-8470-F2D9BABDBA25}" dt="2025-01-22T17:16:52.675" v="1" actId="2696"/>
        <pc:sldMkLst>
          <pc:docMk/>
          <pc:sldMk cId="2237964821" sldId="454"/>
        </pc:sldMkLst>
      </pc:sldChg>
      <pc:sldChg chg="del">
        <pc:chgData name="Eilidh McGregor (Green Ink)" userId="9cba41ee-7d70-4c23-afba-c2290bddaa61" providerId="ADAL" clId="{2DDD6EBF-3C69-4427-8470-F2D9BABDBA25}" dt="2025-01-22T17:16:52.675" v="1" actId="2696"/>
        <pc:sldMkLst>
          <pc:docMk/>
          <pc:sldMk cId="984639349" sldId="455"/>
        </pc:sldMkLst>
      </pc:sldChg>
      <pc:sldChg chg="del">
        <pc:chgData name="Eilidh McGregor (Green Ink)" userId="9cba41ee-7d70-4c23-afba-c2290bddaa61" providerId="ADAL" clId="{2DDD6EBF-3C69-4427-8470-F2D9BABDBA25}" dt="2025-01-22T17:16:52.675" v="1" actId="2696"/>
        <pc:sldMkLst>
          <pc:docMk/>
          <pc:sldMk cId="63581443" sldId="456"/>
        </pc:sldMkLst>
      </pc:sldChg>
      <pc:sldChg chg="del">
        <pc:chgData name="Eilidh McGregor (Green Ink)" userId="9cba41ee-7d70-4c23-afba-c2290bddaa61" providerId="ADAL" clId="{2DDD6EBF-3C69-4427-8470-F2D9BABDBA25}" dt="2025-01-22T17:16:52.675" v="1" actId="2696"/>
        <pc:sldMkLst>
          <pc:docMk/>
          <pc:sldMk cId="3577199260" sldId="457"/>
        </pc:sldMkLst>
      </pc:sldChg>
      <pc:sldChg chg="del">
        <pc:chgData name="Eilidh McGregor (Green Ink)" userId="9cba41ee-7d70-4c23-afba-c2290bddaa61" providerId="ADAL" clId="{2DDD6EBF-3C69-4427-8470-F2D9BABDBA25}" dt="2025-01-22T17:16:52.675" v="1" actId="2696"/>
        <pc:sldMkLst>
          <pc:docMk/>
          <pc:sldMk cId="3389280994" sldId="458"/>
        </pc:sldMkLst>
      </pc:sldChg>
      <pc:sldChg chg="del">
        <pc:chgData name="Eilidh McGregor (Green Ink)" userId="9cba41ee-7d70-4c23-afba-c2290bddaa61" providerId="ADAL" clId="{2DDD6EBF-3C69-4427-8470-F2D9BABDBA25}" dt="2025-01-22T17:16:52.675" v="1" actId="2696"/>
        <pc:sldMkLst>
          <pc:docMk/>
          <pc:sldMk cId="3920546283" sldId="459"/>
        </pc:sldMkLst>
      </pc:sldChg>
      <pc:sldChg chg="del">
        <pc:chgData name="Eilidh McGregor (Green Ink)" userId="9cba41ee-7d70-4c23-afba-c2290bddaa61" providerId="ADAL" clId="{2DDD6EBF-3C69-4427-8470-F2D9BABDBA25}" dt="2025-01-22T17:16:52.675" v="1" actId="2696"/>
        <pc:sldMkLst>
          <pc:docMk/>
          <pc:sldMk cId="1149370332" sldId="460"/>
        </pc:sldMkLst>
      </pc:sldChg>
      <pc:sldChg chg="del">
        <pc:chgData name="Eilidh McGregor (Green Ink)" userId="9cba41ee-7d70-4c23-afba-c2290bddaa61" providerId="ADAL" clId="{2DDD6EBF-3C69-4427-8470-F2D9BABDBA25}" dt="2025-01-22T17:16:52.675" v="1" actId="2696"/>
        <pc:sldMkLst>
          <pc:docMk/>
          <pc:sldMk cId="4190746743" sldId="461"/>
        </pc:sldMkLst>
      </pc:sldChg>
      <pc:sldChg chg="del">
        <pc:chgData name="Eilidh McGregor (Green Ink)" userId="9cba41ee-7d70-4c23-afba-c2290bddaa61" providerId="ADAL" clId="{2DDD6EBF-3C69-4427-8470-F2D9BABDBA25}" dt="2025-01-22T17:16:52.675" v="1" actId="2696"/>
        <pc:sldMkLst>
          <pc:docMk/>
          <pc:sldMk cId="1221260822" sldId="462"/>
        </pc:sldMkLst>
      </pc:sldChg>
      <pc:sldChg chg="del">
        <pc:chgData name="Eilidh McGregor (Green Ink)" userId="9cba41ee-7d70-4c23-afba-c2290bddaa61" providerId="ADAL" clId="{2DDD6EBF-3C69-4427-8470-F2D9BABDBA25}" dt="2025-01-22T17:16:52.675" v="1" actId="2696"/>
        <pc:sldMkLst>
          <pc:docMk/>
          <pc:sldMk cId="1073958280" sldId="463"/>
        </pc:sldMkLst>
      </pc:sldChg>
      <pc:sldChg chg="del">
        <pc:chgData name="Eilidh McGregor (Green Ink)" userId="9cba41ee-7d70-4c23-afba-c2290bddaa61" providerId="ADAL" clId="{2DDD6EBF-3C69-4427-8470-F2D9BABDBA25}" dt="2025-01-22T17:16:52.675" v="1" actId="2696"/>
        <pc:sldMkLst>
          <pc:docMk/>
          <pc:sldMk cId="3036945501" sldId="464"/>
        </pc:sldMkLst>
      </pc:sldChg>
      <pc:sldChg chg="del">
        <pc:chgData name="Eilidh McGregor (Green Ink)" userId="9cba41ee-7d70-4c23-afba-c2290bddaa61" providerId="ADAL" clId="{2DDD6EBF-3C69-4427-8470-F2D9BABDBA25}" dt="2025-01-22T17:16:52.675" v="1" actId="2696"/>
        <pc:sldMkLst>
          <pc:docMk/>
          <pc:sldMk cId="4277461874" sldId="466"/>
        </pc:sldMkLst>
      </pc:sldChg>
      <pc:sldChg chg="del">
        <pc:chgData name="Eilidh McGregor (Green Ink)" userId="9cba41ee-7d70-4c23-afba-c2290bddaa61" providerId="ADAL" clId="{2DDD6EBF-3C69-4427-8470-F2D9BABDBA25}" dt="2025-01-22T17:16:52.675" v="1" actId="2696"/>
        <pc:sldMkLst>
          <pc:docMk/>
          <pc:sldMk cId="2513149446" sldId="467"/>
        </pc:sldMkLst>
      </pc:sldChg>
      <pc:sldChg chg="del">
        <pc:chgData name="Eilidh McGregor (Green Ink)" userId="9cba41ee-7d70-4c23-afba-c2290bddaa61" providerId="ADAL" clId="{2DDD6EBF-3C69-4427-8470-F2D9BABDBA25}" dt="2025-01-22T17:16:52.675" v="1" actId="2696"/>
        <pc:sldMkLst>
          <pc:docMk/>
          <pc:sldMk cId="1553088747" sldId="468"/>
        </pc:sldMkLst>
      </pc:sldChg>
      <pc:sldChg chg="del">
        <pc:chgData name="Eilidh McGregor (Green Ink)" userId="9cba41ee-7d70-4c23-afba-c2290bddaa61" providerId="ADAL" clId="{2DDD6EBF-3C69-4427-8470-F2D9BABDBA25}" dt="2025-01-22T17:16:52.675" v="1" actId="2696"/>
        <pc:sldMkLst>
          <pc:docMk/>
          <pc:sldMk cId="4206548849" sldId="469"/>
        </pc:sldMkLst>
      </pc:sldChg>
      <pc:sldChg chg="del">
        <pc:chgData name="Eilidh McGregor (Green Ink)" userId="9cba41ee-7d70-4c23-afba-c2290bddaa61" providerId="ADAL" clId="{2DDD6EBF-3C69-4427-8470-F2D9BABDBA25}" dt="2025-01-22T17:16:52.675" v="1" actId="2696"/>
        <pc:sldMkLst>
          <pc:docMk/>
          <pc:sldMk cId="564785877" sldId="470"/>
        </pc:sldMkLst>
      </pc:sldChg>
      <pc:sldChg chg="del">
        <pc:chgData name="Eilidh McGregor (Green Ink)" userId="9cba41ee-7d70-4c23-afba-c2290bddaa61" providerId="ADAL" clId="{2DDD6EBF-3C69-4427-8470-F2D9BABDBA25}" dt="2025-01-22T17:16:52.675" v="1" actId="2696"/>
        <pc:sldMkLst>
          <pc:docMk/>
          <pc:sldMk cId="914278702" sldId="471"/>
        </pc:sldMkLst>
      </pc:sldChg>
      <pc:sldChg chg="del">
        <pc:chgData name="Eilidh McGregor (Green Ink)" userId="9cba41ee-7d70-4c23-afba-c2290bddaa61" providerId="ADAL" clId="{2DDD6EBF-3C69-4427-8470-F2D9BABDBA25}" dt="2025-01-22T17:16:52.675" v="1" actId="2696"/>
        <pc:sldMkLst>
          <pc:docMk/>
          <pc:sldMk cId="570678662" sldId="472"/>
        </pc:sldMkLst>
      </pc:sldChg>
      <pc:sldChg chg="del">
        <pc:chgData name="Eilidh McGregor (Green Ink)" userId="9cba41ee-7d70-4c23-afba-c2290bddaa61" providerId="ADAL" clId="{2DDD6EBF-3C69-4427-8470-F2D9BABDBA25}" dt="2025-01-22T17:16:52.675" v="1" actId="2696"/>
        <pc:sldMkLst>
          <pc:docMk/>
          <pc:sldMk cId="3411515881" sldId="473"/>
        </pc:sldMkLst>
      </pc:sldChg>
      <pc:sldChg chg="del">
        <pc:chgData name="Eilidh McGregor (Green Ink)" userId="9cba41ee-7d70-4c23-afba-c2290bddaa61" providerId="ADAL" clId="{2DDD6EBF-3C69-4427-8470-F2D9BABDBA25}" dt="2025-01-22T17:16:52.675" v="1" actId="2696"/>
        <pc:sldMkLst>
          <pc:docMk/>
          <pc:sldMk cId="3897835836" sldId="474"/>
        </pc:sldMkLst>
      </pc:sldChg>
      <pc:sldChg chg="del">
        <pc:chgData name="Eilidh McGregor (Green Ink)" userId="9cba41ee-7d70-4c23-afba-c2290bddaa61" providerId="ADAL" clId="{2DDD6EBF-3C69-4427-8470-F2D9BABDBA25}" dt="2025-01-22T17:16:52.675" v="1" actId="2696"/>
        <pc:sldMkLst>
          <pc:docMk/>
          <pc:sldMk cId="4067566897" sldId="475"/>
        </pc:sldMkLst>
      </pc:sldChg>
      <pc:sldChg chg="del">
        <pc:chgData name="Eilidh McGregor (Green Ink)" userId="9cba41ee-7d70-4c23-afba-c2290bddaa61" providerId="ADAL" clId="{2DDD6EBF-3C69-4427-8470-F2D9BABDBA25}" dt="2025-01-22T17:16:52.675" v="1" actId="2696"/>
        <pc:sldMkLst>
          <pc:docMk/>
          <pc:sldMk cId="2824503324" sldId="476"/>
        </pc:sldMkLst>
      </pc:sldChg>
      <pc:sldChg chg="del">
        <pc:chgData name="Eilidh McGregor (Green Ink)" userId="9cba41ee-7d70-4c23-afba-c2290bddaa61" providerId="ADAL" clId="{2DDD6EBF-3C69-4427-8470-F2D9BABDBA25}" dt="2025-01-22T17:16:52.675" v="1" actId="2696"/>
        <pc:sldMkLst>
          <pc:docMk/>
          <pc:sldMk cId="2101170238" sldId="477"/>
        </pc:sldMkLst>
      </pc:sldChg>
      <pc:sldChg chg="del">
        <pc:chgData name="Eilidh McGregor (Green Ink)" userId="9cba41ee-7d70-4c23-afba-c2290bddaa61" providerId="ADAL" clId="{2DDD6EBF-3C69-4427-8470-F2D9BABDBA25}" dt="2025-01-22T17:16:52.675" v="1" actId="2696"/>
        <pc:sldMkLst>
          <pc:docMk/>
          <pc:sldMk cId="3184517940" sldId="478"/>
        </pc:sldMkLst>
      </pc:sldChg>
      <pc:sldChg chg="del">
        <pc:chgData name="Eilidh McGregor (Green Ink)" userId="9cba41ee-7d70-4c23-afba-c2290bddaa61" providerId="ADAL" clId="{2DDD6EBF-3C69-4427-8470-F2D9BABDBA25}" dt="2025-01-22T17:16:52.675" v="1" actId="2696"/>
        <pc:sldMkLst>
          <pc:docMk/>
          <pc:sldMk cId="1944775028" sldId="479"/>
        </pc:sldMkLst>
      </pc:sldChg>
      <pc:sldChg chg="del">
        <pc:chgData name="Eilidh McGregor (Green Ink)" userId="9cba41ee-7d70-4c23-afba-c2290bddaa61" providerId="ADAL" clId="{2DDD6EBF-3C69-4427-8470-F2D9BABDBA25}" dt="2025-01-22T17:16:52.675" v="1" actId="2696"/>
        <pc:sldMkLst>
          <pc:docMk/>
          <pc:sldMk cId="2436485472" sldId="480"/>
        </pc:sldMkLst>
      </pc:sldChg>
      <pc:sldChg chg="del">
        <pc:chgData name="Eilidh McGregor (Green Ink)" userId="9cba41ee-7d70-4c23-afba-c2290bddaa61" providerId="ADAL" clId="{2DDD6EBF-3C69-4427-8470-F2D9BABDBA25}" dt="2025-01-22T17:16:52.675" v="1" actId="2696"/>
        <pc:sldMkLst>
          <pc:docMk/>
          <pc:sldMk cId="250980949" sldId="481"/>
        </pc:sldMkLst>
      </pc:sldChg>
      <pc:sldChg chg="del">
        <pc:chgData name="Eilidh McGregor (Green Ink)" userId="9cba41ee-7d70-4c23-afba-c2290bddaa61" providerId="ADAL" clId="{2DDD6EBF-3C69-4427-8470-F2D9BABDBA25}" dt="2025-01-22T17:16:52.675" v="1" actId="2696"/>
        <pc:sldMkLst>
          <pc:docMk/>
          <pc:sldMk cId="1428059581" sldId="482"/>
        </pc:sldMkLst>
      </pc:sldChg>
      <pc:sldChg chg="del">
        <pc:chgData name="Eilidh McGregor (Green Ink)" userId="9cba41ee-7d70-4c23-afba-c2290bddaa61" providerId="ADAL" clId="{2DDD6EBF-3C69-4427-8470-F2D9BABDBA25}" dt="2025-01-22T17:16:52.675" v="1" actId="2696"/>
        <pc:sldMkLst>
          <pc:docMk/>
          <pc:sldMk cId="2513338623" sldId="483"/>
        </pc:sldMkLst>
      </pc:sldChg>
      <pc:sldChg chg="del">
        <pc:chgData name="Eilidh McGregor (Green Ink)" userId="9cba41ee-7d70-4c23-afba-c2290bddaa61" providerId="ADAL" clId="{2DDD6EBF-3C69-4427-8470-F2D9BABDBA25}" dt="2025-01-22T17:16:52.675" v="1" actId="2696"/>
        <pc:sldMkLst>
          <pc:docMk/>
          <pc:sldMk cId="192575717" sldId="484"/>
        </pc:sldMkLst>
      </pc:sldChg>
      <pc:sldChg chg="del">
        <pc:chgData name="Eilidh McGregor (Green Ink)" userId="9cba41ee-7d70-4c23-afba-c2290bddaa61" providerId="ADAL" clId="{2DDD6EBF-3C69-4427-8470-F2D9BABDBA25}" dt="2025-01-22T17:16:52.675" v="1" actId="2696"/>
        <pc:sldMkLst>
          <pc:docMk/>
          <pc:sldMk cId="1930407470" sldId="485"/>
        </pc:sldMkLst>
      </pc:sldChg>
      <pc:sldChg chg="del">
        <pc:chgData name="Eilidh McGregor (Green Ink)" userId="9cba41ee-7d70-4c23-afba-c2290bddaa61" providerId="ADAL" clId="{2DDD6EBF-3C69-4427-8470-F2D9BABDBA25}" dt="2025-01-22T17:16:52.675" v="1" actId="2696"/>
        <pc:sldMkLst>
          <pc:docMk/>
          <pc:sldMk cId="626264679" sldId="486"/>
        </pc:sldMkLst>
      </pc:sldChg>
      <pc:sldChg chg="del">
        <pc:chgData name="Eilidh McGregor (Green Ink)" userId="9cba41ee-7d70-4c23-afba-c2290bddaa61" providerId="ADAL" clId="{2DDD6EBF-3C69-4427-8470-F2D9BABDBA25}" dt="2025-01-22T17:16:52.675" v="1" actId="2696"/>
        <pc:sldMkLst>
          <pc:docMk/>
          <pc:sldMk cId="1635358212" sldId="488"/>
        </pc:sldMkLst>
      </pc:sldChg>
      <pc:sldChg chg="del">
        <pc:chgData name="Eilidh McGregor (Green Ink)" userId="9cba41ee-7d70-4c23-afba-c2290bddaa61" providerId="ADAL" clId="{2DDD6EBF-3C69-4427-8470-F2D9BABDBA25}" dt="2025-01-22T17:16:52.675" v="1" actId="2696"/>
        <pc:sldMkLst>
          <pc:docMk/>
          <pc:sldMk cId="1887854444" sldId="489"/>
        </pc:sldMkLst>
      </pc:sldChg>
      <pc:sldChg chg="del">
        <pc:chgData name="Eilidh McGregor (Green Ink)" userId="9cba41ee-7d70-4c23-afba-c2290bddaa61" providerId="ADAL" clId="{2DDD6EBF-3C69-4427-8470-F2D9BABDBA25}" dt="2025-01-22T17:16:52.675" v="1" actId="2696"/>
        <pc:sldMkLst>
          <pc:docMk/>
          <pc:sldMk cId="1963412723" sldId="490"/>
        </pc:sldMkLst>
      </pc:sldChg>
      <pc:sldChg chg="del">
        <pc:chgData name="Eilidh McGregor (Green Ink)" userId="9cba41ee-7d70-4c23-afba-c2290bddaa61" providerId="ADAL" clId="{2DDD6EBF-3C69-4427-8470-F2D9BABDBA25}" dt="2025-01-22T17:16:52.675" v="1" actId="2696"/>
        <pc:sldMkLst>
          <pc:docMk/>
          <pc:sldMk cId="2712041305" sldId="491"/>
        </pc:sldMkLst>
      </pc:sldChg>
      <pc:sldChg chg="del">
        <pc:chgData name="Eilidh McGregor (Green Ink)" userId="9cba41ee-7d70-4c23-afba-c2290bddaa61" providerId="ADAL" clId="{2DDD6EBF-3C69-4427-8470-F2D9BABDBA25}" dt="2025-01-22T17:16:52.675" v="1" actId="2696"/>
        <pc:sldMkLst>
          <pc:docMk/>
          <pc:sldMk cId="60241425" sldId="492"/>
        </pc:sldMkLst>
      </pc:sldChg>
      <pc:sldChg chg="del">
        <pc:chgData name="Eilidh McGregor (Green Ink)" userId="9cba41ee-7d70-4c23-afba-c2290bddaa61" providerId="ADAL" clId="{2DDD6EBF-3C69-4427-8470-F2D9BABDBA25}" dt="2025-01-22T17:16:52.675" v="1" actId="2696"/>
        <pc:sldMkLst>
          <pc:docMk/>
          <pc:sldMk cId="892226930" sldId="493"/>
        </pc:sldMkLst>
      </pc:sldChg>
      <pc:sldChg chg="del">
        <pc:chgData name="Eilidh McGregor (Green Ink)" userId="9cba41ee-7d70-4c23-afba-c2290bddaa61" providerId="ADAL" clId="{2DDD6EBF-3C69-4427-8470-F2D9BABDBA25}" dt="2025-01-22T17:16:52.675" v="1" actId="2696"/>
        <pc:sldMkLst>
          <pc:docMk/>
          <pc:sldMk cId="3535472846" sldId="494"/>
        </pc:sldMkLst>
      </pc:sldChg>
      <pc:sldChg chg="del">
        <pc:chgData name="Eilidh McGregor (Green Ink)" userId="9cba41ee-7d70-4c23-afba-c2290bddaa61" providerId="ADAL" clId="{2DDD6EBF-3C69-4427-8470-F2D9BABDBA25}" dt="2025-01-22T17:16:52.675" v="1" actId="2696"/>
        <pc:sldMkLst>
          <pc:docMk/>
          <pc:sldMk cId="32059954" sldId="495"/>
        </pc:sldMkLst>
      </pc:sldChg>
      <pc:sldChg chg="del">
        <pc:chgData name="Eilidh McGregor (Green Ink)" userId="9cba41ee-7d70-4c23-afba-c2290bddaa61" providerId="ADAL" clId="{2DDD6EBF-3C69-4427-8470-F2D9BABDBA25}" dt="2025-01-22T17:16:52.675" v="1" actId="2696"/>
        <pc:sldMkLst>
          <pc:docMk/>
          <pc:sldMk cId="1216624615" sldId="496"/>
        </pc:sldMkLst>
      </pc:sldChg>
      <pc:sldChg chg="del">
        <pc:chgData name="Eilidh McGregor (Green Ink)" userId="9cba41ee-7d70-4c23-afba-c2290bddaa61" providerId="ADAL" clId="{2DDD6EBF-3C69-4427-8470-F2D9BABDBA25}" dt="2025-01-22T17:16:52.675" v="1" actId="2696"/>
        <pc:sldMkLst>
          <pc:docMk/>
          <pc:sldMk cId="669582613" sldId="498"/>
        </pc:sldMkLst>
      </pc:sldChg>
      <pc:sldChg chg="del">
        <pc:chgData name="Eilidh McGregor (Green Ink)" userId="9cba41ee-7d70-4c23-afba-c2290bddaa61" providerId="ADAL" clId="{2DDD6EBF-3C69-4427-8470-F2D9BABDBA25}" dt="2025-01-22T17:16:52.675" v="1" actId="2696"/>
        <pc:sldMkLst>
          <pc:docMk/>
          <pc:sldMk cId="2279994913" sldId="499"/>
        </pc:sldMkLst>
      </pc:sldChg>
      <pc:sldChg chg="del">
        <pc:chgData name="Eilidh McGregor (Green Ink)" userId="9cba41ee-7d70-4c23-afba-c2290bddaa61" providerId="ADAL" clId="{2DDD6EBF-3C69-4427-8470-F2D9BABDBA25}" dt="2025-01-22T17:16:52.675" v="1" actId="2696"/>
        <pc:sldMkLst>
          <pc:docMk/>
          <pc:sldMk cId="2703098110" sldId="501"/>
        </pc:sldMkLst>
      </pc:sldChg>
      <pc:sldChg chg="del">
        <pc:chgData name="Eilidh McGregor (Green Ink)" userId="9cba41ee-7d70-4c23-afba-c2290bddaa61" providerId="ADAL" clId="{2DDD6EBF-3C69-4427-8470-F2D9BABDBA25}" dt="2025-01-22T17:16:52.675" v="1" actId="2696"/>
        <pc:sldMkLst>
          <pc:docMk/>
          <pc:sldMk cId="1917566058" sldId="502"/>
        </pc:sldMkLst>
      </pc:sldChg>
      <pc:sldChg chg="del">
        <pc:chgData name="Eilidh McGregor (Green Ink)" userId="9cba41ee-7d70-4c23-afba-c2290bddaa61" providerId="ADAL" clId="{2DDD6EBF-3C69-4427-8470-F2D9BABDBA25}" dt="2025-01-22T17:16:52.675" v="1" actId="2696"/>
        <pc:sldMkLst>
          <pc:docMk/>
          <pc:sldMk cId="3835835597" sldId="503"/>
        </pc:sldMkLst>
      </pc:sldChg>
      <pc:sldChg chg="del">
        <pc:chgData name="Eilidh McGregor (Green Ink)" userId="9cba41ee-7d70-4c23-afba-c2290bddaa61" providerId="ADAL" clId="{2DDD6EBF-3C69-4427-8470-F2D9BABDBA25}" dt="2025-01-22T17:16:52.675" v="1" actId="2696"/>
        <pc:sldMkLst>
          <pc:docMk/>
          <pc:sldMk cId="516420185" sldId="504"/>
        </pc:sldMkLst>
      </pc:sldChg>
      <pc:sldChg chg="del">
        <pc:chgData name="Eilidh McGregor (Green Ink)" userId="9cba41ee-7d70-4c23-afba-c2290bddaa61" providerId="ADAL" clId="{2DDD6EBF-3C69-4427-8470-F2D9BABDBA25}" dt="2025-01-22T17:16:52.675" v="1" actId="2696"/>
        <pc:sldMkLst>
          <pc:docMk/>
          <pc:sldMk cId="2793079073" sldId="505"/>
        </pc:sldMkLst>
      </pc:sldChg>
      <pc:sldChg chg="del">
        <pc:chgData name="Eilidh McGregor (Green Ink)" userId="9cba41ee-7d70-4c23-afba-c2290bddaa61" providerId="ADAL" clId="{2DDD6EBF-3C69-4427-8470-F2D9BABDBA25}" dt="2025-01-22T17:16:52.675" v="1" actId="2696"/>
        <pc:sldMkLst>
          <pc:docMk/>
          <pc:sldMk cId="3455035072" sldId="506"/>
        </pc:sldMkLst>
      </pc:sldChg>
      <pc:sldChg chg="del">
        <pc:chgData name="Eilidh McGregor (Green Ink)" userId="9cba41ee-7d70-4c23-afba-c2290bddaa61" providerId="ADAL" clId="{2DDD6EBF-3C69-4427-8470-F2D9BABDBA25}" dt="2025-01-22T17:16:52.675" v="1" actId="2696"/>
        <pc:sldMkLst>
          <pc:docMk/>
          <pc:sldMk cId="2864550227" sldId="507"/>
        </pc:sldMkLst>
      </pc:sldChg>
      <pc:sldChg chg="del">
        <pc:chgData name="Eilidh McGregor (Green Ink)" userId="9cba41ee-7d70-4c23-afba-c2290bddaa61" providerId="ADAL" clId="{2DDD6EBF-3C69-4427-8470-F2D9BABDBA25}" dt="2025-01-22T17:16:52.675" v="1" actId="2696"/>
        <pc:sldMkLst>
          <pc:docMk/>
          <pc:sldMk cId="1372983916" sldId="508"/>
        </pc:sldMkLst>
      </pc:sldChg>
      <pc:sldChg chg="del">
        <pc:chgData name="Eilidh McGregor (Green Ink)" userId="9cba41ee-7d70-4c23-afba-c2290bddaa61" providerId="ADAL" clId="{2DDD6EBF-3C69-4427-8470-F2D9BABDBA25}" dt="2025-01-22T17:16:52.675" v="1" actId="2696"/>
        <pc:sldMkLst>
          <pc:docMk/>
          <pc:sldMk cId="2620479518" sldId="509"/>
        </pc:sldMkLst>
      </pc:sldChg>
      <pc:sldChg chg="del">
        <pc:chgData name="Eilidh McGregor (Green Ink)" userId="9cba41ee-7d70-4c23-afba-c2290bddaa61" providerId="ADAL" clId="{2DDD6EBF-3C69-4427-8470-F2D9BABDBA25}" dt="2025-01-22T17:16:52.675" v="1" actId="2696"/>
        <pc:sldMkLst>
          <pc:docMk/>
          <pc:sldMk cId="455493254" sldId="510"/>
        </pc:sldMkLst>
      </pc:sldChg>
      <pc:sldChg chg="del">
        <pc:chgData name="Eilidh McGregor (Green Ink)" userId="9cba41ee-7d70-4c23-afba-c2290bddaa61" providerId="ADAL" clId="{2DDD6EBF-3C69-4427-8470-F2D9BABDBA25}" dt="2025-01-22T17:16:52.675" v="1" actId="2696"/>
        <pc:sldMkLst>
          <pc:docMk/>
          <pc:sldMk cId="1741917319" sldId="511"/>
        </pc:sldMkLst>
      </pc:sldChg>
      <pc:sldChg chg="del">
        <pc:chgData name="Eilidh McGregor (Green Ink)" userId="9cba41ee-7d70-4c23-afba-c2290bddaa61" providerId="ADAL" clId="{2DDD6EBF-3C69-4427-8470-F2D9BABDBA25}" dt="2025-01-22T17:16:52.675" v="1" actId="2696"/>
        <pc:sldMkLst>
          <pc:docMk/>
          <pc:sldMk cId="290102901" sldId="512"/>
        </pc:sldMkLst>
      </pc:sldChg>
      <pc:sldChg chg="del">
        <pc:chgData name="Eilidh McGregor (Green Ink)" userId="9cba41ee-7d70-4c23-afba-c2290bddaa61" providerId="ADAL" clId="{2DDD6EBF-3C69-4427-8470-F2D9BABDBA25}" dt="2025-01-22T17:16:52.675" v="1" actId="2696"/>
        <pc:sldMkLst>
          <pc:docMk/>
          <pc:sldMk cId="9701064" sldId="513"/>
        </pc:sldMkLst>
      </pc:sldChg>
      <pc:sldChg chg="del">
        <pc:chgData name="Eilidh McGregor (Green Ink)" userId="9cba41ee-7d70-4c23-afba-c2290bddaa61" providerId="ADAL" clId="{2DDD6EBF-3C69-4427-8470-F2D9BABDBA25}" dt="2025-01-22T17:16:52.675" v="1" actId="2696"/>
        <pc:sldMkLst>
          <pc:docMk/>
          <pc:sldMk cId="1270264776" sldId="514"/>
        </pc:sldMkLst>
      </pc:sldChg>
      <pc:sldChg chg="del">
        <pc:chgData name="Eilidh McGregor (Green Ink)" userId="9cba41ee-7d70-4c23-afba-c2290bddaa61" providerId="ADAL" clId="{2DDD6EBF-3C69-4427-8470-F2D9BABDBA25}" dt="2025-01-22T17:16:52.675" v="1" actId="2696"/>
        <pc:sldMkLst>
          <pc:docMk/>
          <pc:sldMk cId="4163161739" sldId="515"/>
        </pc:sldMkLst>
      </pc:sldChg>
      <pc:sldChg chg="del">
        <pc:chgData name="Eilidh McGregor (Green Ink)" userId="9cba41ee-7d70-4c23-afba-c2290bddaa61" providerId="ADAL" clId="{2DDD6EBF-3C69-4427-8470-F2D9BABDBA25}" dt="2025-01-22T17:16:52.675" v="1" actId="2696"/>
        <pc:sldMkLst>
          <pc:docMk/>
          <pc:sldMk cId="1155460931" sldId="516"/>
        </pc:sldMkLst>
      </pc:sldChg>
      <pc:sldChg chg="del">
        <pc:chgData name="Eilidh McGregor (Green Ink)" userId="9cba41ee-7d70-4c23-afba-c2290bddaa61" providerId="ADAL" clId="{2DDD6EBF-3C69-4427-8470-F2D9BABDBA25}" dt="2025-01-22T17:16:52.675" v="1" actId="2696"/>
        <pc:sldMkLst>
          <pc:docMk/>
          <pc:sldMk cId="4043179754" sldId="517"/>
        </pc:sldMkLst>
      </pc:sldChg>
      <pc:sldChg chg="del">
        <pc:chgData name="Eilidh McGregor (Green Ink)" userId="9cba41ee-7d70-4c23-afba-c2290bddaa61" providerId="ADAL" clId="{2DDD6EBF-3C69-4427-8470-F2D9BABDBA25}" dt="2025-01-22T17:16:52.675" v="1" actId="2696"/>
        <pc:sldMkLst>
          <pc:docMk/>
          <pc:sldMk cId="261152892" sldId="518"/>
        </pc:sldMkLst>
      </pc:sldChg>
      <pc:sldChg chg="del">
        <pc:chgData name="Eilidh McGregor (Green Ink)" userId="9cba41ee-7d70-4c23-afba-c2290bddaa61" providerId="ADAL" clId="{2DDD6EBF-3C69-4427-8470-F2D9BABDBA25}" dt="2025-01-22T17:16:52.675" v="1" actId="2696"/>
        <pc:sldMkLst>
          <pc:docMk/>
          <pc:sldMk cId="4201634426" sldId="519"/>
        </pc:sldMkLst>
      </pc:sldChg>
      <pc:sldChg chg="del">
        <pc:chgData name="Eilidh McGregor (Green Ink)" userId="9cba41ee-7d70-4c23-afba-c2290bddaa61" providerId="ADAL" clId="{2DDD6EBF-3C69-4427-8470-F2D9BABDBA25}" dt="2025-01-22T17:16:52.675" v="1" actId="2696"/>
        <pc:sldMkLst>
          <pc:docMk/>
          <pc:sldMk cId="3363182507" sldId="520"/>
        </pc:sldMkLst>
      </pc:sldChg>
      <pc:sldChg chg="del">
        <pc:chgData name="Eilidh McGregor (Green Ink)" userId="9cba41ee-7d70-4c23-afba-c2290bddaa61" providerId="ADAL" clId="{2DDD6EBF-3C69-4427-8470-F2D9BABDBA25}" dt="2025-01-22T17:16:52.675" v="1" actId="2696"/>
        <pc:sldMkLst>
          <pc:docMk/>
          <pc:sldMk cId="4034244694" sldId="521"/>
        </pc:sldMkLst>
      </pc:sldChg>
      <pc:sldChg chg="del">
        <pc:chgData name="Eilidh McGregor (Green Ink)" userId="9cba41ee-7d70-4c23-afba-c2290bddaa61" providerId="ADAL" clId="{2DDD6EBF-3C69-4427-8470-F2D9BABDBA25}" dt="2025-01-22T17:16:52.675" v="1" actId="2696"/>
        <pc:sldMkLst>
          <pc:docMk/>
          <pc:sldMk cId="2916014845" sldId="522"/>
        </pc:sldMkLst>
      </pc:sldChg>
      <pc:sldChg chg="del">
        <pc:chgData name="Eilidh McGregor (Green Ink)" userId="9cba41ee-7d70-4c23-afba-c2290bddaa61" providerId="ADAL" clId="{2DDD6EBF-3C69-4427-8470-F2D9BABDBA25}" dt="2025-01-22T17:16:52.675" v="1" actId="2696"/>
        <pc:sldMkLst>
          <pc:docMk/>
          <pc:sldMk cId="3098079620" sldId="523"/>
        </pc:sldMkLst>
      </pc:sldChg>
      <pc:sldChg chg="del">
        <pc:chgData name="Eilidh McGregor (Green Ink)" userId="9cba41ee-7d70-4c23-afba-c2290bddaa61" providerId="ADAL" clId="{2DDD6EBF-3C69-4427-8470-F2D9BABDBA25}" dt="2025-01-22T17:16:52.675" v="1" actId="2696"/>
        <pc:sldMkLst>
          <pc:docMk/>
          <pc:sldMk cId="1698864919" sldId="524"/>
        </pc:sldMkLst>
      </pc:sldChg>
      <pc:sldChg chg="del">
        <pc:chgData name="Eilidh McGregor (Green Ink)" userId="9cba41ee-7d70-4c23-afba-c2290bddaa61" providerId="ADAL" clId="{2DDD6EBF-3C69-4427-8470-F2D9BABDBA25}" dt="2025-01-22T17:16:52.675" v="1" actId="2696"/>
        <pc:sldMkLst>
          <pc:docMk/>
          <pc:sldMk cId="104666613" sldId="525"/>
        </pc:sldMkLst>
      </pc:sldChg>
      <pc:sldChg chg="del">
        <pc:chgData name="Eilidh McGregor (Green Ink)" userId="9cba41ee-7d70-4c23-afba-c2290bddaa61" providerId="ADAL" clId="{2DDD6EBF-3C69-4427-8470-F2D9BABDBA25}" dt="2025-01-22T17:16:52.675" v="1" actId="2696"/>
        <pc:sldMkLst>
          <pc:docMk/>
          <pc:sldMk cId="1994937616" sldId="526"/>
        </pc:sldMkLst>
      </pc:sldChg>
      <pc:sldChg chg="del">
        <pc:chgData name="Eilidh McGregor (Green Ink)" userId="9cba41ee-7d70-4c23-afba-c2290bddaa61" providerId="ADAL" clId="{2DDD6EBF-3C69-4427-8470-F2D9BABDBA25}" dt="2025-01-22T17:16:52.675" v="1" actId="2696"/>
        <pc:sldMkLst>
          <pc:docMk/>
          <pc:sldMk cId="1038560813" sldId="527"/>
        </pc:sldMkLst>
      </pc:sldChg>
      <pc:sldChg chg="del">
        <pc:chgData name="Eilidh McGregor (Green Ink)" userId="9cba41ee-7d70-4c23-afba-c2290bddaa61" providerId="ADAL" clId="{2DDD6EBF-3C69-4427-8470-F2D9BABDBA25}" dt="2025-01-22T17:16:52.675" v="1" actId="2696"/>
        <pc:sldMkLst>
          <pc:docMk/>
          <pc:sldMk cId="3612673987" sldId="529"/>
        </pc:sldMkLst>
      </pc:sldChg>
      <pc:sldChg chg="del">
        <pc:chgData name="Eilidh McGregor (Green Ink)" userId="9cba41ee-7d70-4c23-afba-c2290bddaa61" providerId="ADAL" clId="{2DDD6EBF-3C69-4427-8470-F2D9BABDBA25}" dt="2025-01-22T17:16:52.675" v="1" actId="2696"/>
        <pc:sldMkLst>
          <pc:docMk/>
          <pc:sldMk cId="3962482384" sldId="530"/>
        </pc:sldMkLst>
      </pc:sldChg>
      <pc:sldChg chg="del">
        <pc:chgData name="Eilidh McGregor (Green Ink)" userId="9cba41ee-7d70-4c23-afba-c2290bddaa61" providerId="ADAL" clId="{2DDD6EBF-3C69-4427-8470-F2D9BABDBA25}" dt="2025-01-22T17:16:52.675" v="1" actId="2696"/>
        <pc:sldMkLst>
          <pc:docMk/>
          <pc:sldMk cId="2202465377" sldId="531"/>
        </pc:sldMkLst>
      </pc:sldChg>
      <pc:sldChg chg="del">
        <pc:chgData name="Eilidh McGregor (Green Ink)" userId="9cba41ee-7d70-4c23-afba-c2290bddaa61" providerId="ADAL" clId="{2DDD6EBF-3C69-4427-8470-F2D9BABDBA25}" dt="2025-01-22T17:16:52.675" v="1" actId="2696"/>
        <pc:sldMkLst>
          <pc:docMk/>
          <pc:sldMk cId="2896110165" sldId="532"/>
        </pc:sldMkLst>
      </pc:sldChg>
      <pc:sldChg chg="del">
        <pc:chgData name="Eilidh McGregor (Green Ink)" userId="9cba41ee-7d70-4c23-afba-c2290bddaa61" providerId="ADAL" clId="{2DDD6EBF-3C69-4427-8470-F2D9BABDBA25}" dt="2025-01-22T17:16:52.675" v="1" actId="2696"/>
        <pc:sldMkLst>
          <pc:docMk/>
          <pc:sldMk cId="2849063426" sldId="533"/>
        </pc:sldMkLst>
      </pc:sldChg>
      <pc:sldChg chg="del">
        <pc:chgData name="Eilidh McGregor (Green Ink)" userId="9cba41ee-7d70-4c23-afba-c2290bddaa61" providerId="ADAL" clId="{2DDD6EBF-3C69-4427-8470-F2D9BABDBA25}" dt="2025-01-22T17:16:52.675" v="1" actId="2696"/>
        <pc:sldMkLst>
          <pc:docMk/>
          <pc:sldMk cId="2535825104" sldId="534"/>
        </pc:sldMkLst>
      </pc:sldChg>
      <pc:sldChg chg="del">
        <pc:chgData name="Eilidh McGregor (Green Ink)" userId="9cba41ee-7d70-4c23-afba-c2290bddaa61" providerId="ADAL" clId="{2DDD6EBF-3C69-4427-8470-F2D9BABDBA25}" dt="2025-01-22T17:16:52.675" v="1" actId="2696"/>
        <pc:sldMkLst>
          <pc:docMk/>
          <pc:sldMk cId="1533371814" sldId="535"/>
        </pc:sldMkLst>
      </pc:sldChg>
      <pc:sldChg chg="del">
        <pc:chgData name="Eilidh McGregor (Green Ink)" userId="9cba41ee-7d70-4c23-afba-c2290bddaa61" providerId="ADAL" clId="{2DDD6EBF-3C69-4427-8470-F2D9BABDBA25}" dt="2025-01-22T17:16:52.675" v="1" actId="2696"/>
        <pc:sldMkLst>
          <pc:docMk/>
          <pc:sldMk cId="3126955785" sldId="536"/>
        </pc:sldMkLst>
      </pc:sldChg>
      <pc:sldChg chg="del">
        <pc:chgData name="Eilidh McGregor (Green Ink)" userId="9cba41ee-7d70-4c23-afba-c2290bddaa61" providerId="ADAL" clId="{2DDD6EBF-3C69-4427-8470-F2D9BABDBA25}" dt="2025-01-22T17:16:52.675" v="1" actId="2696"/>
        <pc:sldMkLst>
          <pc:docMk/>
          <pc:sldMk cId="3694554810" sldId="537"/>
        </pc:sldMkLst>
      </pc:sldChg>
      <pc:sldChg chg="del">
        <pc:chgData name="Eilidh McGregor (Green Ink)" userId="9cba41ee-7d70-4c23-afba-c2290bddaa61" providerId="ADAL" clId="{2DDD6EBF-3C69-4427-8470-F2D9BABDBA25}" dt="2025-01-22T17:16:52.675" v="1" actId="2696"/>
        <pc:sldMkLst>
          <pc:docMk/>
          <pc:sldMk cId="3143909663" sldId="538"/>
        </pc:sldMkLst>
      </pc:sldChg>
      <pc:sldChg chg="del">
        <pc:chgData name="Eilidh McGregor (Green Ink)" userId="9cba41ee-7d70-4c23-afba-c2290bddaa61" providerId="ADAL" clId="{2DDD6EBF-3C69-4427-8470-F2D9BABDBA25}" dt="2025-01-22T17:16:52.675" v="1" actId="2696"/>
        <pc:sldMkLst>
          <pc:docMk/>
          <pc:sldMk cId="3351721272" sldId="539"/>
        </pc:sldMkLst>
      </pc:sldChg>
      <pc:sldChg chg="del">
        <pc:chgData name="Eilidh McGregor (Green Ink)" userId="9cba41ee-7d70-4c23-afba-c2290bddaa61" providerId="ADAL" clId="{2DDD6EBF-3C69-4427-8470-F2D9BABDBA25}" dt="2025-01-22T17:16:52.675" v="1" actId="2696"/>
        <pc:sldMkLst>
          <pc:docMk/>
          <pc:sldMk cId="3281892448" sldId="540"/>
        </pc:sldMkLst>
      </pc:sldChg>
      <pc:sldChg chg="del">
        <pc:chgData name="Eilidh McGregor (Green Ink)" userId="9cba41ee-7d70-4c23-afba-c2290bddaa61" providerId="ADAL" clId="{2DDD6EBF-3C69-4427-8470-F2D9BABDBA25}" dt="2025-01-22T17:16:52.675" v="1" actId="2696"/>
        <pc:sldMkLst>
          <pc:docMk/>
          <pc:sldMk cId="2680329864" sldId="541"/>
        </pc:sldMkLst>
      </pc:sldChg>
      <pc:sldChg chg="del">
        <pc:chgData name="Eilidh McGregor (Green Ink)" userId="9cba41ee-7d70-4c23-afba-c2290bddaa61" providerId="ADAL" clId="{2DDD6EBF-3C69-4427-8470-F2D9BABDBA25}" dt="2025-01-22T17:16:52.675" v="1" actId="2696"/>
        <pc:sldMkLst>
          <pc:docMk/>
          <pc:sldMk cId="1083352733" sldId="542"/>
        </pc:sldMkLst>
      </pc:sldChg>
      <pc:sldChg chg="del">
        <pc:chgData name="Eilidh McGregor (Green Ink)" userId="9cba41ee-7d70-4c23-afba-c2290bddaa61" providerId="ADAL" clId="{2DDD6EBF-3C69-4427-8470-F2D9BABDBA25}" dt="2025-01-22T17:16:17.547" v="0" actId="2696"/>
        <pc:sldMkLst>
          <pc:docMk/>
          <pc:sldMk cId="2066501417" sldId="543"/>
        </pc:sldMkLst>
      </pc:sldChg>
      <pc:sldChg chg="del">
        <pc:chgData name="Eilidh McGregor (Green Ink)" userId="9cba41ee-7d70-4c23-afba-c2290bddaa61" providerId="ADAL" clId="{2DDD6EBF-3C69-4427-8470-F2D9BABDBA25}" dt="2025-01-22T17:16:17.547" v="0" actId="2696"/>
        <pc:sldMkLst>
          <pc:docMk/>
          <pc:sldMk cId="4194654886" sldId="544"/>
        </pc:sldMkLst>
      </pc:sldChg>
      <pc:sldChg chg="del">
        <pc:chgData name="Eilidh McGregor (Green Ink)" userId="9cba41ee-7d70-4c23-afba-c2290bddaa61" providerId="ADAL" clId="{2DDD6EBF-3C69-4427-8470-F2D9BABDBA25}" dt="2025-01-22T17:16:17.547" v="0" actId="2696"/>
        <pc:sldMkLst>
          <pc:docMk/>
          <pc:sldMk cId="691906105" sldId="545"/>
        </pc:sldMkLst>
      </pc:sldChg>
      <pc:sldChg chg="del">
        <pc:chgData name="Eilidh McGregor (Green Ink)" userId="9cba41ee-7d70-4c23-afba-c2290bddaa61" providerId="ADAL" clId="{2DDD6EBF-3C69-4427-8470-F2D9BABDBA25}" dt="2025-01-22T17:16:52.675" v="1" actId="2696"/>
        <pc:sldMkLst>
          <pc:docMk/>
          <pc:sldMk cId="2792557584" sldId="547"/>
        </pc:sldMkLst>
      </pc:sldChg>
      <pc:sldChg chg="del">
        <pc:chgData name="Eilidh McGregor (Green Ink)" userId="9cba41ee-7d70-4c23-afba-c2290bddaa61" providerId="ADAL" clId="{2DDD6EBF-3C69-4427-8470-F2D9BABDBA25}" dt="2025-01-22T17:16:52.675" v="1" actId="2696"/>
        <pc:sldMkLst>
          <pc:docMk/>
          <pc:sldMk cId="3673841498" sldId="548"/>
        </pc:sldMkLst>
      </pc:sldChg>
      <pc:sldChg chg="del">
        <pc:chgData name="Eilidh McGregor (Green Ink)" userId="9cba41ee-7d70-4c23-afba-c2290bddaa61" providerId="ADAL" clId="{2DDD6EBF-3C69-4427-8470-F2D9BABDBA25}" dt="2025-01-22T17:16:52.675" v="1" actId="2696"/>
        <pc:sldMkLst>
          <pc:docMk/>
          <pc:sldMk cId="2317205828" sldId="549"/>
        </pc:sldMkLst>
      </pc:sldChg>
      <pc:sldChg chg="del">
        <pc:chgData name="Eilidh McGregor (Green Ink)" userId="9cba41ee-7d70-4c23-afba-c2290bddaa61" providerId="ADAL" clId="{2DDD6EBF-3C69-4427-8470-F2D9BABDBA25}" dt="2025-01-22T17:16:52.675" v="1" actId="2696"/>
        <pc:sldMkLst>
          <pc:docMk/>
          <pc:sldMk cId="4117553316" sldId="550"/>
        </pc:sldMkLst>
      </pc:sldChg>
      <pc:sldChg chg="del">
        <pc:chgData name="Eilidh McGregor (Green Ink)" userId="9cba41ee-7d70-4c23-afba-c2290bddaa61" providerId="ADAL" clId="{2DDD6EBF-3C69-4427-8470-F2D9BABDBA25}" dt="2025-01-22T17:16:52.675" v="1" actId="2696"/>
        <pc:sldMkLst>
          <pc:docMk/>
          <pc:sldMk cId="584985910" sldId="551"/>
        </pc:sldMkLst>
      </pc:sldChg>
      <pc:sldChg chg="del">
        <pc:chgData name="Eilidh McGregor (Green Ink)" userId="9cba41ee-7d70-4c23-afba-c2290bddaa61" providerId="ADAL" clId="{2DDD6EBF-3C69-4427-8470-F2D9BABDBA25}" dt="2025-01-22T17:16:52.675" v="1" actId="2696"/>
        <pc:sldMkLst>
          <pc:docMk/>
          <pc:sldMk cId="3093663083" sldId="552"/>
        </pc:sldMkLst>
      </pc:sldChg>
      <pc:sldChg chg="del">
        <pc:chgData name="Eilidh McGregor (Green Ink)" userId="9cba41ee-7d70-4c23-afba-c2290bddaa61" providerId="ADAL" clId="{2DDD6EBF-3C69-4427-8470-F2D9BABDBA25}" dt="2025-01-22T17:16:52.675" v="1" actId="2696"/>
        <pc:sldMkLst>
          <pc:docMk/>
          <pc:sldMk cId="2525699467" sldId="553"/>
        </pc:sldMkLst>
      </pc:sldChg>
      <pc:sldChg chg="del">
        <pc:chgData name="Eilidh McGregor (Green Ink)" userId="9cba41ee-7d70-4c23-afba-c2290bddaa61" providerId="ADAL" clId="{2DDD6EBF-3C69-4427-8470-F2D9BABDBA25}" dt="2025-01-22T17:16:52.675" v="1" actId="2696"/>
        <pc:sldMkLst>
          <pc:docMk/>
          <pc:sldMk cId="3557591569" sldId="554"/>
        </pc:sldMkLst>
      </pc:sldChg>
      <pc:sldChg chg="del">
        <pc:chgData name="Eilidh McGregor (Green Ink)" userId="9cba41ee-7d70-4c23-afba-c2290bddaa61" providerId="ADAL" clId="{2DDD6EBF-3C69-4427-8470-F2D9BABDBA25}" dt="2025-01-22T17:16:52.675" v="1" actId="2696"/>
        <pc:sldMkLst>
          <pc:docMk/>
          <pc:sldMk cId="1643354276" sldId="555"/>
        </pc:sldMkLst>
      </pc:sldChg>
      <pc:sldChg chg="del">
        <pc:chgData name="Eilidh McGregor (Green Ink)" userId="9cba41ee-7d70-4c23-afba-c2290bddaa61" providerId="ADAL" clId="{2DDD6EBF-3C69-4427-8470-F2D9BABDBA25}" dt="2025-01-22T17:16:52.675" v="1" actId="2696"/>
        <pc:sldMkLst>
          <pc:docMk/>
          <pc:sldMk cId="1298327133" sldId="556"/>
        </pc:sldMkLst>
      </pc:sldChg>
      <pc:sldChg chg="del">
        <pc:chgData name="Eilidh McGregor (Green Ink)" userId="9cba41ee-7d70-4c23-afba-c2290bddaa61" providerId="ADAL" clId="{2DDD6EBF-3C69-4427-8470-F2D9BABDBA25}" dt="2025-01-22T17:16:52.675" v="1" actId="2696"/>
        <pc:sldMkLst>
          <pc:docMk/>
          <pc:sldMk cId="3453521803" sldId="557"/>
        </pc:sldMkLst>
      </pc:sldChg>
      <pc:sldChg chg="del">
        <pc:chgData name="Eilidh McGregor (Green Ink)" userId="9cba41ee-7d70-4c23-afba-c2290bddaa61" providerId="ADAL" clId="{2DDD6EBF-3C69-4427-8470-F2D9BABDBA25}" dt="2025-01-22T17:16:52.675" v="1" actId="2696"/>
        <pc:sldMkLst>
          <pc:docMk/>
          <pc:sldMk cId="3656407505" sldId="558"/>
        </pc:sldMkLst>
      </pc:sldChg>
      <pc:sldChg chg="del">
        <pc:chgData name="Eilidh McGregor (Green Ink)" userId="9cba41ee-7d70-4c23-afba-c2290bddaa61" providerId="ADAL" clId="{2DDD6EBF-3C69-4427-8470-F2D9BABDBA25}" dt="2025-01-22T17:16:52.675" v="1" actId="2696"/>
        <pc:sldMkLst>
          <pc:docMk/>
          <pc:sldMk cId="1393477870" sldId="559"/>
        </pc:sldMkLst>
      </pc:sldChg>
      <pc:sldChg chg="del">
        <pc:chgData name="Eilidh McGregor (Green Ink)" userId="9cba41ee-7d70-4c23-afba-c2290bddaa61" providerId="ADAL" clId="{2DDD6EBF-3C69-4427-8470-F2D9BABDBA25}" dt="2025-01-22T17:16:52.675" v="1" actId="2696"/>
        <pc:sldMkLst>
          <pc:docMk/>
          <pc:sldMk cId="40989714" sldId="560"/>
        </pc:sldMkLst>
      </pc:sldChg>
      <pc:sldChg chg="del">
        <pc:chgData name="Eilidh McGregor (Green Ink)" userId="9cba41ee-7d70-4c23-afba-c2290bddaa61" providerId="ADAL" clId="{2DDD6EBF-3C69-4427-8470-F2D9BABDBA25}" dt="2025-01-22T17:16:52.675" v="1" actId="2696"/>
        <pc:sldMkLst>
          <pc:docMk/>
          <pc:sldMk cId="2996773268" sldId="561"/>
        </pc:sldMkLst>
      </pc:sldChg>
      <pc:sldChg chg="del">
        <pc:chgData name="Eilidh McGregor (Green Ink)" userId="9cba41ee-7d70-4c23-afba-c2290bddaa61" providerId="ADAL" clId="{2DDD6EBF-3C69-4427-8470-F2D9BABDBA25}" dt="2025-01-22T17:16:52.675" v="1" actId="2696"/>
        <pc:sldMkLst>
          <pc:docMk/>
          <pc:sldMk cId="1704946119" sldId="562"/>
        </pc:sldMkLst>
      </pc:sldChg>
      <pc:sldChg chg="del">
        <pc:chgData name="Eilidh McGregor (Green Ink)" userId="9cba41ee-7d70-4c23-afba-c2290bddaa61" providerId="ADAL" clId="{2DDD6EBF-3C69-4427-8470-F2D9BABDBA25}" dt="2025-01-22T17:16:52.675" v="1" actId="2696"/>
        <pc:sldMkLst>
          <pc:docMk/>
          <pc:sldMk cId="1740026120" sldId="563"/>
        </pc:sldMkLst>
      </pc:sldChg>
      <pc:sldChg chg="del">
        <pc:chgData name="Eilidh McGregor (Green Ink)" userId="9cba41ee-7d70-4c23-afba-c2290bddaa61" providerId="ADAL" clId="{2DDD6EBF-3C69-4427-8470-F2D9BABDBA25}" dt="2025-01-22T17:16:52.675" v="1" actId="2696"/>
        <pc:sldMkLst>
          <pc:docMk/>
          <pc:sldMk cId="2284976561" sldId="564"/>
        </pc:sldMkLst>
      </pc:sldChg>
      <pc:sldChg chg="del">
        <pc:chgData name="Eilidh McGregor (Green Ink)" userId="9cba41ee-7d70-4c23-afba-c2290bddaa61" providerId="ADAL" clId="{2DDD6EBF-3C69-4427-8470-F2D9BABDBA25}" dt="2025-01-22T17:16:52.675" v="1" actId="2696"/>
        <pc:sldMkLst>
          <pc:docMk/>
          <pc:sldMk cId="2980113983" sldId="565"/>
        </pc:sldMkLst>
      </pc:sldChg>
      <pc:sldChg chg="del">
        <pc:chgData name="Eilidh McGregor (Green Ink)" userId="9cba41ee-7d70-4c23-afba-c2290bddaa61" providerId="ADAL" clId="{2DDD6EBF-3C69-4427-8470-F2D9BABDBA25}" dt="2025-01-22T17:16:52.675" v="1" actId="2696"/>
        <pc:sldMkLst>
          <pc:docMk/>
          <pc:sldMk cId="2018139632" sldId="566"/>
        </pc:sldMkLst>
      </pc:sldChg>
      <pc:sldChg chg="del">
        <pc:chgData name="Eilidh McGregor (Green Ink)" userId="9cba41ee-7d70-4c23-afba-c2290bddaa61" providerId="ADAL" clId="{2DDD6EBF-3C69-4427-8470-F2D9BABDBA25}" dt="2025-01-22T17:16:52.675" v="1" actId="2696"/>
        <pc:sldMkLst>
          <pc:docMk/>
          <pc:sldMk cId="714378234" sldId="567"/>
        </pc:sldMkLst>
      </pc:sldChg>
      <pc:sldChg chg="del">
        <pc:chgData name="Eilidh McGregor (Green Ink)" userId="9cba41ee-7d70-4c23-afba-c2290bddaa61" providerId="ADAL" clId="{2DDD6EBF-3C69-4427-8470-F2D9BABDBA25}" dt="2025-01-22T17:16:52.675" v="1" actId="2696"/>
        <pc:sldMkLst>
          <pc:docMk/>
          <pc:sldMk cId="1175654923" sldId="568"/>
        </pc:sldMkLst>
      </pc:sldChg>
      <pc:sldChg chg="del">
        <pc:chgData name="Eilidh McGregor (Green Ink)" userId="9cba41ee-7d70-4c23-afba-c2290bddaa61" providerId="ADAL" clId="{2DDD6EBF-3C69-4427-8470-F2D9BABDBA25}" dt="2025-01-22T17:16:52.675" v="1" actId="2696"/>
        <pc:sldMkLst>
          <pc:docMk/>
          <pc:sldMk cId="3855224202" sldId="569"/>
        </pc:sldMkLst>
      </pc:sldChg>
      <pc:sldChg chg="del">
        <pc:chgData name="Eilidh McGregor (Green Ink)" userId="9cba41ee-7d70-4c23-afba-c2290bddaa61" providerId="ADAL" clId="{2DDD6EBF-3C69-4427-8470-F2D9BABDBA25}" dt="2025-01-22T17:16:52.675" v="1" actId="2696"/>
        <pc:sldMkLst>
          <pc:docMk/>
          <pc:sldMk cId="2643322511" sldId="570"/>
        </pc:sldMkLst>
      </pc:sldChg>
      <pc:sldChg chg="del">
        <pc:chgData name="Eilidh McGregor (Green Ink)" userId="9cba41ee-7d70-4c23-afba-c2290bddaa61" providerId="ADAL" clId="{2DDD6EBF-3C69-4427-8470-F2D9BABDBA25}" dt="2025-01-22T17:16:52.675" v="1" actId="2696"/>
        <pc:sldMkLst>
          <pc:docMk/>
          <pc:sldMk cId="1748309419" sldId="571"/>
        </pc:sldMkLst>
      </pc:sldChg>
      <pc:sldMasterChg chg="del delSldLayout">
        <pc:chgData name="Eilidh McGregor (Green Ink)" userId="9cba41ee-7d70-4c23-afba-c2290bddaa61" providerId="ADAL" clId="{2DDD6EBF-3C69-4427-8470-F2D9BABDBA25}" dt="2025-01-22T17:16:52.675" v="1" actId="2696"/>
        <pc:sldMasterMkLst>
          <pc:docMk/>
          <pc:sldMasterMk cId="3564903295" sldId="2147483676"/>
        </pc:sldMasterMkLst>
        <pc:sldLayoutChg chg="del">
          <pc:chgData name="Eilidh McGregor (Green Ink)" userId="9cba41ee-7d70-4c23-afba-c2290bddaa61" providerId="ADAL" clId="{2DDD6EBF-3C69-4427-8470-F2D9BABDBA25}" dt="2025-01-22T17:16:52.675" v="1" actId="2696"/>
          <pc:sldLayoutMkLst>
            <pc:docMk/>
            <pc:sldMasterMk cId="3564903295" sldId="2147483676"/>
            <pc:sldLayoutMk cId="3714933738" sldId="2147483675"/>
          </pc:sldLayoutMkLst>
        </pc:sldLayoutChg>
        <pc:sldLayoutChg chg="del">
          <pc:chgData name="Eilidh McGregor (Green Ink)" userId="9cba41ee-7d70-4c23-afba-c2290bddaa61" providerId="ADAL" clId="{2DDD6EBF-3C69-4427-8470-F2D9BABDBA25}" dt="2025-01-22T17:16:52.675" v="1" actId="2696"/>
          <pc:sldLayoutMkLst>
            <pc:docMk/>
            <pc:sldMasterMk cId="3564903295" sldId="2147483676"/>
            <pc:sldLayoutMk cId="2429060909" sldId="2147483677"/>
          </pc:sldLayoutMkLst>
        </pc:sldLayoutChg>
        <pc:sldLayoutChg chg="del">
          <pc:chgData name="Eilidh McGregor (Green Ink)" userId="9cba41ee-7d70-4c23-afba-c2290bddaa61" providerId="ADAL" clId="{2DDD6EBF-3C69-4427-8470-F2D9BABDBA25}" dt="2025-01-22T17:16:17.547" v="0" actId="2696"/>
          <pc:sldLayoutMkLst>
            <pc:docMk/>
            <pc:sldMasterMk cId="3564903295" sldId="2147483676"/>
            <pc:sldLayoutMk cId="4068904741" sldId="2147483714"/>
          </pc:sldLayoutMkLst>
        </pc:sldLayoutChg>
      </pc:sldMasterChg>
      <pc:sldMasterChg chg="delSldLayout">
        <pc:chgData name="Eilidh McGregor (Green Ink)" userId="9cba41ee-7d70-4c23-afba-c2290bddaa61" providerId="ADAL" clId="{2DDD6EBF-3C69-4427-8470-F2D9BABDBA25}" dt="2025-01-22T17:16:52.675" v="1" actId="2696"/>
        <pc:sldMasterMkLst>
          <pc:docMk/>
          <pc:sldMasterMk cId="2061359004" sldId="2147483679"/>
        </pc:sldMasterMkLst>
        <pc:sldLayoutChg chg="del">
          <pc:chgData name="Eilidh McGregor (Green Ink)" userId="9cba41ee-7d70-4c23-afba-c2290bddaa61" providerId="ADAL" clId="{2DDD6EBF-3C69-4427-8470-F2D9BABDBA25}" dt="2025-01-22T17:16:52.675" v="1" actId="2696"/>
          <pc:sldLayoutMkLst>
            <pc:docMk/>
            <pc:sldMasterMk cId="2061359004" sldId="2147483679"/>
            <pc:sldLayoutMk cId="4271983947" sldId="2147483715"/>
          </pc:sldLayoutMkLst>
        </pc:sldLayoutChg>
      </pc:sldMasterChg>
    </pc:docChg>
  </pc:docChgLst>
  <pc:docChgLst>
    <pc:chgData name="Guy Manners (Green Ink)" userId="0f72d4e3-0f22-40ba-bc66-f2cb0e17addf" providerId="ADAL" clId="{E05E9454-51C9-47B8-93D4-4781BE52407A}"/>
    <pc:docChg chg="undo custSel modSld">
      <pc:chgData name="Guy Manners (Green Ink)" userId="0f72d4e3-0f22-40ba-bc66-f2cb0e17addf" providerId="ADAL" clId="{E05E9454-51C9-47B8-93D4-4781BE52407A}" dt="2025-01-20T10:30:41.453" v="783" actId="1038"/>
      <pc:docMkLst>
        <pc:docMk/>
      </pc:docMkLst>
      <pc:sldChg chg="modNotesTx">
        <pc:chgData name="Guy Manners (Green Ink)" userId="0f72d4e3-0f22-40ba-bc66-f2cb0e17addf" providerId="ADAL" clId="{E05E9454-51C9-47B8-93D4-4781BE52407A}" dt="2025-01-20T09:12:57.663" v="687" actId="13926"/>
        <pc:sldMkLst>
          <pc:docMk/>
          <pc:sldMk cId="0" sldId="270"/>
        </pc:sldMkLst>
      </pc:sldChg>
      <pc:sldChg chg="modNotesTx">
        <pc:chgData name="Guy Manners (Green Ink)" userId="0f72d4e3-0f22-40ba-bc66-f2cb0e17addf" providerId="ADAL" clId="{E05E9454-51C9-47B8-93D4-4781BE52407A}" dt="2025-01-20T09:46:46.271" v="728"/>
        <pc:sldMkLst>
          <pc:docMk/>
          <pc:sldMk cId="2325324675" sldId="276"/>
        </pc:sldMkLst>
      </pc:sldChg>
      <pc:sldChg chg="modNotesTx">
        <pc:chgData name="Guy Manners (Green Ink)" userId="0f72d4e3-0f22-40ba-bc66-f2cb0e17addf" providerId="ADAL" clId="{E05E9454-51C9-47B8-93D4-4781BE52407A}" dt="2025-01-20T09:12:44.959" v="686" actId="13926"/>
        <pc:sldMkLst>
          <pc:docMk/>
          <pc:sldMk cId="3190309418" sldId="292"/>
        </pc:sldMkLst>
      </pc:sldChg>
      <pc:sldChg chg="modNotesTx">
        <pc:chgData name="Guy Manners (Green Ink)" userId="0f72d4e3-0f22-40ba-bc66-f2cb0e17addf" providerId="ADAL" clId="{E05E9454-51C9-47B8-93D4-4781BE52407A}" dt="2025-01-20T10:03:18.217" v="734" actId="13926"/>
        <pc:sldMkLst>
          <pc:docMk/>
          <pc:sldMk cId="405924900" sldId="318"/>
        </pc:sldMkLst>
      </pc:sldChg>
      <pc:sldChg chg="modNotesTx">
        <pc:chgData name="Guy Manners (Green Ink)" userId="0f72d4e3-0f22-40ba-bc66-f2cb0e17addf" providerId="ADAL" clId="{E05E9454-51C9-47B8-93D4-4781BE52407A}" dt="2025-01-20T08:46:18.368" v="365" actId="20577"/>
        <pc:sldMkLst>
          <pc:docMk/>
          <pc:sldMk cId="1365899413" sldId="323"/>
        </pc:sldMkLst>
      </pc:sldChg>
      <pc:sldChg chg="addSp modSp mod">
        <pc:chgData name="Guy Manners (Green Ink)" userId="0f72d4e3-0f22-40ba-bc66-f2cb0e17addf" providerId="ADAL" clId="{E05E9454-51C9-47B8-93D4-4781BE52407A}" dt="2025-01-20T09:00:48.437" v="522" actId="1035"/>
        <pc:sldMkLst>
          <pc:docMk/>
          <pc:sldMk cId="503172891" sldId="335"/>
        </pc:sldMkLst>
        <pc:spChg chg="mod">
          <ac:chgData name="Guy Manners (Green Ink)" userId="0f72d4e3-0f22-40ba-bc66-f2cb0e17addf" providerId="ADAL" clId="{E05E9454-51C9-47B8-93D4-4781BE52407A}" dt="2025-01-20T09:00:17.755" v="501"/>
          <ac:spMkLst>
            <pc:docMk/>
            <pc:sldMk cId="503172891" sldId="335"/>
            <ac:spMk id="9" creationId="{C4EB4F1A-B3EB-32C2-EB48-C1BA98F62464}"/>
          </ac:spMkLst>
        </pc:spChg>
        <pc:spChg chg="add mod">
          <ac:chgData name="Guy Manners (Green Ink)" userId="0f72d4e3-0f22-40ba-bc66-f2cb0e17addf" providerId="ADAL" clId="{E05E9454-51C9-47B8-93D4-4781BE52407A}" dt="2025-01-20T09:00:37.930" v="505" actId="6549"/>
          <ac:spMkLst>
            <pc:docMk/>
            <pc:sldMk cId="503172891" sldId="335"/>
            <ac:spMk id="11" creationId="{E22E2BA9-932D-2FEF-B95A-1DB792CC3E3E}"/>
          </ac:spMkLst>
        </pc:spChg>
        <pc:spChg chg="mod">
          <ac:chgData name="Guy Manners (Green Ink)" userId="0f72d4e3-0f22-40ba-bc66-f2cb0e17addf" providerId="ADAL" clId="{E05E9454-51C9-47B8-93D4-4781BE52407A}" dt="2025-01-20T09:00:16.076" v="500" actId="1036"/>
          <ac:spMkLst>
            <pc:docMk/>
            <pc:sldMk cId="503172891" sldId="335"/>
            <ac:spMk id="812" creationId="{00000000-0000-0000-0000-000000000000}"/>
          </ac:spMkLst>
        </pc:spChg>
        <pc:spChg chg="mod">
          <ac:chgData name="Guy Manners (Green Ink)" userId="0f72d4e3-0f22-40ba-bc66-f2cb0e17addf" providerId="ADAL" clId="{E05E9454-51C9-47B8-93D4-4781BE52407A}" dt="2025-01-20T09:00:48.437" v="522" actId="1035"/>
          <ac:spMkLst>
            <pc:docMk/>
            <pc:sldMk cId="503172891" sldId="335"/>
            <ac:spMk id="813" creationId="{00000000-0000-0000-0000-000000000000}"/>
          </ac:spMkLst>
        </pc:spChg>
        <pc:grpChg chg="add mod">
          <ac:chgData name="Guy Manners (Green Ink)" userId="0f72d4e3-0f22-40ba-bc66-f2cb0e17addf" providerId="ADAL" clId="{E05E9454-51C9-47B8-93D4-4781BE52407A}" dt="2025-01-20T09:00:17.755" v="501"/>
          <ac:grpSpMkLst>
            <pc:docMk/>
            <pc:sldMk cId="503172891" sldId="335"/>
            <ac:grpSpMk id="8" creationId="{9A8A2B04-FBB5-CDCA-D92B-D2980EFDFC1B}"/>
          </ac:grpSpMkLst>
        </pc:grpChg>
        <pc:picChg chg="mod">
          <ac:chgData name="Guy Manners (Green Ink)" userId="0f72d4e3-0f22-40ba-bc66-f2cb0e17addf" providerId="ADAL" clId="{E05E9454-51C9-47B8-93D4-4781BE52407A}" dt="2025-01-20T09:00:48.437" v="522" actId="1035"/>
          <ac:picMkLst>
            <pc:docMk/>
            <pc:sldMk cId="503172891" sldId="335"/>
            <ac:picMk id="2" creationId="{9CD5AE65-28BD-B943-9B2E-32B599A5688C}"/>
          </ac:picMkLst>
        </pc:picChg>
        <pc:picChg chg="mod">
          <ac:chgData name="Guy Manners (Green Ink)" userId="0f72d4e3-0f22-40ba-bc66-f2cb0e17addf" providerId="ADAL" clId="{E05E9454-51C9-47B8-93D4-4781BE52407A}" dt="2025-01-20T09:00:17.755" v="501"/>
          <ac:picMkLst>
            <pc:docMk/>
            <pc:sldMk cId="503172891" sldId="335"/>
            <ac:picMk id="10" creationId="{78D64071-9CEC-6208-DEB4-9A011F9883E5}"/>
          </ac:picMkLst>
        </pc:picChg>
      </pc:sldChg>
      <pc:sldChg chg="modNotesTx">
        <pc:chgData name="Guy Manners (Green Ink)" userId="0f72d4e3-0f22-40ba-bc66-f2cb0e17addf" providerId="ADAL" clId="{E05E9454-51C9-47B8-93D4-4781BE52407A}" dt="2025-01-20T09:12:23.047" v="685" actId="13926"/>
        <pc:sldMkLst>
          <pc:docMk/>
          <pc:sldMk cId="3591334104" sldId="343"/>
        </pc:sldMkLst>
      </pc:sldChg>
      <pc:sldChg chg="modNotesTx">
        <pc:chgData name="Guy Manners (Green Ink)" userId="0f72d4e3-0f22-40ba-bc66-f2cb0e17addf" providerId="ADAL" clId="{E05E9454-51C9-47B8-93D4-4781BE52407A}" dt="2025-01-20T09:12:11.823" v="684" actId="13926"/>
        <pc:sldMkLst>
          <pc:docMk/>
          <pc:sldMk cId="1115174239" sldId="345"/>
        </pc:sldMkLst>
      </pc:sldChg>
      <pc:sldChg chg="modNotesTx">
        <pc:chgData name="Guy Manners (Green Ink)" userId="0f72d4e3-0f22-40ba-bc66-f2cb0e17addf" providerId="ADAL" clId="{E05E9454-51C9-47B8-93D4-4781BE52407A}" dt="2025-01-20T09:12:04.463" v="683" actId="13926"/>
        <pc:sldMkLst>
          <pc:docMk/>
          <pc:sldMk cId="3936956838" sldId="348"/>
        </pc:sldMkLst>
      </pc:sldChg>
      <pc:sldChg chg="modSp mod modCm">
        <pc:chgData name="Guy Manners (Green Ink)" userId="0f72d4e3-0f22-40ba-bc66-f2cb0e17addf" providerId="ADAL" clId="{E05E9454-51C9-47B8-93D4-4781BE52407A}" dt="2025-01-20T09:03:20.446" v="523" actId="20577"/>
        <pc:sldMkLst>
          <pc:docMk/>
          <pc:sldMk cId="2997695657" sldId="363"/>
        </pc:sldMkLst>
        <pc:spChg chg="mod">
          <ac:chgData name="Guy Manners (Green Ink)" userId="0f72d4e3-0f22-40ba-bc66-f2cb0e17addf" providerId="ADAL" clId="{E05E9454-51C9-47B8-93D4-4781BE52407A}" dt="2025-01-20T09:03:20.446" v="523" actId="20577"/>
          <ac:spMkLst>
            <pc:docMk/>
            <pc:sldMk cId="2997695657" sldId="363"/>
            <ac:spMk id="1050" creationId="{00000000-0000-0000-0000-000000000000}"/>
          </ac:spMkLst>
        </pc:spChg>
        <pc:extLst>
          <p:ext xmlns:p="http://schemas.openxmlformats.org/presentationml/2006/main" uri="{D6D511B9-2390-475A-947B-AFAB55BFBCF1}">
            <pc226:cmChg xmlns:pc226="http://schemas.microsoft.com/office/powerpoint/2022/06/main/command" chg="mod">
              <pc226:chgData name="Guy Manners (Green Ink)" userId="0f72d4e3-0f22-40ba-bc66-f2cb0e17addf" providerId="ADAL" clId="{E05E9454-51C9-47B8-93D4-4781BE52407A}" dt="2025-01-20T09:03:20.446" v="523" actId="20577"/>
              <pc2:cmMkLst xmlns:pc2="http://schemas.microsoft.com/office/powerpoint/2019/9/main/command">
                <pc:docMk/>
                <pc:sldMk cId="2997695657" sldId="363"/>
                <pc2:cmMk id="{062F6FD9-9BFB-461D-9421-4580186D36A5}"/>
              </pc2:cmMkLst>
            </pc226:cmChg>
          </p:ext>
        </pc:extLst>
      </pc:sldChg>
      <pc:sldChg chg="modSp mod modNotesTx">
        <pc:chgData name="Guy Manners (Green Ink)" userId="0f72d4e3-0f22-40ba-bc66-f2cb0e17addf" providerId="ADAL" clId="{E05E9454-51C9-47B8-93D4-4781BE52407A}" dt="2025-01-20T08:58:33.787" v="455" actId="20577"/>
        <pc:sldMkLst>
          <pc:docMk/>
          <pc:sldMk cId="1156690852" sldId="386"/>
        </pc:sldMkLst>
        <pc:grpChg chg="mod">
          <ac:chgData name="Guy Manners (Green Ink)" userId="0f72d4e3-0f22-40ba-bc66-f2cb0e17addf" providerId="ADAL" clId="{E05E9454-51C9-47B8-93D4-4781BE52407A}" dt="2025-01-20T08:58:25.266" v="449" actId="1037"/>
          <ac:grpSpMkLst>
            <pc:docMk/>
            <pc:sldMk cId="1156690852" sldId="386"/>
            <ac:grpSpMk id="4" creationId="{F60943D2-75C8-B433-805F-B7517A631F62}"/>
          </ac:grpSpMkLst>
        </pc:grpChg>
      </pc:sldChg>
      <pc:sldChg chg="modAnim">
        <pc:chgData name="Guy Manners (Green Ink)" userId="0f72d4e3-0f22-40ba-bc66-f2cb0e17addf" providerId="ADAL" clId="{E05E9454-51C9-47B8-93D4-4781BE52407A}" dt="2025-01-20T08:57:18.195" v="428"/>
        <pc:sldMkLst>
          <pc:docMk/>
          <pc:sldMk cId="2692575180" sldId="403"/>
        </pc:sldMkLst>
      </pc:sldChg>
      <pc:sldChg chg="modAnim">
        <pc:chgData name="Guy Manners (Green Ink)" userId="0f72d4e3-0f22-40ba-bc66-f2cb0e17addf" providerId="ADAL" clId="{E05E9454-51C9-47B8-93D4-4781BE52407A}" dt="2025-01-20T08:57:03.634" v="427"/>
        <pc:sldMkLst>
          <pc:docMk/>
          <pc:sldMk cId="2966736274" sldId="421"/>
        </pc:sldMkLst>
      </pc:sldChg>
      <pc:sldChg chg="modAnim">
        <pc:chgData name="Guy Manners (Green Ink)" userId="0f72d4e3-0f22-40ba-bc66-f2cb0e17addf" providerId="ADAL" clId="{E05E9454-51C9-47B8-93D4-4781BE52407A}" dt="2025-01-20T08:56:55.072" v="426"/>
        <pc:sldMkLst>
          <pc:docMk/>
          <pc:sldMk cId="968710743" sldId="425"/>
        </pc:sldMkLst>
      </pc:sldChg>
      <pc:sldChg chg="addSp modSp mod">
        <pc:chgData name="Guy Manners (Green Ink)" userId="0f72d4e3-0f22-40ba-bc66-f2cb0e17addf" providerId="ADAL" clId="{E05E9454-51C9-47B8-93D4-4781BE52407A}" dt="2025-01-20T08:56:22.305" v="424" actId="1076"/>
        <pc:sldMkLst>
          <pc:docMk/>
          <pc:sldMk cId="708236150" sldId="429"/>
        </pc:sldMkLst>
        <pc:spChg chg="mod">
          <ac:chgData name="Guy Manners (Green Ink)" userId="0f72d4e3-0f22-40ba-bc66-f2cb0e17addf" providerId="ADAL" clId="{E05E9454-51C9-47B8-93D4-4781BE52407A}" dt="2025-01-20T08:56:16.577" v="423"/>
          <ac:spMkLst>
            <pc:docMk/>
            <pc:sldMk cId="708236150" sldId="429"/>
            <ac:spMk id="4" creationId="{13CCC4DD-BB12-8175-DD4E-0850DCF74063}"/>
          </ac:spMkLst>
        </pc:spChg>
        <pc:spChg chg="mod">
          <ac:chgData name="Guy Manners (Green Ink)" userId="0f72d4e3-0f22-40ba-bc66-f2cb0e17addf" providerId="ADAL" clId="{E05E9454-51C9-47B8-93D4-4781BE52407A}" dt="2025-01-20T08:56:16.577" v="423"/>
          <ac:spMkLst>
            <pc:docMk/>
            <pc:sldMk cId="708236150" sldId="429"/>
            <ac:spMk id="6" creationId="{07D04343-D748-D162-DC91-74C6E2BD3526}"/>
          </ac:spMkLst>
        </pc:spChg>
        <pc:spChg chg="mod">
          <ac:chgData name="Guy Manners (Green Ink)" userId="0f72d4e3-0f22-40ba-bc66-f2cb0e17addf" providerId="ADAL" clId="{E05E9454-51C9-47B8-93D4-4781BE52407A}" dt="2025-01-20T08:56:16.577" v="423"/>
          <ac:spMkLst>
            <pc:docMk/>
            <pc:sldMk cId="708236150" sldId="429"/>
            <ac:spMk id="7" creationId="{D25BF7F7-28DF-3277-28CF-343308791E2F}"/>
          </ac:spMkLst>
        </pc:spChg>
        <pc:spChg chg="mod">
          <ac:chgData name="Guy Manners (Green Ink)" userId="0f72d4e3-0f22-40ba-bc66-f2cb0e17addf" providerId="ADAL" clId="{E05E9454-51C9-47B8-93D4-4781BE52407A}" dt="2025-01-20T08:56:16.577" v="423"/>
          <ac:spMkLst>
            <pc:docMk/>
            <pc:sldMk cId="708236150" sldId="429"/>
            <ac:spMk id="8" creationId="{FAA89B6D-F366-9016-67D9-662E6B33D680}"/>
          </ac:spMkLst>
        </pc:spChg>
        <pc:grpChg chg="add mod">
          <ac:chgData name="Guy Manners (Green Ink)" userId="0f72d4e3-0f22-40ba-bc66-f2cb0e17addf" providerId="ADAL" clId="{E05E9454-51C9-47B8-93D4-4781BE52407A}" dt="2025-01-20T08:56:22.305" v="424" actId="1076"/>
          <ac:grpSpMkLst>
            <pc:docMk/>
            <pc:sldMk cId="708236150" sldId="429"/>
            <ac:grpSpMk id="3" creationId="{A04C60BC-40ED-51BB-E51F-A7CFBEBFA0C3}"/>
          </ac:grpSpMkLst>
        </pc:grpChg>
        <pc:grpChg chg="mod">
          <ac:chgData name="Guy Manners (Green Ink)" userId="0f72d4e3-0f22-40ba-bc66-f2cb0e17addf" providerId="ADAL" clId="{E05E9454-51C9-47B8-93D4-4781BE52407A}" dt="2025-01-20T08:56:16.577" v="423"/>
          <ac:grpSpMkLst>
            <pc:docMk/>
            <pc:sldMk cId="708236150" sldId="429"/>
            <ac:grpSpMk id="5" creationId="{7266BE6D-65F5-8C8B-FAEC-A8CAAED429F7}"/>
          </ac:grpSpMkLst>
        </pc:grpChg>
      </pc:sldChg>
      <pc:sldChg chg="modAnim">
        <pc:chgData name="Guy Manners (Green Ink)" userId="0f72d4e3-0f22-40ba-bc66-f2cb0e17addf" providerId="ADAL" clId="{E05E9454-51C9-47B8-93D4-4781BE52407A}" dt="2025-01-20T08:55:49.400" v="422"/>
        <pc:sldMkLst>
          <pc:docMk/>
          <pc:sldMk cId="4268944015" sldId="442"/>
        </pc:sldMkLst>
      </pc:sldChg>
      <pc:sldChg chg="addSp delSp modSp mod">
        <pc:chgData name="Guy Manners (Green Ink)" userId="0f72d4e3-0f22-40ba-bc66-f2cb0e17addf" providerId="ADAL" clId="{E05E9454-51C9-47B8-93D4-4781BE52407A}" dt="2025-01-20T10:29:35.827" v="736"/>
        <pc:sldMkLst>
          <pc:docMk/>
          <pc:sldMk cId="4138028408" sldId="448"/>
        </pc:sldMkLst>
        <pc:spChg chg="mod">
          <ac:chgData name="Guy Manners (Green Ink)" userId="0f72d4e3-0f22-40ba-bc66-f2cb0e17addf" providerId="ADAL" clId="{E05E9454-51C9-47B8-93D4-4781BE52407A}" dt="2025-01-20T10:29:35.827" v="736"/>
          <ac:spMkLst>
            <pc:docMk/>
            <pc:sldMk cId="4138028408" sldId="448"/>
            <ac:spMk id="5" creationId="{91A6F8BE-AC93-8A44-5EFF-D0EBF0D9202B}"/>
          </ac:spMkLst>
        </pc:spChg>
        <pc:grpChg chg="add mod">
          <ac:chgData name="Guy Manners (Green Ink)" userId="0f72d4e3-0f22-40ba-bc66-f2cb0e17addf" providerId="ADAL" clId="{E05E9454-51C9-47B8-93D4-4781BE52407A}" dt="2025-01-20T10:29:35.827" v="736"/>
          <ac:grpSpMkLst>
            <pc:docMk/>
            <pc:sldMk cId="4138028408" sldId="448"/>
            <ac:grpSpMk id="2" creationId="{BDAEB98C-17B6-3B40-6209-6EEE901D5C70}"/>
          </ac:grpSpMkLst>
        </pc:grpChg>
        <pc:picChg chg="mod">
          <ac:chgData name="Guy Manners (Green Ink)" userId="0f72d4e3-0f22-40ba-bc66-f2cb0e17addf" providerId="ADAL" clId="{E05E9454-51C9-47B8-93D4-4781BE52407A}" dt="2025-01-20T10:29:35.827" v="736"/>
          <ac:picMkLst>
            <pc:docMk/>
            <pc:sldMk cId="4138028408" sldId="448"/>
            <ac:picMk id="4" creationId="{DBAA2FEF-BDF1-BAA1-CFA2-0A3EFF62E645}"/>
          </ac:picMkLst>
        </pc:picChg>
      </pc:sldChg>
      <pc:sldChg chg="addSp delSp modSp mod modNotesTx">
        <pc:chgData name="Guy Manners (Green Ink)" userId="0f72d4e3-0f22-40ba-bc66-f2cb0e17addf" providerId="ADAL" clId="{E05E9454-51C9-47B8-93D4-4781BE52407A}" dt="2025-01-20T10:30:41.453" v="783" actId="1038"/>
        <pc:sldMkLst>
          <pc:docMk/>
          <pc:sldMk cId="4190746743" sldId="461"/>
        </pc:sldMkLst>
        <pc:spChg chg="mod">
          <ac:chgData name="Guy Manners (Green Ink)" userId="0f72d4e3-0f22-40ba-bc66-f2cb0e17addf" providerId="ADAL" clId="{E05E9454-51C9-47B8-93D4-4781BE52407A}" dt="2025-01-20T10:29:51.401" v="738"/>
          <ac:spMkLst>
            <pc:docMk/>
            <pc:sldMk cId="4190746743" sldId="461"/>
            <ac:spMk id="7" creationId="{E2BD34A4-CAA2-FF3D-9879-A3A0BC3A6FB7}"/>
          </ac:spMkLst>
        </pc:spChg>
        <pc:spChg chg="mod">
          <ac:chgData name="Guy Manners (Green Ink)" userId="0f72d4e3-0f22-40ba-bc66-f2cb0e17addf" providerId="ADAL" clId="{E05E9454-51C9-47B8-93D4-4781BE52407A}" dt="2025-01-20T10:30:41.453" v="783" actId="1038"/>
          <ac:spMkLst>
            <pc:docMk/>
            <pc:sldMk cId="4190746743" sldId="461"/>
            <ac:spMk id="2023" creationId="{00000000-0000-0000-0000-000000000000}"/>
          </ac:spMkLst>
        </pc:spChg>
        <pc:grpChg chg="add mod ord">
          <ac:chgData name="Guy Manners (Green Ink)" userId="0f72d4e3-0f22-40ba-bc66-f2cb0e17addf" providerId="ADAL" clId="{E05E9454-51C9-47B8-93D4-4781BE52407A}" dt="2025-01-20T10:30:30.578" v="780" actId="1038"/>
          <ac:grpSpMkLst>
            <pc:docMk/>
            <pc:sldMk cId="4190746743" sldId="461"/>
            <ac:grpSpMk id="4" creationId="{43043073-C360-264C-CD3F-4F9187BBE775}"/>
          </ac:grpSpMkLst>
        </pc:grpChg>
        <pc:picChg chg="mod">
          <ac:chgData name="Guy Manners (Green Ink)" userId="0f72d4e3-0f22-40ba-bc66-f2cb0e17addf" providerId="ADAL" clId="{E05E9454-51C9-47B8-93D4-4781BE52407A}" dt="2025-01-20T10:29:51.401" v="738"/>
          <ac:picMkLst>
            <pc:docMk/>
            <pc:sldMk cId="4190746743" sldId="461"/>
            <ac:picMk id="6" creationId="{5F48809E-8BFB-0BE0-ABCF-CA723A2A6A69}"/>
          </ac:picMkLst>
        </pc:picChg>
      </pc:sldChg>
      <pc:sldChg chg="modNotesTx">
        <pc:chgData name="Guy Manners (Green Ink)" userId="0f72d4e3-0f22-40ba-bc66-f2cb0e17addf" providerId="ADAL" clId="{E05E9454-51C9-47B8-93D4-4781BE52407A}" dt="2025-01-20T09:11:24.599" v="681" actId="13926"/>
        <pc:sldMkLst>
          <pc:docMk/>
          <pc:sldMk cId="2101170238" sldId="477"/>
        </pc:sldMkLst>
      </pc:sldChg>
      <pc:sldChg chg="modAnim">
        <pc:chgData name="Guy Manners (Green Ink)" userId="0f72d4e3-0f22-40ba-bc66-f2cb0e17addf" providerId="ADAL" clId="{E05E9454-51C9-47B8-93D4-4781BE52407A}" dt="2025-01-20T08:53:17.755" v="418"/>
        <pc:sldMkLst>
          <pc:docMk/>
          <pc:sldMk cId="1944775028" sldId="479"/>
        </pc:sldMkLst>
      </pc:sldChg>
      <pc:sldChg chg="modNotesTx">
        <pc:chgData name="Guy Manners (Green Ink)" userId="0f72d4e3-0f22-40ba-bc66-f2cb0e17addf" providerId="ADAL" clId="{E05E9454-51C9-47B8-93D4-4781BE52407A}" dt="2025-01-20T09:11:15.335" v="680" actId="13926"/>
        <pc:sldMkLst>
          <pc:docMk/>
          <pc:sldMk cId="2436485472" sldId="480"/>
        </pc:sldMkLst>
      </pc:sldChg>
      <pc:sldChg chg="modAnim modNotesTx">
        <pc:chgData name="Guy Manners (Green Ink)" userId="0f72d4e3-0f22-40ba-bc66-f2cb0e17addf" providerId="ADAL" clId="{E05E9454-51C9-47B8-93D4-4781BE52407A}" dt="2025-01-20T09:11:08.596" v="679" actId="13926"/>
        <pc:sldMkLst>
          <pc:docMk/>
          <pc:sldMk cId="250980949" sldId="481"/>
        </pc:sldMkLst>
      </pc:sldChg>
      <pc:sldChg chg="modNotesTx">
        <pc:chgData name="Guy Manners (Green Ink)" userId="0f72d4e3-0f22-40ba-bc66-f2cb0e17addf" providerId="ADAL" clId="{E05E9454-51C9-47B8-93D4-4781BE52407A}" dt="2025-01-20T08:50:20.582" v="414"/>
        <pc:sldMkLst>
          <pc:docMk/>
          <pc:sldMk cId="516420185" sldId="504"/>
        </pc:sldMkLst>
      </pc:sldChg>
      <pc:sldChg chg="modNotesTx">
        <pc:chgData name="Guy Manners (Green Ink)" userId="0f72d4e3-0f22-40ba-bc66-f2cb0e17addf" providerId="ADAL" clId="{E05E9454-51C9-47B8-93D4-4781BE52407A}" dt="2025-01-20T08:50:28.019" v="415"/>
        <pc:sldMkLst>
          <pc:docMk/>
          <pc:sldMk cId="2793079073" sldId="505"/>
        </pc:sldMkLst>
      </pc:sldChg>
      <pc:sldChg chg="addSp delSp modSp mod modNotesTx">
        <pc:chgData name="Guy Manners (Green Ink)" userId="0f72d4e3-0f22-40ba-bc66-f2cb0e17addf" providerId="ADAL" clId="{E05E9454-51C9-47B8-93D4-4781BE52407A}" dt="2025-01-20T09:46:27.034" v="727" actId="113"/>
        <pc:sldMkLst>
          <pc:docMk/>
          <pc:sldMk cId="691906105" sldId="545"/>
        </pc:sldMkLst>
      </pc:sldChg>
      <pc:sldChg chg="modNotesTx">
        <pc:chgData name="Guy Manners (Green Ink)" userId="0f72d4e3-0f22-40ba-bc66-f2cb0e17addf" providerId="ADAL" clId="{E05E9454-51C9-47B8-93D4-4781BE52407A}" dt="2025-01-20T09:47:04.110" v="729"/>
        <pc:sldMkLst>
          <pc:docMk/>
          <pc:sldMk cId="3673841498" sldId="548"/>
        </pc:sldMkLst>
      </pc:sldChg>
      <pc:sldChg chg="modNotesTx">
        <pc:chgData name="Guy Manners (Green Ink)" userId="0f72d4e3-0f22-40ba-bc66-f2cb0e17addf" providerId="ADAL" clId="{E05E9454-51C9-47B8-93D4-4781BE52407A}" dt="2025-01-20T09:47:20.650" v="730"/>
        <pc:sldMkLst>
          <pc:docMk/>
          <pc:sldMk cId="584985910" sldId="551"/>
        </pc:sldMkLst>
      </pc:sldChg>
      <pc:sldChg chg="modSp mod">
        <pc:chgData name="Guy Manners (Green Ink)" userId="0f72d4e3-0f22-40ba-bc66-f2cb0e17addf" providerId="ADAL" clId="{E05E9454-51C9-47B8-93D4-4781BE52407A}" dt="2025-01-20T09:08:52.665" v="678" actId="6549"/>
        <pc:sldMkLst>
          <pc:docMk/>
          <pc:sldMk cId="3557591569" sldId="554"/>
        </pc:sldMkLst>
        <pc:spChg chg="mod">
          <ac:chgData name="Guy Manners (Green Ink)" userId="0f72d4e3-0f22-40ba-bc66-f2cb0e17addf" providerId="ADAL" clId="{E05E9454-51C9-47B8-93D4-4781BE52407A}" dt="2025-01-20T09:08:52.665" v="678" actId="6549"/>
          <ac:spMkLst>
            <pc:docMk/>
            <pc:sldMk cId="3557591569" sldId="554"/>
            <ac:spMk id="3" creationId="{3DD24D23-242A-B36C-7B34-DF9A62C6AFAD}"/>
          </ac:spMkLst>
        </pc:spChg>
      </pc:sldChg>
      <pc:sldChg chg="modNotesTx">
        <pc:chgData name="Guy Manners (Green Ink)" userId="0f72d4e3-0f22-40ba-bc66-f2cb0e17addf" providerId="ADAL" clId="{E05E9454-51C9-47B8-93D4-4781BE52407A}" dt="2025-01-20T09:48:04.732" v="731"/>
        <pc:sldMkLst>
          <pc:docMk/>
          <pc:sldMk cId="40989714" sldId="560"/>
        </pc:sldMkLst>
      </pc:sldChg>
      <pc:sldChg chg="modNotesTx">
        <pc:chgData name="Guy Manners (Green Ink)" userId="0f72d4e3-0f22-40ba-bc66-f2cb0e17addf" providerId="ADAL" clId="{E05E9454-51C9-47B8-93D4-4781BE52407A}" dt="2025-01-20T09:48:21.024" v="732"/>
        <pc:sldMkLst>
          <pc:docMk/>
          <pc:sldMk cId="2996773268" sldId="561"/>
        </pc:sldMkLst>
      </pc:sldChg>
      <pc:sldChg chg="modNotesTx">
        <pc:chgData name="Guy Manners (Green Ink)" userId="0f72d4e3-0f22-40ba-bc66-f2cb0e17addf" providerId="ADAL" clId="{E05E9454-51C9-47B8-93D4-4781BE52407A}" dt="2025-01-20T09:48:42.181" v="733"/>
        <pc:sldMkLst>
          <pc:docMk/>
          <pc:sldMk cId="1740026120" sldId="5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Arial" panose="020B0604020202020204" pitchFamily="34" charset="0"/>
              </a:defRPr>
            </a:lvl1pPr>
          </a:lstStyle>
          <a:p>
            <a:fld id="{BFFA57CC-AB0A-46FA-AC2E-5F22813AE43B}" type="datetimeFigureOut">
              <a:rPr lang="en-GB" smtClean="0"/>
              <a:pPr/>
              <a:t>22/01/2025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b="0" i="0">
                <a:latin typeface="Arial" panose="020B0604020202020204" pitchFamily="34" charset="0"/>
              </a:defRPr>
            </a:lvl1pPr>
          </a:lstStyle>
          <a:p>
            <a:fld id="{6D8C5142-FFBC-4B00-B915-C6740283A33C}" type="slidenum">
              <a:rPr lang="en-GB" smtClean="0"/>
              <a:pPr/>
              <a:t>‹#›</a:t>
            </a:fld>
            <a:endParaRPr lang="en-GB" dirty="0"/>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Aptos" panose="020B0004020202020204" pitchFamily="34" charset="0"/>
                <a:ea typeface="Aptos" panose="020B0004020202020204" pitchFamily="34" charset="0"/>
                <a:cs typeface="Aptos" panose="020B0004020202020204" pitchFamily="34" charset="0"/>
              </a:rPr>
              <a:t>Facilitator’s notes:</a:t>
            </a:r>
            <a:r>
              <a:rPr lang="en-US" sz="1200" dirty="0">
                <a:effectLst/>
                <a:latin typeface="Aptos" panose="020B0004020202020204" pitchFamily="34" charset="0"/>
                <a:ea typeface="Aptos" panose="020B0004020202020204" pitchFamily="34" charset="0"/>
                <a:cs typeface="Aptos" panose="020B0004020202020204" pitchFamily="34" charset="0"/>
              </a:rPr>
              <a:t> The </a:t>
            </a:r>
            <a:r>
              <a:rPr lang="en-US" sz="1200" b="1" dirty="0">
                <a:effectLst/>
                <a:latin typeface="Aptos" panose="020B0004020202020204" pitchFamily="34" charset="0"/>
                <a:ea typeface="Aptos" panose="020B0004020202020204" pitchFamily="34" charset="0"/>
                <a:cs typeface="Aptos" panose="020B0004020202020204" pitchFamily="34" charset="0"/>
              </a:rPr>
              <a:t>exclamation mark-in-a-triangle icon </a:t>
            </a:r>
            <a:r>
              <a:rPr lang="en-US" sz="1200" dirty="0">
                <a:effectLst/>
                <a:latin typeface="Aptos" panose="020B0004020202020204" pitchFamily="34" charset="0"/>
                <a:ea typeface="Aptos" panose="020B0004020202020204" pitchFamily="34" charset="0"/>
                <a:cs typeface="Aptos" panose="020B0004020202020204" pitchFamily="34" charset="0"/>
              </a:rPr>
              <a:t>highlights slides that require edits for contextual adaptation.</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200" dirty="0">
                <a:effectLst/>
                <a:latin typeface="Aptos" panose="020B0004020202020204" pitchFamily="34" charset="0"/>
                <a:ea typeface="Times New Roman" panose="02020603050405020304" pitchFamily="18" charset="0"/>
                <a:cs typeface="Aptos" panose="020B0004020202020204" pitchFamily="34" charset="0"/>
              </a:rPr>
              <a:t>Review the slide and make the necessary adjustments (e.g., updating examples, data, or language).</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200" b="1" dirty="0">
                <a:effectLst/>
                <a:latin typeface="Aptos" panose="020B0004020202020204" pitchFamily="34" charset="0"/>
                <a:ea typeface="Times New Roman" panose="02020603050405020304" pitchFamily="18" charset="0"/>
                <a:cs typeface="Aptos" panose="020B0004020202020204" pitchFamily="34" charset="0"/>
              </a:rPr>
              <a:t>Remove the icon</a:t>
            </a:r>
            <a:r>
              <a:rPr lang="en-US" sz="1200" dirty="0">
                <a:effectLst/>
                <a:latin typeface="Aptos" panose="020B0004020202020204" pitchFamily="34" charset="0"/>
                <a:ea typeface="Times New Roman" panose="02020603050405020304" pitchFamily="18" charset="0"/>
                <a:cs typeface="Aptos" panose="020B0004020202020204" pitchFamily="34" charset="0"/>
              </a:rPr>
              <a:t> once edits are complete </a:t>
            </a:r>
            <a:endParaRPr lang="en-GB" sz="1200" dirty="0">
              <a:effectLst/>
              <a:latin typeface="Aptos" panose="020B0004020202020204" pitchFamily="34" charset="0"/>
              <a:ea typeface="Aptos" panose="020B0004020202020204" pitchFamily="34" charset="0"/>
              <a:cs typeface="Aptos" panose="020B0004020202020204" pitchFamily="34" charset="0"/>
            </a:endParaRPr>
          </a:p>
          <a:p>
            <a:r>
              <a:rPr lang="en-US" sz="1200" dirty="0">
                <a:effectLst/>
                <a:latin typeface="Aptos" panose="020B0004020202020204" pitchFamily="34" charset="0"/>
                <a:ea typeface="Aptos" panose="020B0004020202020204" pitchFamily="34" charset="0"/>
                <a:cs typeface="Aptos" panose="020B0004020202020204" pitchFamily="34" charset="0"/>
              </a:rPr>
              <a:t> </a:t>
            </a:r>
            <a:endParaRPr lang="en-GB" sz="1200" dirty="0">
              <a:effectLst/>
              <a:latin typeface="Aptos" panose="020B0004020202020204" pitchFamily="34" charset="0"/>
              <a:ea typeface="Aptos" panose="020B0004020202020204" pitchFamily="34" charset="0"/>
              <a:cs typeface="Aptos" panose="020B0004020202020204" pitchFamily="34" charset="0"/>
            </a:endParaRPr>
          </a:p>
          <a:p>
            <a:r>
              <a:rPr lang="en-GB" noProof="0" dirty="0"/>
              <a:t>In the Notes, what you need to do is preceded by:</a:t>
            </a:r>
          </a:p>
          <a:p>
            <a:r>
              <a:rPr lang="en-GB" b="1" noProof="0" dirty="0">
                <a:latin typeface="Arial"/>
                <a:cs typeface="Arial"/>
                <a:sym typeface="Wingdings 3" panose="05040102010807070707" pitchFamily="18" charset="2"/>
              </a:rPr>
              <a:t></a:t>
            </a:r>
            <a:r>
              <a:rPr lang="en-GB" b="1" noProof="0" dirty="0">
                <a:latin typeface="Arial"/>
                <a:cs typeface="Arial"/>
              </a:rPr>
              <a:t>&gt; </a:t>
            </a:r>
            <a:r>
              <a:rPr lang="en-GB" b="1" noProof="0" dirty="0">
                <a:highlight>
                  <a:srgbClr val="FFFF00"/>
                </a:highlight>
                <a:latin typeface="Arial"/>
                <a:cs typeface="Arial"/>
              </a:rPr>
              <a:t>Facilitator Action:</a:t>
            </a:r>
            <a:endParaRPr lang="en-GB" noProof="0" dirty="0"/>
          </a:p>
        </p:txBody>
      </p:sp>
      <p:sp>
        <p:nvSpPr>
          <p:cNvPr id="4" name="Slide Number Placeholder 3"/>
          <p:cNvSpPr>
            <a:spLocks noGrp="1"/>
          </p:cNvSpPr>
          <p:nvPr>
            <p:ph type="sldNum" sz="quarter" idx="5"/>
          </p:nvPr>
        </p:nvSpPr>
        <p:spPr/>
        <p:txBody>
          <a:bodyPr/>
          <a:lstStyle/>
          <a:p>
            <a:fld id="{66082A69-CBED-43AE-B7C0-90C9CBF8E2AB}" type="slidenum">
              <a:rPr lang="en-GB" smtClean="0"/>
              <a:t>1</a:t>
            </a:fld>
            <a:endParaRPr lang="en-GB" dirty="0"/>
          </a:p>
        </p:txBody>
      </p:sp>
    </p:spTree>
    <p:extLst>
      <p:ext uri="{BB962C8B-B14F-4D97-AF65-F5344CB8AC3E}">
        <p14:creationId xmlns:p14="http://schemas.microsoft.com/office/powerpoint/2010/main" val="303174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5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5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a:t>
            </a:r>
            <a:r>
              <a:rPr lang="fr" dirty="0"/>
              <a:t> I’m going to read this mini-scenario out loud. You are encouraged to read along. I will then give you a few minutes to turn to your neighbour and discuss the following questions:</a:t>
            </a:r>
            <a:endParaRPr dirty="0"/>
          </a:p>
          <a:p>
            <a:pPr marL="383178" indent="-383178">
              <a:lnSpc>
                <a:spcPct val="107000"/>
              </a:lnSpc>
              <a:buSzPts val="1000"/>
              <a:buFont typeface="Noto Sans Symbols"/>
              <a:buChar char="∙"/>
            </a:pPr>
            <a:r>
              <a:rPr lang="fr" sz="1300" dirty="0">
                <a:solidFill>
                  <a:srgbClr val="262626"/>
                </a:solidFill>
                <a:latin typeface="Calibri"/>
                <a:ea typeface="Calibri"/>
                <a:cs typeface="Calibri"/>
                <a:sym typeface="Calibri"/>
              </a:rPr>
              <a:t>How does gender influence the power of the people in the story?  </a:t>
            </a:r>
            <a:endParaRPr sz="1300" dirty="0">
              <a:latin typeface="Calibri"/>
              <a:ea typeface="Calibri"/>
              <a:cs typeface="Calibri"/>
              <a:sym typeface="Calibri"/>
            </a:endParaRPr>
          </a:p>
          <a:p>
            <a:pPr marL="383178" indent="-383178">
              <a:lnSpc>
                <a:spcPct val="107000"/>
              </a:lnSpc>
              <a:buSzPts val="1000"/>
              <a:buFont typeface="Noto Sans Symbols"/>
              <a:buChar char="∙"/>
            </a:pPr>
            <a:r>
              <a:rPr lang="fr" sz="1300" dirty="0">
                <a:solidFill>
                  <a:srgbClr val="262626"/>
                </a:solidFill>
                <a:latin typeface="Calibri"/>
                <a:ea typeface="Calibri"/>
                <a:cs typeface="Calibri"/>
                <a:sym typeface="Calibri"/>
              </a:rPr>
              <a:t>Where do you see gender and power contributing to and/or shaping violence?</a:t>
            </a:r>
            <a:endParaRPr sz="1300" dirty="0">
              <a:latin typeface="Calibri"/>
              <a:ea typeface="Calibri"/>
              <a:cs typeface="Calibri"/>
              <a:sym typeface="Calibri"/>
            </a:endParaRPr>
          </a:p>
          <a:p>
            <a:pPr>
              <a:buSzPts val="1100"/>
            </a:pPr>
            <a:endParaRPr dirty="0"/>
          </a:p>
          <a:p>
            <a:pPr>
              <a:buSzPts val="1100"/>
            </a:pPr>
            <a:r>
              <a:rPr lang="fr" dirty="0"/>
              <a:t>These questions will be projected during the discussion time (see next slide).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5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5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Facilitator’s notes:</a:t>
            </a:r>
          </a:p>
          <a:p>
            <a:pPr>
              <a:buSzPts val="1100"/>
            </a:pPr>
            <a:r>
              <a:rPr lang="fr" b="0" dirty="0"/>
              <a:t>Direct participants to look at Job aid 1a, the GBV tree, during a short plenary debrief. If not raised by participants, highlight the following core root causes:</a:t>
            </a:r>
            <a:endParaRPr b="0" dirty="0"/>
          </a:p>
          <a:p>
            <a:pPr marL="181240" indent="-181240">
              <a:buSzPts val="1100"/>
              <a:buChar char="●"/>
            </a:pPr>
            <a:r>
              <a:rPr lang="fr" b="0" dirty="0"/>
              <a:t>abuse of power by the militia</a:t>
            </a:r>
            <a:endParaRPr b="0" dirty="0"/>
          </a:p>
          <a:p>
            <a:pPr marL="181240" indent="-181240">
              <a:buSzPts val="1100"/>
              <a:buChar char="●"/>
            </a:pPr>
            <a:r>
              <a:rPr lang="fr" b="0" dirty="0"/>
              <a:t>gender inequality and gender norms that contribute to attitudes and beliefs of women and girls being property</a:t>
            </a:r>
            <a:endParaRPr b="0" dirty="0"/>
          </a:p>
          <a:p>
            <a:pPr marL="181240" indent="-181240">
              <a:buSzPts val="1100"/>
              <a:buChar char="●"/>
            </a:pPr>
            <a:r>
              <a:rPr lang="fr" b="0" dirty="0"/>
              <a:t>disrespect of Flora’s family’s human rights.</a:t>
            </a:r>
            <a:endParaRPr b="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5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5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In virtually every society in our world today, patriarchal and/or patrilineal traditions and laws give men and boys greater power than women and girls. Furthermore, gender roles and norms enhance that power differential and create even more vulnerabilities for women and girls. While there are situations where men are victims of GBV, this is most likely to occur when the individuals involved are affected by intersectional factors such as:</a:t>
            </a:r>
            <a:endParaRPr dirty="0"/>
          </a:p>
          <a:p>
            <a:pPr marL="181240" indent="-181240">
              <a:buSzPts val="1100"/>
              <a:buChar char="●"/>
            </a:pPr>
            <a:r>
              <a:rPr lang="fr" dirty="0"/>
              <a:t>marginalized gender identities</a:t>
            </a:r>
            <a:endParaRPr dirty="0"/>
          </a:p>
          <a:p>
            <a:pPr marL="181240" indent="-181240">
              <a:buSzPts val="1100"/>
              <a:buChar char="●"/>
            </a:pPr>
            <a:r>
              <a:rPr lang="fr" dirty="0"/>
              <a:t>socioeconomic vulnerabilities</a:t>
            </a:r>
            <a:endParaRPr dirty="0"/>
          </a:p>
          <a:p>
            <a:pPr marL="181240" indent="-181240">
              <a:buSzPts val="1100"/>
              <a:buChar char="●"/>
            </a:pPr>
            <a:r>
              <a:rPr lang="fr" dirty="0"/>
              <a:t>vulnerability due to dynamics of an armed conflict. </a:t>
            </a:r>
            <a:endParaRPr dirty="0"/>
          </a:p>
          <a:p>
            <a:pPr>
              <a:buSzPts val="1100"/>
            </a:pPr>
            <a:endParaRPr dirty="0"/>
          </a:p>
          <a:p>
            <a:pPr>
              <a:buSzPts val="1100"/>
            </a:pPr>
            <a:r>
              <a:rPr lang="fr" dirty="0"/>
              <a:t>Patriarchal traditions and laws give men institutionalized power as the “father” or leader of a family, community and society. Patrilineal traditions and laws give men institutionalized power by upholding male-to-male inheritance rights to land, property and decision-making authority. </a:t>
            </a:r>
            <a:endParaRPr dirty="0"/>
          </a:p>
          <a:p>
            <a:pPr>
              <a:buSzPts val="1100"/>
            </a:pPr>
            <a:endParaRPr dirty="0"/>
          </a:p>
          <a:p>
            <a:pPr>
              <a:buSzPts val="1100"/>
            </a:pPr>
            <a:r>
              <a:rPr lang="fr" dirty="0"/>
              <a:t>These intersectional factors may become more obvious in times of insurgency and conflict. One faction or armed group may use sexual violence to assert control and/or take away power from their opposition.  </a:t>
            </a:r>
            <a:endParaRPr dirty="0"/>
          </a:p>
          <a:p>
            <a:pPr>
              <a:buSzPts val="1100"/>
            </a:pPr>
            <a:endParaRPr dirty="0"/>
          </a:p>
          <a:p>
            <a:pPr>
              <a:buSzPts val="1100"/>
            </a:pPr>
            <a:r>
              <a:rPr lang="fr" dirty="0"/>
              <a:t>Direct participants to Job aid 1a, the GBV tree, which visually shows the root causes of GBV.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5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6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6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61:notes"/>
          <p:cNvSpPr txBox="1">
            <a:spLocks noGrp="1"/>
          </p:cNvSpPr>
          <p:nvPr>
            <p:ph type="body" idx="1"/>
          </p:nvPr>
        </p:nvSpPr>
        <p:spPr>
          <a:xfrm>
            <a:off x="780288" y="4788599"/>
            <a:ext cx="6242304" cy="4536567"/>
          </a:xfrm>
          <a:prstGeom prst="rect">
            <a:avLst/>
          </a:prstGeom>
        </p:spPr>
        <p:txBody>
          <a:bodyPr spcFirstLastPara="1" wrap="square" lIns="102142" tIns="102142" rIns="102142" bIns="102142" anchor="t" anchorCtr="0">
            <a:noAutofit/>
          </a:bodyPr>
          <a:lstStyle/>
          <a:p>
            <a:endParaRPr dirty="0"/>
          </a:p>
        </p:txBody>
      </p:sp>
      <p:sp>
        <p:nvSpPr>
          <p:cNvPr id="390" name="Google Shape;390;p6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6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6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sz="1300" b="1" dirty="0">
                <a:solidFill>
                  <a:schemeClr val="dk2"/>
                </a:solidFill>
              </a:rPr>
              <a:t>Say: </a:t>
            </a:r>
            <a:r>
              <a:rPr lang="fr" sz="1300" dirty="0">
                <a:solidFill>
                  <a:schemeClr val="dk2"/>
                </a:solidFill>
              </a:rPr>
              <a:t>Humanitarian emergencies can exacerbate existing violence and lead to survivors experiencing additional forms of violence.  </a:t>
            </a:r>
            <a:endParaRPr dirty="0"/>
          </a:p>
          <a:p>
            <a:pPr>
              <a:buSzPts val="1100"/>
            </a:pPr>
            <a:endParaRPr sz="1300" dirty="0">
              <a:solidFill>
                <a:schemeClr val="dk2"/>
              </a:solidFill>
            </a:endParaRPr>
          </a:p>
          <a:p>
            <a:pPr>
              <a:buSzPts val="1100"/>
            </a:pPr>
            <a:r>
              <a:rPr lang="fr" sz="1300" dirty="0">
                <a:solidFill>
                  <a:schemeClr val="dk2"/>
                </a:solidFill>
              </a:rPr>
              <a:t>A 2014 meta-analysis of 19 studies by Alexender Vu and colleagues suggested that: among female refugees and internally displaced persons (IDPs) across 14 countries affected by conflict, one in five (21.4%) experienced sexual violence. This is likely to be an underestimation.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6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6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i="0" dirty="0">
                <a:solidFill>
                  <a:srgbClr val="FF0000"/>
                </a:solidFill>
                <a:sym typeface="Wingdings 3" panose="05040102010807070707" pitchFamily="18" charset="2"/>
              </a:rPr>
              <a:t>&gt; Facilitator Action: U</a:t>
            </a:r>
            <a:r>
              <a:rPr lang="fr" b="1" i="0" dirty="0">
                <a:solidFill>
                  <a:srgbClr val="FF0000"/>
                </a:solidFill>
              </a:rPr>
              <a:t>pdate slide for your training context – national, regional or other geographic area.</a:t>
            </a:r>
            <a:endParaRPr b="1" i="0" dirty="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6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6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extLst>
      <p:ext uri="{BB962C8B-B14F-4D97-AF65-F5344CB8AC3E}">
        <p14:creationId xmlns:p14="http://schemas.microsoft.com/office/powerpoint/2010/main" val="3544864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6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6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en-GB" b="1" noProof="0" dirty="0">
                <a:latin typeface="Arial"/>
                <a:cs typeface="Arial"/>
              </a:rPr>
              <a:t>Facilitator’s notes:</a:t>
            </a:r>
          </a:p>
          <a:p>
            <a:pPr>
              <a:buSzPts val="1100"/>
            </a:pPr>
            <a:r>
              <a:rPr lang="en-GB" noProof="0" dirty="0">
                <a:latin typeface="Arial"/>
                <a:cs typeface="Arial"/>
              </a:rPr>
              <a:t>Now that we have a more common understanding of and vocabulary for discussing GBV:</a:t>
            </a:r>
          </a:p>
          <a:p>
            <a:pPr>
              <a:buSzPts val="1100"/>
            </a:pPr>
            <a:endParaRPr lang="en-GB" noProof="0" dirty="0">
              <a:cs typeface="Arial"/>
            </a:endParaRPr>
          </a:p>
          <a:p>
            <a:pPr>
              <a:buSzPts val="1100"/>
            </a:pPr>
            <a:r>
              <a:rPr lang="en-GB" b="1" noProof="0" dirty="0">
                <a:latin typeface="Arial"/>
                <a:cs typeface="Arial"/>
              </a:rPr>
              <a:t>Take 5</a:t>
            </a:r>
            <a:r>
              <a:rPr lang="en-GB" b="1" noProof="0" dirty="0">
                <a:solidFill>
                  <a:srgbClr val="000000"/>
                </a:solidFill>
                <a:latin typeface="Arial"/>
                <a:ea typeface="Arial"/>
                <a:cs typeface="Arial"/>
                <a:sym typeface="Arial"/>
              </a:rPr>
              <a:t>–</a:t>
            </a:r>
            <a:r>
              <a:rPr lang="en-GB" b="1" noProof="0" dirty="0">
                <a:latin typeface="Arial"/>
                <a:cs typeface="Arial"/>
              </a:rPr>
              <a:t>7 minutes to hear responses from participants regarding the following questions:</a:t>
            </a:r>
          </a:p>
          <a:p>
            <a:pPr>
              <a:buSzPts val="1100"/>
            </a:pPr>
            <a:endParaRPr lang="en-GB" noProof="0" dirty="0">
              <a:cs typeface="Arial"/>
            </a:endParaRPr>
          </a:p>
          <a:p>
            <a:pPr marL="171450" indent="-171450">
              <a:buSzPts val="1100"/>
              <a:buFont typeface="Arial" panose="020B0604020202020204" pitchFamily="34" charset="0"/>
              <a:buChar char="•"/>
            </a:pPr>
            <a:r>
              <a:rPr lang="en-GB" noProof="0" dirty="0">
                <a:latin typeface="Arial"/>
                <a:cs typeface="Arial"/>
              </a:rPr>
              <a:t>How does your role as a health worker fit into all of this? </a:t>
            </a:r>
          </a:p>
          <a:p>
            <a:pPr>
              <a:buSzPts val="1100"/>
            </a:pPr>
            <a:endParaRPr lang="en-GB" noProof="0" dirty="0">
              <a:cs typeface="Arial"/>
            </a:endParaRPr>
          </a:p>
          <a:p>
            <a:pPr marL="171450" indent="-171450">
              <a:buSzPts val="1100"/>
              <a:buFont typeface="Arial" panose="020B0604020202020204" pitchFamily="34" charset="0"/>
              <a:buChar char="•"/>
            </a:pPr>
            <a:r>
              <a:rPr lang="en-GB" noProof="0" dirty="0">
                <a:latin typeface="Arial"/>
                <a:cs typeface="Arial"/>
              </a:rPr>
              <a:t>What skills should you maintain? What services should you offer?</a:t>
            </a:r>
          </a:p>
          <a:p>
            <a:pPr>
              <a:buSzPts val="1100"/>
            </a:pPr>
            <a:endParaRPr lang="en-GB" b="1" noProof="0" dirty="0">
              <a:cs typeface="Arial"/>
            </a:endParaRPr>
          </a:p>
          <a:p>
            <a:pPr>
              <a:buSzPts val="1100"/>
            </a:pPr>
            <a:r>
              <a:rPr lang="en-GB" b="1" noProof="0" dirty="0">
                <a:latin typeface="Arial"/>
                <a:cs typeface="Arial"/>
              </a:rPr>
              <a:t>Correct any inaccurate information, but otherwise provide expanded responses through the following slides.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4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6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6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While men are less likely to seek preventative health services and have fewer routine SRH service needs, they are still more likely to seek out health care after experiencing sexual violence than to seek the aid of other response workers (e.g. police). Voluntary counselling and testing for HIV and emergency departments are common entry points for male survivors.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6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6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6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In emergency settings, it may not be possible or make sense to offer and/or collect medico-legal evidence, nor may advocacy and role modelling be feasible. The other elements of response to sexual violence and IPV remain essential services </a:t>
            </a:r>
            <a:r>
              <a:rPr lang="fr" sz="1100" b="1" dirty="0"/>
              <a:t>in all contexts</a:t>
            </a:r>
            <a:r>
              <a:rPr lang="fr" dirty="0"/>
              <a:t>.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6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7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7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Failure to listen, to take a patient’s report seriously or to provide appropriate care can have just as serious consequences when the complaint is related to GBV as when you receive patient reports indicating that a child has severe acute malnutrition, or signs and symptoms of a heart attack.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7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7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4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5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Facilitator’s notes:</a:t>
            </a:r>
          </a:p>
          <a:p>
            <a:pPr>
              <a:buSzPts val="1100"/>
            </a:pPr>
            <a:r>
              <a:rPr lang="fr" dirty="0"/>
              <a:t>Remind participants that while GBV can affect boys and men, it more commonly impacts women and girls. Data are more available regarding violence against women and girls (VAWG), and many of the data we will look at in this session are about VAWG rather than all forms of GBV. </a:t>
            </a:r>
            <a:endParaRPr dirty="0"/>
          </a:p>
          <a:p>
            <a:pPr>
              <a:buSzPts val="1100"/>
            </a:pPr>
            <a:endParaRPr dirty="0"/>
          </a:p>
          <a:p>
            <a:pPr>
              <a:buSzPts val="1100"/>
            </a:pPr>
            <a:r>
              <a:rPr lang="fr" b="0" i="1" dirty="0"/>
              <a:t>After showing the short 3-minute video:  </a:t>
            </a:r>
            <a:endParaRPr b="0" i="1" dirty="0"/>
          </a:p>
          <a:p>
            <a:pPr>
              <a:buSzPts val="1100"/>
            </a:pPr>
            <a:r>
              <a:rPr lang="en-GB" b="1" dirty="0"/>
              <a:t>Say: </a:t>
            </a:r>
            <a:r>
              <a:rPr lang="fr" b="0" dirty="0"/>
              <a:t>For the most part, this training focuses on knowledge and skills that health workers need to deliver first-line support for sexual violence and IPV as part of the essential package of services, even in crisis settings and humanitarian emergencies. </a:t>
            </a:r>
            <a:endParaRPr dirty="0"/>
          </a:p>
          <a:p>
            <a:pPr>
              <a:buSzPts val="1100"/>
            </a:pPr>
            <a:endParaRPr b="0" dirty="0"/>
          </a:p>
          <a:p>
            <a:pPr>
              <a:buSzPts val="1100"/>
            </a:pPr>
            <a:r>
              <a:rPr lang="fr" b="0" dirty="0"/>
              <a:t>In this session, we will be talking about GBV as a whole, to help put the drivers, consequences and patterns of sexual and intimate partner violence into their broader context.</a:t>
            </a:r>
            <a:endParaRPr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5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5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It is common for a person living with GBV to be subjected to multiple forms of violence simultaneously.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5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b="1" dirty="0"/>
              <a:t>Say: </a:t>
            </a:r>
            <a:r>
              <a:rPr lang="fr" dirty="0"/>
              <a:t>Sexual violence can take many forms, including sexual exploitation, verbal harassment, unwanted touching, female genital cutting, etc.  </a:t>
            </a:r>
            <a:endParaRPr dirty="0"/>
          </a:p>
          <a:p>
            <a:pPr>
              <a:buSzPts val="1100"/>
            </a:pPr>
            <a:endParaRPr dirty="0"/>
          </a:p>
          <a:p>
            <a:pPr>
              <a:buSzPts val="1100"/>
            </a:pPr>
            <a:r>
              <a:rPr lang="fr" dirty="0"/>
              <a:t>Rape is a specific form of sexual violence that often leads to specific physical and mental health impacts on those who survive such assaults. </a:t>
            </a:r>
            <a:endParaRPr dirty="0"/>
          </a:p>
          <a:p>
            <a:pPr>
              <a:buSzPts val="1100"/>
            </a:pPr>
            <a:endParaRPr dirty="0"/>
          </a:p>
          <a:p>
            <a:pPr>
              <a:buSzPts val="1100"/>
            </a:pPr>
            <a:r>
              <a:rPr lang="fr" dirty="0"/>
              <a:t>While legal definitions of rape may vary from context to context, the health impacts of non-consensual penetration are universal. It is important for health workers to understand that even if non-consensual sex cannot be prosecuted under local penal codes, the survivor should be offered the same care and treatment options as any survivor of rape.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5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r>
              <a:rPr lang="fr" sz="1200" b="1" dirty="0">
                <a:latin typeface="Arial"/>
                <a:ea typeface="Arial"/>
                <a:cs typeface="Arial"/>
                <a:sym typeface="Arial"/>
              </a:rPr>
              <a:t>Say: </a:t>
            </a:r>
            <a:r>
              <a:rPr lang="fr" sz="1200" dirty="0">
                <a:latin typeface="Arial"/>
                <a:ea typeface="Arial"/>
                <a:cs typeface="Arial"/>
                <a:sym typeface="Arial"/>
              </a:rPr>
              <a:t>This training focuses on clinical skills and competencies for providing care to survivors of sexual violence and IPV. However, the root causes of GBV are the same regardless of its manifestation, and impacts are similar, particularly at a societal level. </a:t>
            </a:r>
            <a:endParaRPr sz="1200" dirty="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5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5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5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58820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rPr lang="en-US"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rPr lang="en-US"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lang="en-US" dirty="0"/>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10;&#10;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rPr lang="en-GB" dirty="0"/>
              <a:t>Exercise </a:t>
            </a:r>
            <a:r>
              <a:rPr lang="en-GB" dirty="0" err="1"/>
              <a:t>x.x</a:t>
            </a:r>
            <a:endParaRPr lang="en-GB" dirty="0"/>
          </a:p>
        </p:txBody>
      </p:sp>
    </p:spTree>
    <p:extLst>
      <p:ext uri="{BB962C8B-B14F-4D97-AF65-F5344CB8AC3E}">
        <p14:creationId xmlns:p14="http://schemas.microsoft.com/office/powerpoint/2010/main" val="11688089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6.svg"/><Relationship Id="rId3" Type="http://schemas.openxmlformats.org/officeDocument/2006/relationships/slideLayout" Target="../slideLayouts/slideLayout4.xml"/><Relationship Id="rId21" Type="http://schemas.openxmlformats.org/officeDocument/2006/relationships/image" Target="../media/image1.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5.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4.sv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3.png"/><Relationship Id="rId28" Type="http://schemas.openxmlformats.org/officeDocument/2006/relationships/image" Target="../media/image8.sv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2.svg"/><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AB8AA4-6046-C779-901B-09D30AEB2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A08E804C-C4C7-AE07-B175-26B17FE28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9476613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grpSp>
        <p:nvGrpSpPr>
          <p:cNvPr id="7" name="Group 6">
            <a:extLst>
              <a:ext uri="{FF2B5EF4-FFF2-40B4-BE49-F238E27FC236}">
                <a16:creationId xmlns:a16="http://schemas.microsoft.com/office/drawing/2014/main" id="{8728F318-EC06-19F6-17CC-443FA24A8322}"/>
              </a:ext>
            </a:extLst>
          </p:cNvPr>
          <p:cNvGrpSpPr/>
          <p:nvPr userDrawn="1"/>
        </p:nvGrpSpPr>
        <p:grpSpPr>
          <a:xfrm>
            <a:off x="176232" y="6239098"/>
            <a:ext cx="5495163" cy="414703"/>
            <a:chOff x="838200" y="6304834"/>
            <a:chExt cx="5495163" cy="414703"/>
          </a:xfrm>
        </p:grpSpPr>
        <p:pic>
          <p:nvPicPr>
            <p:cNvPr id="9" name="Graphic 8">
              <a:extLst>
                <a:ext uri="{FF2B5EF4-FFF2-40B4-BE49-F238E27FC236}">
                  <a16:creationId xmlns:a16="http://schemas.microsoft.com/office/drawing/2014/main" id="{68024BBA-AA2F-CF85-6DA1-A038F982C722}"/>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838200" y="6311900"/>
              <a:ext cx="1314038" cy="407003"/>
            </a:xfrm>
            <a:prstGeom prst="rect">
              <a:avLst/>
            </a:prstGeom>
          </p:spPr>
        </p:pic>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2359225" y="6307052"/>
              <a:ext cx="957553" cy="411851"/>
            </a:xfrm>
            <a:prstGeom prst="rect">
              <a:avLst/>
            </a:prstGeom>
          </p:spPr>
        </p:pic>
        <p:pic>
          <p:nvPicPr>
            <p:cNvPr id="25" name="Graphic 24">
              <a:extLst>
                <a:ext uri="{FF2B5EF4-FFF2-40B4-BE49-F238E27FC236}">
                  <a16:creationId xmlns:a16="http://schemas.microsoft.com/office/drawing/2014/main" id="{547C241E-8A29-17F0-5903-4622DFA61F31}"/>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3523765" y="6304835"/>
              <a:ext cx="877824" cy="414068"/>
            </a:xfrm>
            <a:prstGeom prst="rect">
              <a:avLst/>
            </a:prstGeom>
          </p:spPr>
        </p:pic>
        <p:pic>
          <p:nvPicPr>
            <p:cNvPr id="26" name="Graphic 25">
              <a:extLst>
                <a:ext uri="{FF2B5EF4-FFF2-40B4-BE49-F238E27FC236}">
                  <a16:creationId xmlns:a16="http://schemas.microsoft.com/office/drawing/2014/main" id="{A557856A-4968-AC5B-2BDD-24B1B1B31604}"/>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4608576" y="6304834"/>
              <a:ext cx="1724787" cy="414703"/>
            </a:xfrm>
            <a:prstGeom prst="rect">
              <a:avLst/>
            </a:prstGeom>
          </p:spPr>
        </p:pic>
      </p:grpSp>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noProof="0" dirty="0">
                <a:solidFill>
                  <a:schemeClr val="tx1"/>
                </a:solidFill>
                <a:latin typeface="Arial" panose="020B0604020202020204" pitchFamily="34" charset="0"/>
              </a:rPr>
              <a:t> </a:t>
            </a:r>
          </a:p>
        </p:txBody>
      </p:sp>
      <p:pic>
        <p:nvPicPr>
          <p:cNvPr id="5" name="Graphic 4">
            <a:extLst>
              <a:ext uri="{FF2B5EF4-FFF2-40B4-BE49-F238E27FC236}">
                <a16:creationId xmlns:a16="http://schemas.microsoft.com/office/drawing/2014/main" id="{457407D0-AD8D-C374-6137-D2E6DB2D4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4846" y="6235600"/>
            <a:ext cx="1336627" cy="414000"/>
          </a:xfrm>
          <a:prstGeom prst="rect">
            <a:avLst/>
          </a:prstGeom>
        </p:spPr>
      </p:pic>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vaw-data.srhr.org/data" TargetMode="External"/><Relationship Id="rId2" Type="http://schemas.openxmlformats.org/officeDocument/2006/relationships/hyperlink" Target="https://data.unicef.org/topic/child-protection/child-marriage/" TargetMode="External"/><Relationship Id="rId1" Type="http://schemas.openxmlformats.org/officeDocument/2006/relationships/slideLayout" Target="../slideLayouts/slideLayout11.xml"/><Relationship Id="rId4" Type="http://schemas.openxmlformats.org/officeDocument/2006/relationships/hyperlink" Target="https://data.unwomen.org/globala-database-on-violence-against-women/country-profile/Mozambique/country-snapsho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3AF9Rjki0DE?si=nmGJuolWW8Vtev9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539FEC-9A64-05EA-0913-541913073717}"/>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331856A-EEDA-45AD-CB54-17B217E97314}"/>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ZoneTexte 6">
            <a:extLst>
              <a:ext uri="{FF2B5EF4-FFF2-40B4-BE49-F238E27FC236}">
                <a16:creationId xmlns:a16="http://schemas.microsoft.com/office/drawing/2014/main" id="{52E2DD56-80A4-FE56-5763-20625A2CB535}"/>
              </a:ext>
            </a:extLst>
          </p:cNvPr>
          <p:cNvSpPr txBox="1"/>
          <p:nvPr/>
        </p:nvSpPr>
        <p:spPr>
          <a:xfrm>
            <a:off x="6719274" y="1736229"/>
            <a:ext cx="5138578" cy="1877437"/>
          </a:xfrm>
          <a:prstGeom prst="rect">
            <a:avLst/>
          </a:prstGeom>
          <a:noFill/>
          <a:ln>
            <a:noFill/>
          </a:ln>
        </p:spPr>
        <p:txBody>
          <a:bodyPr wrap="square" rtlCol="0">
            <a:spAutoFit/>
          </a:bodyPr>
          <a:lstStyle/>
          <a:p>
            <a:pPr>
              <a:spcAft>
                <a:spcPts val="600"/>
              </a:spcAft>
            </a:pPr>
            <a:r>
              <a:rPr lang="en-GB" sz="3000" b="1" dirty="0">
                <a:solidFill>
                  <a:schemeClr val="accent1"/>
                </a:solidFill>
                <a:latin typeface="Calibri" panose="020F0502020204030204" pitchFamily="34" charset="0"/>
                <a:cs typeface="Calibri" panose="020F0502020204030204" pitchFamily="34" charset="0"/>
              </a:rPr>
              <a:t>Clinical management of rape and intimate partner violence in emergencies </a:t>
            </a:r>
          </a:p>
          <a:p>
            <a:r>
              <a:rPr lang="en-GB" sz="2100" dirty="0">
                <a:solidFill>
                  <a:schemeClr val="accent2"/>
                </a:solidFill>
                <a:latin typeface="Calibri" panose="020F0502020204030204" pitchFamily="34" charset="0"/>
                <a:cs typeface="Calibri" panose="020F0502020204030204" pitchFamily="34" charset="0"/>
              </a:rPr>
              <a:t>Training curriculum for health workers</a:t>
            </a:r>
          </a:p>
        </p:txBody>
      </p:sp>
      <p:sp>
        <p:nvSpPr>
          <p:cNvPr id="6" name="Title 9">
            <a:extLst>
              <a:ext uri="{FF2B5EF4-FFF2-40B4-BE49-F238E27FC236}">
                <a16:creationId xmlns:a16="http://schemas.microsoft.com/office/drawing/2014/main" id="{990B0D08-D149-CC9D-28F4-2D7F5CE63997}"/>
              </a:ext>
            </a:extLst>
          </p:cNvPr>
          <p:cNvSpPr>
            <a:spLocks noGrp="1"/>
          </p:cNvSpPr>
          <p:nvPr>
            <p:ph type="ctrTitle"/>
          </p:nvPr>
        </p:nvSpPr>
        <p:spPr>
          <a:xfrm>
            <a:off x="6712617" y="4792635"/>
            <a:ext cx="4825832" cy="541871"/>
          </a:xfrm>
        </p:spPr>
        <p:txBody>
          <a:bodyPr rtlCol="0" anchor="t">
            <a:noAutofit/>
          </a:bodyPr>
          <a:lstStyle>
            <a:lvl1pPr>
              <a:defRPr>
                <a:solidFill>
                  <a:schemeClr val="accent1">
                    <a:lumMod val="60000"/>
                    <a:lumOff val="40000"/>
                  </a:schemeClr>
                </a:solidFill>
              </a:defRPr>
            </a:lvl1pPr>
          </a:lstStyle>
          <a:p>
            <a:pPr rtl="0"/>
            <a:r>
              <a:rPr lang="en-GB" sz="2800" cap="all" dirty="0">
                <a:solidFill>
                  <a:schemeClr val="bg1"/>
                </a:solidFill>
                <a:latin typeface="Calibri" panose="020F0502020204030204" pitchFamily="34" charset="0"/>
                <a:cs typeface="Calibri" panose="020F0502020204030204" pitchFamily="34" charset="0"/>
              </a:rPr>
              <a:t>Presentation slides</a:t>
            </a:r>
          </a:p>
        </p:txBody>
      </p:sp>
      <p:sp>
        <p:nvSpPr>
          <p:cNvPr id="2" name="Rectangle 1">
            <a:extLst>
              <a:ext uri="{FF2B5EF4-FFF2-40B4-BE49-F238E27FC236}">
                <a16:creationId xmlns:a16="http://schemas.microsoft.com/office/drawing/2014/main" id="{BB517BFA-776F-936F-54CB-B3960EA9FC34}"/>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black and white world map&#10;&#10;Description automatically generated">
            <a:extLst>
              <a:ext uri="{FF2B5EF4-FFF2-40B4-BE49-F238E27FC236}">
                <a16:creationId xmlns:a16="http://schemas.microsoft.com/office/drawing/2014/main" id="{9B86FCAD-C5B6-AA81-C468-10DDFBC03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3305C6FF-3CB7-AB19-C29E-9D20C01AD3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27738B88-4414-5991-A33F-07B005AAD32E}"/>
              </a:ext>
            </a:extLst>
          </p:cNvPr>
          <p:cNvGrpSpPr/>
          <p:nvPr/>
        </p:nvGrpSpPr>
        <p:grpSpPr>
          <a:xfrm>
            <a:off x="6766400" y="6018223"/>
            <a:ext cx="4739987" cy="415055"/>
            <a:chOff x="3414584" y="6180774"/>
            <a:chExt cx="5380825" cy="471170"/>
          </a:xfrm>
        </p:grpSpPr>
        <p:pic>
          <p:nvPicPr>
            <p:cNvPr id="23" name="Image 20">
              <a:extLst>
                <a:ext uri="{FF2B5EF4-FFF2-40B4-BE49-F238E27FC236}">
                  <a16:creationId xmlns:a16="http://schemas.microsoft.com/office/drawing/2014/main" id="{F2E7FA7A-AD5B-726C-D6CB-E75A23829288}"/>
                </a:ext>
              </a:extLst>
            </p:cNvPr>
            <p:cNvPicPr>
              <a:picLocks/>
            </p:cNvPicPr>
            <p:nvPr/>
          </p:nvPicPr>
          <p:blipFill>
            <a:blip r:embed="rId5" cstate="print"/>
            <a:stretch>
              <a:fillRect/>
            </a:stretch>
          </p:blipFill>
          <p:spPr>
            <a:xfrm>
              <a:off x="6440985" y="6199824"/>
              <a:ext cx="725170" cy="414020"/>
            </a:xfrm>
            <a:prstGeom prst="rect">
              <a:avLst/>
            </a:prstGeom>
          </p:spPr>
        </p:pic>
        <p:grpSp>
          <p:nvGrpSpPr>
            <p:cNvPr id="24" name="Group 23">
              <a:extLst>
                <a:ext uri="{FF2B5EF4-FFF2-40B4-BE49-F238E27FC236}">
                  <a16:creationId xmlns:a16="http://schemas.microsoft.com/office/drawing/2014/main" id="{C30C1058-E8A7-5739-5BF7-2722D1A0C39F}"/>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791933DA-1B8E-20ED-7051-418D7F6E684D}"/>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29" name="Graphic 23">
                <a:extLst>
                  <a:ext uri="{FF2B5EF4-FFF2-40B4-BE49-F238E27FC236}">
                    <a16:creationId xmlns:a16="http://schemas.microsoft.com/office/drawing/2014/main" id="{CBF6B14A-F294-376B-BEC6-6973E4EB6DB6}"/>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0" name="Graphic 24">
                <a:extLst>
                  <a:ext uri="{FF2B5EF4-FFF2-40B4-BE49-F238E27FC236}">
                    <a16:creationId xmlns:a16="http://schemas.microsoft.com/office/drawing/2014/main" id="{CE9C7CBC-4283-6D21-8A47-EEE9BE3ABC2F}"/>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pic>
            <p:nvPicPr>
              <p:cNvPr id="31" name="Image 25">
                <a:extLst>
                  <a:ext uri="{FF2B5EF4-FFF2-40B4-BE49-F238E27FC236}">
                    <a16:creationId xmlns:a16="http://schemas.microsoft.com/office/drawing/2014/main" id="{8FC57D2B-5F15-B7D5-DF5E-1DD80B2768DB}"/>
                  </a:ext>
                </a:extLst>
              </p:cNvPr>
              <p:cNvPicPr/>
              <p:nvPr/>
            </p:nvPicPr>
            <p:blipFill>
              <a:blip r:embed="rId6"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EE2440AF-8C1E-9DF8-9B3B-44886E6C1CCF}"/>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3" name="Graphic 27">
                <a:extLst>
                  <a:ext uri="{FF2B5EF4-FFF2-40B4-BE49-F238E27FC236}">
                    <a16:creationId xmlns:a16="http://schemas.microsoft.com/office/drawing/2014/main" id="{BE5F8BC9-7FD9-9F8B-635C-74B32CAAD5F5}"/>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4" name="Graphic 28">
                <a:extLst>
                  <a:ext uri="{FF2B5EF4-FFF2-40B4-BE49-F238E27FC236}">
                    <a16:creationId xmlns:a16="http://schemas.microsoft.com/office/drawing/2014/main" id="{FCBDE78A-2327-2AEC-2C69-44C7ADECABAC}"/>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6" name="Graphic 29">
                <a:extLst>
                  <a:ext uri="{FF2B5EF4-FFF2-40B4-BE49-F238E27FC236}">
                    <a16:creationId xmlns:a16="http://schemas.microsoft.com/office/drawing/2014/main" id="{BC6D55F3-0915-C77D-E450-BA4477438D37}"/>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38" name="Graphic 30">
                <a:extLst>
                  <a:ext uri="{FF2B5EF4-FFF2-40B4-BE49-F238E27FC236}">
                    <a16:creationId xmlns:a16="http://schemas.microsoft.com/office/drawing/2014/main" id="{F8F18170-58E1-3C5F-6118-5C1C3395B65F}"/>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sp>
            <p:nvSpPr>
              <p:cNvPr id="40" name="Graphic 31">
                <a:extLst>
                  <a:ext uri="{FF2B5EF4-FFF2-40B4-BE49-F238E27FC236}">
                    <a16:creationId xmlns:a16="http://schemas.microsoft.com/office/drawing/2014/main" id="{8506105A-98A0-5967-8D4B-FC32A6857646}"/>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0">
                <a:prstTxWarp prst="textNoShape">
                  <a:avLst/>
                </a:prstTxWarp>
                <a:noAutofit/>
              </a:bodyPr>
              <a:lstStyle/>
              <a:p>
                <a:endParaRPr lang="en-GB" noProof="0" dirty="0">
                  <a:latin typeface="Arial" panose="020B0604020202020204" pitchFamily="34" charset="0"/>
                </a:endParaRPr>
              </a:p>
            </p:txBody>
          </p:sp>
        </p:grpSp>
        <p:pic>
          <p:nvPicPr>
            <p:cNvPr id="25" name="Image 32">
              <a:extLst>
                <a:ext uri="{FF2B5EF4-FFF2-40B4-BE49-F238E27FC236}">
                  <a16:creationId xmlns:a16="http://schemas.microsoft.com/office/drawing/2014/main" id="{EFBE2882-53C5-CFE7-FD8A-D52162674E5F}"/>
                </a:ext>
              </a:extLst>
            </p:cNvPr>
            <p:cNvPicPr>
              <a:picLocks/>
            </p:cNvPicPr>
            <p:nvPr/>
          </p:nvPicPr>
          <p:blipFill>
            <a:blip r:embed="rId7" cstate="print"/>
            <a:stretch>
              <a:fillRect/>
            </a:stretch>
          </p:blipFill>
          <p:spPr>
            <a:xfrm>
              <a:off x="5121785" y="6180774"/>
              <a:ext cx="470535" cy="471170"/>
            </a:xfrm>
            <a:prstGeom prst="rect">
              <a:avLst/>
            </a:prstGeom>
          </p:spPr>
        </p:pic>
        <p:pic>
          <p:nvPicPr>
            <p:cNvPr id="26" name="Image 33">
              <a:extLst>
                <a:ext uri="{FF2B5EF4-FFF2-40B4-BE49-F238E27FC236}">
                  <a16:creationId xmlns:a16="http://schemas.microsoft.com/office/drawing/2014/main" id="{244EEA77-77EB-EE97-07DF-84576235FF42}"/>
                </a:ext>
              </a:extLst>
            </p:cNvPr>
            <p:cNvPicPr>
              <a:picLocks/>
            </p:cNvPicPr>
            <p:nvPr/>
          </p:nvPicPr>
          <p:blipFill>
            <a:blip r:embed="rId8" cstate="print"/>
            <a:stretch>
              <a:fillRect/>
            </a:stretch>
          </p:blipFill>
          <p:spPr>
            <a:xfrm>
              <a:off x="3414584" y="6180774"/>
              <a:ext cx="1476375" cy="452120"/>
            </a:xfrm>
            <a:prstGeom prst="rect">
              <a:avLst/>
            </a:prstGeom>
          </p:spPr>
        </p:pic>
        <p:pic>
          <p:nvPicPr>
            <p:cNvPr id="27" name="Image 34">
              <a:extLst>
                <a:ext uri="{FF2B5EF4-FFF2-40B4-BE49-F238E27FC236}">
                  <a16:creationId xmlns:a16="http://schemas.microsoft.com/office/drawing/2014/main" id="{66570745-57A6-EA4B-98D1-5DC73DC5C921}"/>
                </a:ext>
              </a:extLst>
            </p:cNvPr>
            <p:cNvPicPr>
              <a:picLocks/>
            </p:cNvPicPr>
            <p:nvPr/>
          </p:nvPicPr>
          <p:blipFill>
            <a:blip r:embed="rId9" cstate="print"/>
            <a:stretch>
              <a:fillRect/>
            </a:stretch>
          </p:blipFill>
          <p:spPr>
            <a:xfrm>
              <a:off x="7369199" y="6191622"/>
              <a:ext cx="1426210" cy="414490"/>
            </a:xfrm>
            <a:prstGeom prst="rect">
              <a:avLst/>
            </a:prstGeom>
          </p:spPr>
        </p:pic>
      </p:grpSp>
    </p:spTree>
    <p:extLst>
      <p:ext uri="{BB962C8B-B14F-4D97-AF65-F5344CB8AC3E}">
        <p14:creationId xmlns:p14="http://schemas.microsoft.com/office/powerpoint/2010/main" val="232532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6" name="Google Shape;200;p44">
            <a:extLst>
              <a:ext uri="{FF2B5EF4-FFF2-40B4-BE49-F238E27FC236}">
                <a16:creationId xmlns:a16="http://schemas.microsoft.com/office/drawing/2014/main" id="{881BDED7-C8D5-22A4-6A88-F66D45C46A74}"/>
              </a:ext>
            </a:extLst>
          </p:cNvPr>
          <p:cNvSpPr txBox="1"/>
          <p:nvPr/>
        </p:nvSpPr>
        <p:spPr>
          <a:xfrm>
            <a:off x="1079400" y="1079999"/>
            <a:ext cx="10033200" cy="4719887"/>
          </a:xfrm>
          <a:prstGeom prst="rect">
            <a:avLst/>
          </a:prstGeom>
          <a:noFill/>
          <a:ln w="31750" cap="flat" cmpd="sng">
            <a:solidFill>
              <a:schemeClr val="accent2"/>
            </a:solidFill>
            <a:prstDash val="solid"/>
            <a:round/>
            <a:headEnd type="none" w="sm" len="sm"/>
            <a:tailEnd type="none" w="sm" len="sm"/>
          </a:ln>
        </p:spPr>
        <p:txBody>
          <a:bodyPr spcFirstLastPara="1" wrap="square" lIns="288000" tIns="288000" rIns="288000" bIns="180000" anchor="t" anchorCtr="0">
            <a:spAutoFit/>
          </a:bodyPr>
          <a:lstStyle/>
          <a:p>
            <a:pPr>
              <a:spcAft>
                <a:spcPts val="1200"/>
              </a:spcAft>
            </a:pPr>
            <a:r>
              <a:rPr lang="en-ZA" sz="1600" dirty="0">
                <a:ln w="19050">
                  <a:noFill/>
                </a:ln>
                <a:solidFill>
                  <a:srgbClr val="000000"/>
                </a:solidFill>
                <a:latin typeface="Arial"/>
                <a:ea typeface="Arial"/>
                <a:cs typeface="Arial"/>
                <a:sym typeface="Arial"/>
              </a:rPr>
              <a:t>Flora is the eldest of four children (three girls, and a 4-year-old brother). At age 15, attacks by a local militia group start to occur closer and closer to her village. One of her teachers is abducted and her parents insist the children stop going to school. When five of the girls from the village are also abducted, Flora’s father announces they are leaving and will seek safety over the border in another country. It will take a week of walking.</a:t>
            </a:r>
          </a:p>
          <a:p>
            <a:pPr>
              <a:spcAft>
                <a:spcPts val="1200"/>
              </a:spcAft>
            </a:pPr>
            <a:r>
              <a:rPr lang="en-ZA" sz="1600" dirty="0">
                <a:ln w="19050">
                  <a:noFill/>
                </a:ln>
                <a:solidFill>
                  <a:srgbClr val="000000"/>
                </a:solidFill>
                <a:latin typeface="Arial"/>
                <a:ea typeface="Arial"/>
                <a:cs typeface="Arial"/>
                <a:sym typeface="Arial"/>
              </a:rPr>
              <a:t>On the second day, Flora and her family come over the top of a hill to see a blockade across the road and members of the militia group – all heavily armed. Flora’s father tells the family to stay silent and let him do all the talking. The militia men look at Flora’s family and tell her father that with so many daughters he can spare one, and they tell him to decide who he will give to them. Her father tries to offer them money instead, but one of the soldiers hits her father in the head with his gun. Her mother screams and kneels by his side. </a:t>
            </a:r>
          </a:p>
          <a:p>
            <a:r>
              <a:rPr lang="en-ZA" sz="1600" dirty="0">
                <a:ln w="19050">
                  <a:noFill/>
                </a:ln>
                <a:solidFill>
                  <a:srgbClr val="000000"/>
                </a:solidFill>
                <a:latin typeface="Arial"/>
                <a:ea typeface="Arial"/>
                <a:cs typeface="Arial"/>
                <a:sym typeface="Arial"/>
              </a:rPr>
              <a:t>Then Flora sees one of the soldiers grabbing her 11-year-old sister. She starts to yell at the soldiers even though she is terrified, and even tries to hold on to her sister. The soldiers just laugh. One of them says, “This one has fire”. The others say, “She will be too much trouble”. The first soldier slaps Flora hard across the face. Everything goes dark and blurry for a moment and when her vision returns, she sees her sister being tied up in the back of a truck as it drives off.</a:t>
            </a:r>
          </a:p>
        </p:txBody>
      </p:sp>
      <p:sp>
        <p:nvSpPr>
          <p:cNvPr id="8" name="Rectangle 7">
            <a:extLst>
              <a:ext uri="{FF2B5EF4-FFF2-40B4-BE49-F238E27FC236}">
                <a16:creationId xmlns:a16="http://schemas.microsoft.com/office/drawing/2014/main" id="{09A891D6-684C-6103-0F93-385A9CCCD099}"/>
              </a:ext>
            </a:extLst>
          </p:cNvPr>
          <p:cNvSpPr/>
          <p:nvPr/>
        </p:nvSpPr>
        <p:spPr>
          <a:xfrm>
            <a:off x="4674000" y="576000"/>
            <a:ext cx="2844000" cy="50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1">
            <a:extLst>
              <a:ext uri="{FF2B5EF4-FFF2-40B4-BE49-F238E27FC236}">
                <a16:creationId xmlns:a16="http://schemas.microsoft.com/office/drawing/2014/main" id="{1EAA90D6-DD90-4DB0-288F-90835378A408}"/>
              </a:ext>
            </a:extLst>
          </p:cNvPr>
          <p:cNvSpPr txBox="1">
            <a:spLocks/>
          </p:cNvSpPr>
          <p:nvPr/>
        </p:nvSpPr>
        <p:spPr>
          <a:xfrm>
            <a:off x="4712734" y="619200"/>
            <a:ext cx="2766532" cy="48013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Scenario 1: Flora</a:t>
            </a:r>
          </a:p>
        </p:txBody>
      </p:sp>
      <p:sp>
        <p:nvSpPr>
          <p:cNvPr id="2" name="TextBox 1">
            <a:extLst>
              <a:ext uri="{FF2B5EF4-FFF2-40B4-BE49-F238E27FC236}">
                <a16:creationId xmlns:a16="http://schemas.microsoft.com/office/drawing/2014/main" id="{887C01BD-4D98-F1A1-D43E-7055E3F6664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1.10</a:t>
            </a:r>
          </a:p>
        </p:txBody>
      </p:sp>
    </p:spTree>
    <p:extLst>
      <p:ext uri="{BB962C8B-B14F-4D97-AF65-F5344CB8AC3E}">
        <p14:creationId xmlns:p14="http://schemas.microsoft.com/office/powerpoint/2010/main" val="359575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10" name="Rectangle 9">
            <a:extLst>
              <a:ext uri="{FF2B5EF4-FFF2-40B4-BE49-F238E27FC236}">
                <a16:creationId xmlns:a16="http://schemas.microsoft.com/office/drawing/2014/main" id="{2F5D70B0-0E27-CF03-08FA-097EF0F8499D}"/>
              </a:ext>
            </a:extLst>
          </p:cNvPr>
          <p:cNvSpPr/>
          <p:nvPr/>
        </p:nvSpPr>
        <p:spPr>
          <a:xfrm>
            <a:off x="1079292" y="1080000"/>
            <a:ext cx="10028419" cy="4266440"/>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8D2A54-CC2E-0B62-26D4-46EC945797CB}"/>
              </a:ext>
            </a:extLst>
          </p:cNvPr>
          <p:cNvSpPr/>
          <p:nvPr/>
        </p:nvSpPr>
        <p:spPr>
          <a:xfrm>
            <a:off x="4674000" y="576000"/>
            <a:ext cx="2844000" cy="50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1">
            <a:extLst>
              <a:ext uri="{FF2B5EF4-FFF2-40B4-BE49-F238E27FC236}">
                <a16:creationId xmlns:a16="http://schemas.microsoft.com/office/drawing/2014/main" id="{6EA4B2D9-98F0-A2F7-0E10-47B4521F22B8}"/>
              </a:ext>
            </a:extLst>
          </p:cNvPr>
          <p:cNvSpPr txBox="1">
            <a:spLocks/>
          </p:cNvSpPr>
          <p:nvPr/>
        </p:nvSpPr>
        <p:spPr>
          <a:xfrm>
            <a:off x="4712734" y="619466"/>
            <a:ext cx="2766532" cy="48013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Scenario 1: Flora</a:t>
            </a:r>
          </a:p>
        </p:txBody>
      </p:sp>
      <p:sp>
        <p:nvSpPr>
          <p:cNvPr id="351" name="Google Shape;351;p57"/>
          <p:cNvSpPr txBox="1"/>
          <p:nvPr/>
        </p:nvSpPr>
        <p:spPr>
          <a:xfrm>
            <a:off x="1440000" y="2525273"/>
            <a:ext cx="9312000" cy="2195418"/>
          </a:xfrm>
          <a:prstGeom prst="rect">
            <a:avLst/>
          </a:prstGeom>
          <a:noFill/>
          <a:ln>
            <a:noFill/>
          </a:ln>
        </p:spPr>
        <p:txBody>
          <a:bodyPr spcFirstLastPara="1" wrap="square" lIns="121900" tIns="60933" rIns="121900" bIns="60933" anchor="t" anchorCtr="0">
            <a:spAutoFit/>
          </a:bodyPr>
          <a:lstStyle/>
          <a:p>
            <a:pPr>
              <a:lnSpc>
                <a:spcPct val="120000"/>
              </a:lnSpc>
              <a:spcBef>
                <a:spcPts val="800"/>
              </a:spcBef>
              <a:buClr>
                <a:schemeClr val="accent2"/>
              </a:buClr>
              <a:buSzPct val="120000"/>
            </a:pPr>
            <a:r>
              <a:rPr lang="en-ZA" sz="2400" b="1" dirty="0">
                <a:solidFill>
                  <a:schemeClr val="accent1"/>
                </a:solidFill>
                <a:latin typeface="Arial"/>
                <a:ea typeface="Arial"/>
                <a:cs typeface="Arial"/>
                <a:sym typeface="Arial"/>
              </a:rPr>
              <a:t>Turn to your neighbours and discuss the following questions</a:t>
            </a:r>
            <a:endParaRPr lang="fr" sz="2400" dirty="0">
              <a:solidFill>
                <a:schemeClr val="dk1"/>
              </a:solidFill>
              <a:latin typeface="Arial"/>
              <a:ea typeface="Arial"/>
              <a:cs typeface="Arial"/>
              <a:sym typeface="Arial"/>
            </a:endParaRPr>
          </a:p>
          <a:p>
            <a:pPr marL="360000" indent="-360000">
              <a:lnSpc>
                <a:spcPct val="120000"/>
              </a:lnSpc>
              <a:spcBef>
                <a:spcPts val="800"/>
              </a:spcBef>
              <a:buClr>
                <a:schemeClr val="accent2"/>
              </a:buClr>
              <a:buSzPct val="120000"/>
              <a:buFont typeface="Arial" panose="020B0604020202020204" pitchFamily="34" charset="0"/>
              <a:buChar char="•"/>
            </a:pPr>
            <a:r>
              <a:rPr lang="fr" sz="2200" dirty="0">
                <a:solidFill>
                  <a:schemeClr val="dk1"/>
                </a:solidFill>
                <a:latin typeface="Arial"/>
                <a:ea typeface="Arial"/>
                <a:cs typeface="Arial"/>
                <a:sym typeface="Arial"/>
              </a:rPr>
              <a:t>How does gender influence the power of the people in the story?  </a:t>
            </a:r>
            <a:endParaRPr sz="2200" dirty="0">
              <a:latin typeface="Arial" panose="020B0604020202020204" pitchFamily="34" charset="0"/>
            </a:endParaRPr>
          </a:p>
          <a:p>
            <a:pPr marL="360000" indent="-360000">
              <a:lnSpc>
                <a:spcPct val="120000"/>
              </a:lnSpc>
              <a:spcBef>
                <a:spcPts val="800"/>
              </a:spcBef>
              <a:buClr>
                <a:schemeClr val="accent2"/>
              </a:buClr>
              <a:buSzPct val="120000"/>
              <a:buFont typeface="Arial" panose="020B0604020202020204" pitchFamily="34" charset="0"/>
              <a:buChar char="•"/>
            </a:pPr>
            <a:r>
              <a:rPr lang="fr" sz="2200" dirty="0">
                <a:solidFill>
                  <a:schemeClr val="dk1"/>
                </a:solidFill>
                <a:latin typeface="Arial"/>
                <a:ea typeface="Arial"/>
                <a:cs typeface="Arial"/>
                <a:sym typeface="Arial"/>
              </a:rPr>
              <a:t>Where do you see power contributing to and/or shaping violence?</a:t>
            </a:r>
            <a:endParaRPr sz="2200" dirty="0">
              <a:latin typeface="Arial" panose="020B0604020202020204" pitchFamily="34" charset="0"/>
            </a:endParaRPr>
          </a:p>
          <a:p>
            <a:pPr marL="360000" indent="-360000">
              <a:lnSpc>
                <a:spcPct val="120000"/>
              </a:lnSpc>
              <a:spcBef>
                <a:spcPts val="800"/>
              </a:spcBef>
              <a:buClr>
                <a:schemeClr val="accent2"/>
              </a:buClr>
              <a:buSzPct val="120000"/>
              <a:buFont typeface="Arial" panose="020B0604020202020204" pitchFamily="34" charset="0"/>
              <a:buChar char="•"/>
            </a:pPr>
            <a:r>
              <a:rPr lang="fr" sz="2200" dirty="0">
                <a:solidFill>
                  <a:schemeClr val="dk1"/>
                </a:solidFill>
                <a:latin typeface="Arial"/>
                <a:ea typeface="Arial"/>
                <a:cs typeface="Arial"/>
                <a:sym typeface="Arial"/>
              </a:rPr>
              <a:t>What forms of violence do you see?</a:t>
            </a:r>
            <a:endParaRPr sz="2200" dirty="0">
              <a:latin typeface="Arial" panose="020B0604020202020204" pitchFamily="34" charset="0"/>
            </a:endParaRPr>
          </a:p>
        </p:txBody>
      </p:sp>
      <p:grpSp>
        <p:nvGrpSpPr>
          <p:cNvPr id="2" name="Group 1">
            <a:extLst>
              <a:ext uri="{FF2B5EF4-FFF2-40B4-BE49-F238E27FC236}">
                <a16:creationId xmlns:a16="http://schemas.microsoft.com/office/drawing/2014/main" id="{DCA08333-5AED-D2DD-DB83-A43FA1317F85}"/>
              </a:ext>
            </a:extLst>
          </p:cNvPr>
          <p:cNvGrpSpPr/>
          <p:nvPr/>
        </p:nvGrpSpPr>
        <p:grpSpPr>
          <a:xfrm>
            <a:off x="8738647" y="1202703"/>
            <a:ext cx="2013353" cy="1199867"/>
            <a:chOff x="8732120" y="576000"/>
            <a:chExt cx="2019880" cy="1203757"/>
          </a:xfrm>
        </p:grpSpPr>
        <p:sp>
          <p:nvSpPr>
            <p:cNvPr id="14" name="Rounded Rectangular Callout 13">
              <a:extLst>
                <a:ext uri="{FF2B5EF4-FFF2-40B4-BE49-F238E27FC236}">
                  <a16:creationId xmlns:a16="http://schemas.microsoft.com/office/drawing/2014/main" id="{474B1F08-5C17-A104-2CCC-C47A58CBEC9A}"/>
                </a:ext>
              </a:extLst>
            </p:cNvPr>
            <p:cNvSpPr/>
            <p:nvPr/>
          </p:nvSpPr>
          <p:spPr>
            <a:xfrm>
              <a:off x="8732120" y="844161"/>
              <a:ext cx="1146413" cy="935596"/>
            </a:xfrm>
            <a:prstGeom prst="wedgeRoundRectCallout">
              <a:avLst>
                <a:gd name="adj1" fmla="val -4964"/>
                <a:gd name="adj2" fmla="val 7268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Callout 11">
              <a:extLst>
                <a:ext uri="{FF2B5EF4-FFF2-40B4-BE49-F238E27FC236}">
                  <a16:creationId xmlns:a16="http://schemas.microsoft.com/office/drawing/2014/main" id="{314F9066-50E5-5086-EDEC-709CA26D6A1C}"/>
                </a:ext>
              </a:extLst>
            </p:cNvPr>
            <p:cNvSpPr/>
            <p:nvPr/>
          </p:nvSpPr>
          <p:spPr>
            <a:xfrm>
              <a:off x="9497562" y="576000"/>
              <a:ext cx="1254438" cy="1023757"/>
            </a:xfrm>
            <a:prstGeom prst="wedgeEllipseCallout">
              <a:avLst>
                <a:gd name="adj1" fmla="val -4964"/>
                <a:gd name="adj2" fmla="val 708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0612530A-7592-FC04-06E5-D254B045560E}"/>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1.11</a:t>
            </a:r>
          </a:p>
        </p:txBody>
      </p:sp>
    </p:spTree>
    <p:extLst>
      <p:ext uri="{BB962C8B-B14F-4D97-AF65-F5344CB8AC3E}">
        <p14:creationId xmlns:p14="http://schemas.microsoft.com/office/powerpoint/2010/main" val="348352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9" name="Google Shape;359;p58"/>
          <p:cNvSpPr/>
          <p:nvPr/>
        </p:nvSpPr>
        <p:spPr>
          <a:xfrm>
            <a:off x="8059574" y="1900536"/>
            <a:ext cx="3427857" cy="3428492"/>
          </a:xfrm>
          <a:prstGeom prst="ellipse">
            <a:avLst/>
          </a:prstGeom>
          <a:solidFill>
            <a:schemeClr val="accent5"/>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60" name="Google Shape;360;p58"/>
          <p:cNvSpPr/>
          <p:nvPr/>
        </p:nvSpPr>
        <p:spPr>
          <a:xfrm>
            <a:off x="8173388" y="2014839"/>
            <a:ext cx="3200227" cy="3199885"/>
          </a:xfrm>
          <a:prstGeom prst="ellipse">
            <a:avLst/>
          </a:prstGeom>
          <a:solidFill>
            <a:schemeClr val="lt1">
              <a:alpha val="89803"/>
            </a:schemeClr>
          </a:solidFill>
          <a:ln w="2540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61" name="Google Shape;361;p58"/>
          <p:cNvSpPr txBox="1"/>
          <p:nvPr/>
        </p:nvSpPr>
        <p:spPr>
          <a:xfrm>
            <a:off x="8747258" y="2472052"/>
            <a:ext cx="2285239" cy="2285461"/>
          </a:xfrm>
          <a:prstGeom prst="rect">
            <a:avLst/>
          </a:prstGeom>
          <a:noFill/>
          <a:ln>
            <a:noFill/>
          </a:ln>
        </p:spPr>
        <p:txBody>
          <a:bodyPr spcFirstLastPara="1" wrap="square" lIns="27067" tIns="27067" rIns="27067" bIns="27067" anchor="ctr" anchorCtr="0">
            <a:noAutofit/>
          </a:bodyPr>
          <a:lstStyle/>
          <a:p>
            <a:pPr algn="ctr">
              <a:lnSpc>
                <a:spcPct val="90000"/>
              </a:lnSpc>
              <a:buClr>
                <a:srgbClr val="000000"/>
              </a:buClr>
              <a:buSzPts val="1600"/>
            </a:pPr>
            <a:r>
              <a:rPr lang="en-GB" sz="2000" dirty="0">
                <a:solidFill>
                  <a:schemeClr val="accent1"/>
                </a:solidFill>
                <a:latin typeface="Arial" panose="020B0604020202020204" pitchFamily="34" charset="0"/>
                <a:ea typeface="Calibri"/>
                <a:cs typeface="Arial" panose="020B0604020202020204" pitchFamily="34" charset="0"/>
                <a:sym typeface="Calibri"/>
              </a:rPr>
              <a:t>The greater the power an individual or institution holds, the easier it is for them to perpetrate GBV</a:t>
            </a:r>
            <a:endParaRPr lang="en-GB" sz="2000" dirty="0">
              <a:solidFill>
                <a:schemeClr val="accent1"/>
              </a:solidFill>
              <a:latin typeface="Arial" panose="020B0604020202020204" pitchFamily="34" charset="0"/>
              <a:cs typeface="Arial" panose="020B0604020202020204" pitchFamily="34" charset="0"/>
            </a:endParaRPr>
          </a:p>
        </p:txBody>
      </p:sp>
      <p:sp>
        <p:nvSpPr>
          <p:cNvPr id="362" name="Google Shape;362;p58"/>
          <p:cNvSpPr/>
          <p:nvPr/>
        </p:nvSpPr>
        <p:spPr>
          <a:xfrm rot="2700000">
            <a:off x="4520911" y="1904680"/>
            <a:ext cx="3419601" cy="3419601"/>
          </a:xfrm>
          <a:prstGeom prst="teardrop">
            <a:avLst>
              <a:gd name="adj" fmla="val 100000"/>
            </a:avLst>
          </a:prstGeom>
          <a:solidFill>
            <a:schemeClr val="accent2"/>
          </a:solidFill>
          <a:ln w="2540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63" name="Google Shape;363;p58"/>
          <p:cNvSpPr/>
          <p:nvPr/>
        </p:nvSpPr>
        <p:spPr>
          <a:xfrm>
            <a:off x="4630599" y="2014839"/>
            <a:ext cx="3200227" cy="3199885"/>
          </a:xfrm>
          <a:prstGeom prst="ellipse">
            <a:avLst/>
          </a:prstGeom>
          <a:solidFill>
            <a:schemeClr val="lt1">
              <a:alpha val="89803"/>
            </a:schemeClr>
          </a:solidFill>
          <a:ln w="254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64" name="Google Shape;364;p58"/>
          <p:cNvSpPr txBox="1"/>
          <p:nvPr/>
        </p:nvSpPr>
        <p:spPr>
          <a:xfrm>
            <a:off x="5088093" y="2472052"/>
            <a:ext cx="2285239" cy="2285461"/>
          </a:xfrm>
          <a:prstGeom prst="rect">
            <a:avLst/>
          </a:prstGeom>
          <a:noFill/>
          <a:ln>
            <a:noFill/>
          </a:ln>
        </p:spPr>
        <p:txBody>
          <a:bodyPr spcFirstLastPara="1" wrap="square" lIns="27067" tIns="27067" rIns="27067" bIns="27067" anchor="ctr" anchorCtr="0">
            <a:noAutofit/>
          </a:bodyPr>
          <a:lstStyle/>
          <a:p>
            <a:pPr algn="ctr">
              <a:lnSpc>
                <a:spcPct val="90000"/>
              </a:lnSpc>
              <a:buClr>
                <a:srgbClr val="000000"/>
              </a:buClr>
              <a:buSzPts val="1600"/>
            </a:pPr>
            <a:r>
              <a:rPr lang="fr" sz="2000" dirty="0">
                <a:solidFill>
                  <a:schemeClr val="accent1"/>
                </a:solidFill>
                <a:latin typeface="Arial" panose="020B0604020202020204" pitchFamily="34" charset="0"/>
                <a:ea typeface="Calibri"/>
                <a:cs typeface="Arial" panose="020B0604020202020204" pitchFamily="34" charset="0"/>
                <a:sym typeface="Calibri"/>
              </a:rPr>
              <a:t>Intersectional factors increase or decrease a person’s vulnerability</a:t>
            </a:r>
            <a:endParaRPr sz="2000" dirty="0">
              <a:solidFill>
                <a:schemeClr val="accent1"/>
              </a:solidFill>
              <a:latin typeface="Arial" panose="020B0604020202020204" pitchFamily="34" charset="0"/>
              <a:ea typeface="Calibri"/>
              <a:cs typeface="Arial" panose="020B0604020202020204" pitchFamily="34" charset="0"/>
              <a:sym typeface="Calibri"/>
            </a:endParaRPr>
          </a:p>
        </p:txBody>
      </p:sp>
      <p:sp>
        <p:nvSpPr>
          <p:cNvPr id="365" name="Google Shape;365;p58"/>
          <p:cNvSpPr/>
          <p:nvPr/>
        </p:nvSpPr>
        <p:spPr>
          <a:xfrm rot="2700000">
            <a:off x="978122" y="1904680"/>
            <a:ext cx="3419601" cy="3419601"/>
          </a:xfrm>
          <a:prstGeom prst="teardrop">
            <a:avLst>
              <a:gd name="adj" fmla="val 100000"/>
            </a:avLst>
          </a:prstGeom>
          <a:solidFill>
            <a:schemeClr val="accent4"/>
          </a:solidFill>
          <a:ln w="25400" cap="flat" cmpd="sng">
            <a:no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66" name="Google Shape;366;p58"/>
          <p:cNvSpPr/>
          <p:nvPr/>
        </p:nvSpPr>
        <p:spPr>
          <a:xfrm>
            <a:off x="1087809" y="2014839"/>
            <a:ext cx="3200227" cy="3199885"/>
          </a:xfrm>
          <a:prstGeom prst="ellipse">
            <a:avLst/>
          </a:prstGeom>
          <a:solidFill>
            <a:schemeClr val="lt1">
              <a:alpha val="89803"/>
            </a:schemeClr>
          </a:solidFill>
          <a:ln w="254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rial" panose="020B0604020202020204" pitchFamily="34" charset="0"/>
            </a:endParaRPr>
          </a:p>
        </p:txBody>
      </p:sp>
      <p:sp>
        <p:nvSpPr>
          <p:cNvPr id="367" name="Google Shape;367;p58"/>
          <p:cNvSpPr txBox="1"/>
          <p:nvPr/>
        </p:nvSpPr>
        <p:spPr>
          <a:xfrm>
            <a:off x="1444591" y="2505704"/>
            <a:ext cx="2554664" cy="2285461"/>
          </a:xfrm>
          <a:prstGeom prst="rect">
            <a:avLst/>
          </a:prstGeom>
          <a:noFill/>
          <a:ln>
            <a:noFill/>
          </a:ln>
        </p:spPr>
        <p:txBody>
          <a:bodyPr spcFirstLastPara="1" wrap="square" lIns="27067" tIns="27067" rIns="27067" bIns="27067" anchor="ctr" anchorCtr="0">
            <a:noAutofit/>
          </a:bodyPr>
          <a:lstStyle/>
          <a:p>
            <a:pPr algn="ctr">
              <a:lnSpc>
                <a:spcPct val="90000"/>
              </a:lnSpc>
              <a:buClr>
                <a:srgbClr val="000000"/>
              </a:buClr>
              <a:buSzPts val="1600"/>
            </a:pPr>
            <a:r>
              <a:rPr lang="fr" sz="2000" dirty="0">
                <a:solidFill>
                  <a:schemeClr val="accent1"/>
                </a:solidFill>
                <a:latin typeface="Arial" panose="020B0604020202020204" pitchFamily="34" charset="0"/>
                <a:ea typeface="Calibri"/>
                <a:cs typeface="Arial" panose="020B0604020202020204" pitchFamily="34" charset="0"/>
                <a:sym typeface="Calibri"/>
              </a:rPr>
              <a:t>Any action, threat or exercise of control that uses gender roles and norms to decrease a person’s power is GBV</a:t>
            </a:r>
            <a:endParaRPr sz="2000" dirty="0">
              <a:solidFill>
                <a:schemeClr val="accent1"/>
              </a:solidFill>
              <a:latin typeface="Arial" panose="020B0604020202020204" pitchFamily="34" charset="0"/>
              <a:cs typeface="Arial" panose="020B0604020202020204" pitchFamily="34" charset="0"/>
            </a:endParaRPr>
          </a:p>
        </p:txBody>
      </p:sp>
      <p:sp>
        <p:nvSpPr>
          <p:cNvPr id="368" name="Google Shape;368;p58"/>
          <p:cNvSpPr txBox="1"/>
          <p:nvPr/>
        </p:nvSpPr>
        <p:spPr>
          <a:xfrm>
            <a:off x="1717867" y="313701"/>
            <a:ext cx="8939600" cy="107520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endParaRPr sz="4000" dirty="0">
              <a:solidFill>
                <a:srgbClr val="002060"/>
              </a:solidFill>
              <a:latin typeface="Arial"/>
              <a:ea typeface="Arial"/>
              <a:cs typeface="Arial"/>
              <a:sym typeface="Arial"/>
            </a:endParaRPr>
          </a:p>
        </p:txBody>
      </p:sp>
      <p:sp>
        <p:nvSpPr>
          <p:cNvPr id="2" name="Title 1">
            <a:extLst>
              <a:ext uri="{FF2B5EF4-FFF2-40B4-BE49-F238E27FC236}">
                <a16:creationId xmlns:a16="http://schemas.microsoft.com/office/drawing/2014/main" id="{8CC77ED9-EA72-DB2C-8378-6A42A5F6AF30}"/>
              </a:ext>
            </a:extLst>
          </p:cNvPr>
          <p:cNvSpPr>
            <a:spLocks noGrp="1"/>
          </p:cNvSpPr>
          <p:nvPr>
            <p:ph type="title"/>
          </p:nvPr>
        </p:nvSpPr>
        <p:spPr>
          <a:xfrm>
            <a:off x="415600" y="287999"/>
            <a:ext cx="11360800" cy="1188977"/>
          </a:xfrm>
        </p:spPr>
        <p:txBody>
          <a:bodyPr/>
          <a:lstStyle/>
          <a:p>
            <a:r>
              <a:rPr lang="en-US" dirty="0"/>
              <a:t>Understanding men and boys as the </a:t>
            </a:r>
            <a:br>
              <a:rPr lang="en-US" dirty="0"/>
            </a:br>
            <a:r>
              <a:rPr lang="en-US" dirty="0"/>
              <a:t>primary perpetrators of GBV</a:t>
            </a:r>
            <a:br>
              <a:rPr lang="en-US" dirty="0"/>
            </a:br>
            <a:br>
              <a:rPr lang="en-US" dirty="0"/>
            </a:br>
            <a:endParaRPr lang="en-US" dirty="0"/>
          </a:p>
        </p:txBody>
      </p:sp>
      <p:sp>
        <p:nvSpPr>
          <p:cNvPr id="3" name="TextBox 2">
            <a:extLst>
              <a:ext uri="{FF2B5EF4-FFF2-40B4-BE49-F238E27FC236}">
                <a16:creationId xmlns:a16="http://schemas.microsoft.com/office/drawing/2014/main" id="{71913BB1-47AB-F05B-B446-82CF1E9AD657}"/>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1.12</a:t>
            </a:r>
          </a:p>
        </p:txBody>
      </p:sp>
    </p:spTree>
    <p:extLst>
      <p:ext uri="{BB962C8B-B14F-4D97-AF65-F5344CB8AC3E}">
        <p14:creationId xmlns:p14="http://schemas.microsoft.com/office/powerpoint/2010/main" val="112769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2" name="Title 1">
            <a:extLst>
              <a:ext uri="{FF2B5EF4-FFF2-40B4-BE49-F238E27FC236}">
                <a16:creationId xmlns:a16="http://schemas.microsoft.com/office/drawing/2014/main" id="{664FC7CA-E0D7-4236-B50D-CE6DB6C7ADB0}"/>
              </a:ext>
            </a:extLst>
          </p:cNvPr>
          <p:cNvSpPr>
            <a:spLocks noGrp="1"/>
          </p:cNvSpPr>
          <p:nvPr>
            <p:ph type="title"/>
          </p:nvPr>
        </p:nvSpPr>
        <p:spPr/>
        <p:txBody>
          <a:bodyPr/>
          <a:lstStyle/>
          <a:p>
            <a:r>
              <a:rPr lang="en-US" dirty="0"/>
              <a:t>Prevalence and consequences</a:t>
            </a:r>
            <a:br>
              <a:rPr lang="en-US" dirty="0"/>
            </a:br>
            <a:br>
              <a:rPr lang="en-US" dirty="0"/>
            </a:br>
            <a:endParaRPr lang="en-US" dirty="0"/>
          </a:p>
        </p:txBody>
      </p:sp>
      <p:sp>
        <p:nvSpPr>
          <p:cNvPr id="3" name="TextBox 2">
            <a:extLst>
              <a:ext uri="{FF2B5EF4-FFF2-40B4-BE49-F238E27FC236}">
                <a16:creationId xmlns:a16="http://schemas.microsoft.com/office/drawing/2014/main" id="{39FE65F5-2A93-C70C-97A3-C4AFAE9B3FA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1.13</a:t>
            </a:r>
          </a:p>
        </p:txBody>
      </p:sp>
    </p:spTree>
    <p:extLst>
      <p:ext uri="{BB962C8B-B14F-4D97-AF65-F5344CB8AC3E}">
        <p14:creationId xmlns:p14="http://schemas.microsoft.com/office/powerpoint/2010/main" val="376028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80" name="Google Shape;380;p60"/>
          <p:cNvSpPr txBox="1"/>
          <p:nvPr/>
        </p:nvSpPr>
        <p:spPr>
          <a:xfrm>
            <a:off x="4560184" y="3447384"/>
            <a:ext cx="3240000" cy="1800000"/>
          </a:xfrm>
          <a:prstGeom prst="roundRect">
            <a:avLst/>
          </a:prstGeom>
          <a:solidFill>
            <a:schemeClr val="accent1">
              <a:lumMod val="10000"/>
              <a:lumOff val="90000"/>
            </a:schemeClr>
          </a:solidFill>
          <a:ln w="9525" cap="flat" cmpd="sng">
            <a:noFill/>
            <a:prstDash val="solid"/>
            <a:round/>
            <a:headEnd type="none" w="sm" len="sm"/>
            <a:tailEnd type="none" w="sm" len="sm"/>
          </a:ln>
        </p:spPr>
        <p:txBody>
          <a:bodyPr spcFirstLastPara="1" wrap="square" lIns="121900" tIns="60933" rIns="121900" bIns="60933" anchor="ctr" anchorCtr="0">
            <a:noAutofit/>
          </a:bodyPr>
          <a:lstStyle/>
          <a:p>
            <a:pPr algn="ctr"/>
            <a:r>
              <a:rPr lang="fr" sz="2000" b="1" dirty="0">
                <a:solidFill>
                  <a:srgbClr val="E36C09"/>
                </a:solidFill>
                <a:latin typeface="Arial"/>
                <a:ea typeface="Arial"/>
                <a:cs typeface="Arial"/>
                <a:sym typeface="Arial"/>
              </a:rPr>
              <a:t>6% </a:t>
            </a:r>
            <a:r>
              <a:rPr lang="fr" sz="2000" dirty="0">
                <a:solidFill>
                  <a:srgbClr val="000000"/>
                </a:solidFill>
                <a:latin typeface="Arial"/>
                <a:ea typeface="Arial"/>
                <a:cs typeface="Arial"/>
                <a:sym typeface="Arial"/>
              </a:rPr>
              <a:t>of women have experienced non-partner </a:t>
            </a:r>
            <a:r>
              <a:rPr lang="fr" sz="2000" dirty="0">
                <a:solidFill>
                  <a:srgbClr val="E36C09"/>
                </a:solidFill>
                <a:latin typeface="Arial"/>
                <a:ea typeface="Arial"/>
                <a:cs typeface="Arial"/>
                <a:sym typeface="Arial"/>
              </a:rPr>
              <a:t>sexual violence</a:t>
            </a:r>
            <a:r>
              <a:rPr lang="fr" sz="2000" baseline="30000" dirty="0">
                <a:solidFill>
                  <a:schemeClr val="dk1"/>
                </a:solidFill>
                <a:latin typeface="Arial"/>
                <a:ea typeface="Arial"/>
                <a:cs typeface="Arial"/>
                <a:sym typeface="Arial"/>
              </a:rPr>
              <a:t>3</a:t>
            </a:r>
            <a:endParaRPr sz="2000" dirty="0">
              <a:latin typeface="Arial" panose="020B0604020202020204" pitchFamily="34" charset="0"/>
            </a:endParaRPr>
          </a:p>
        </p:txBody>
      </p:sp>
      <p:sp>
        <p:nvSpPr>
          <p:cNvPr id="382" name="Google Shape;382;p60"/>
          <p:cNvSpPr txBox="1"/>
          <p:nvPr/>
        </p:nvSpPr>
        <p:spPr>
          <a:xfrm>
            <a:off x="774359" y="3447384"/>
            <a:ext cx="3240000" cy="1800000"/>
          </a:xfrm>
          <a:prstGeom prst="roundRect">
            <a:avLst/>
          </a:prstGeom>
          <a:solidFill>
            <a:schemeClr val="accent1">
              <a:lumMod val="10000"/>
              <a:lumOff val="90000"/>
            </a:schemeClr>
          </a:solidFill>
          <a:ln w="9525" cap="flat" cmpd="sng">
            <a:noFill/>
            <a:prstDash val="solid"/>
            <a:round/>
            <a:headEnd type="none" w="sm" len="sm"/>
            <a:tailEnd type="none" w="sm" len="sm"/>
          </a:ln>
        </p:spPr>
        <p:txBody>
          <a:bodyPr spcFirstLastPara="1" wrap="square" lIns="121900" tIns="60933" rIns="121900" bIns="60933" anchor="ctr" anchorCtr="0">
            <a:noAutofit/>
          </a:bodyPr>
          <a:lstStyle/>
          <a:p>
            <a:pPr lvl="0" algn="ctr"/>
            <a:r>
              <a:rPr lang="fr" sz="2000" dirty="0">
                <a:latin typeface="Arial" panose="020B0604020202020204" pitchFamily="34" charset="0"/>
              </a:rPr>
              <a:t>Globally, </a:t>
            </a:r>
            <a:r>
              <a:rPr lang="fr" sz="2000" b="1" dirty="0">
                <a:solidFill>
                  <a:srgbClr val="E36C09"/>
                </a:solidFill>
                <a:latin typeface="Arial"/>
                <a:ea typeface="Arial"/>
                <a:cs typeface="Arial"/>
                <a:sym typeface="Arial"/>
              </a:rPr>
              <a:t>19%</a:t>
            </a:r>
            <a:r>
              <a:rPr lang="fr" sz="2000" dirty="0">
                <a:solidFill>
                  <a:srgbClr val="E36C09"/>
                </a:solidFill>
                <a:latin typeface="Arial"/>
                <a:ea typeface="Arial"/>
                <a:cs typeface="Arial"/>
                <a:sym typeface="Arial"/>
              </a:rPr>
              <a:t> </a:t>
            </a:r>
            <a:r>
              <a:rPr lang="fr" sz="2000" dirty="0">
                <a:solidFill>
                  <a:srgbClr val="000000"/>
                </a:solidFill>
                <a:latin typeface="Arial"/>
                <a:ea typeface="Arial"/>
                <a:cs typeface="Arial"/>
                <a:sym typeface="Arial"/>
              </a:rPr>
              <a:t>of girls have experienced </a:t>
            </a:r>
            <a:r>
              <a:rPr lang="fr" sz="2000" dirty="0">
                <a:solidFill>
                  <a:srgbClr val="E36C09"/>
                </a:solidFill>
                <a:latin typeface="Arial"/>
                <a:ea typeface="Arial"/>
                <a:cs typeface="Arial"/>
                <a:sym typeface="Arial"/>
              </a:rPr>
              <a:t>child or forced marriage</a:t>
            </a:r>
            <a:r>
              <a:rPr lang="fr" sz="2000" baseline="30000" dirty="0">
                <a:solidFill>
                  <a:srgbClr val="000000"/>
                </a:solidFill>
                <a:latin typeface="Arial"/>
                <a:ea typeface="Arial"/>
                <a:cs typeface="Arial"/>
                <a:sym typeface="Arial"/>
              </a:rPr>
              <a:t>1</a:t>
            </a:r>
            <a:endParaRPr sz="2000" baseline="30000" dirty="0">
              <a:solidFill>
                <a:srgbClr val="E36C09"/>
              </a:solidFill>
              <a:latin typeface="Arial"/>
              <a:ea typeface="Arial"/>
              <a:cs typeface="Arial"/>
              <a:sym typeface="Arial"/>
            </a:endParaRPr>
          </a:p>
        </p:txBody>
      </p:sp>
      <p:sp>
        <p:nvSpPr>
          <p:cNvPr id="383" name="Google Shape;383;p60"/>
          <p:cNvSpPr txBox="1"/>
          <p:nvPr/>
        </p:nvSpPr>
        <p:spPr>
          <a:xfrm>
            <a:off x="8346009" y="1394325"/>
            <a:ext cx="3240000" cy="1800000"/>
          </a:xfrm>
          <a:prstGeom prst="roundRect">
            <a:avLst/>
          </a:prstGeom>
          <a:solidFill>
            <a:schemeClr val="accent1">
              <a:lumMod val="10000"/>
              <a:lumOff val="90000"/>
            </a:schemeClr>
          </a:solidFill>
          <a:ln w="9525" cap="flat" cmpd="sng">
            <a:noFill/>
            <a:prstDash val="solid"/>
            <a:round/>
            <a:headEnd type="none" w="sm" len="sm"/>
            <a:tailEnd type="none" w="sm" len="sm"/>
          </a:ln>
        </p:spPr>
        <p:txBody>
          <a:bodyPr spcFirstLastPara="1" wrap="square" lIns="121900" tIns="60933" rIns="121900" bIns="60933" anchor="ctr" anchorCtr="0">
            <a:noAutofit/>
          </a:bodyPr>
          <a:lstStyle/>
          <a:p>
            <a:pPr algn="ctr"/>
            <a:r>
              <a:rPr lang="fr" sz="2000" b="1" dirty="0">
                <a:solidFill>
                  <a:srgbClr val="E36C09"/>
                </a:solidFill>
                <a:latin typeface="Arial"/>
                <a:ea typeface="Arial"/>
                <a:cs typeface="Arial"/>
                <a:sym typeface="Arial"/>
              </a:rPr>
              <a:t>133</a:t>
            </a:r>
            <a:r>
              <a:rPr lang="fr" sz="2000" dirty="0">
                <a:solidFill>
                  <a:srgbClr val="000000"/>
                </a:solidFill>
                <a:latin typeface="Arial"/>
                <a:ea typeface="Arial"/>
                <a:cs typeface="Arial"/>
                <a:sym typeface="Arial"/>
              </a:rPr>
              <a:t> women are victims of </a:t>
            </a:r>
            <a:r>
              <a:rPr lang="fr" sz="2000" dirty="0">
                <a:solidFill>
                  <a:srgbClr val="E36C09"/>
                </a:solidFill>
                <a:latin typeface="Arial"/>
                <a:ea typeface="Arial"/>
                <a:cs typeface="Arial"/>
                <a:sym typeface="Arial"/>
              </a:rPr>
              <a:t>femicide</a:t>
            </a:r>
            <a:r>
              <a:rPr lang="fr" sz="2000" dirty="0">
                <a:solidFill>
                  <a:srgbClr val="000000"/>
                </a:solidFill>
                <a:latin typeface="Arial"/>
                <a:ea typeface="Arial"/>
                <a:cs typeface="Arial"/>
                <a:sym typeface="Arial"/>
              </a:rPr>
              <a:t> every day</a:t>
            </a:r>
            <a:r>
              <a:rPr lang="fr" sz="2000" baseline="30000" dirty="0">
                <a:solidFill>
                  <a:srgbClr val="000000"/>
                </a:solidFill>
                <a:latin typeface="Arial"/>
                <a:ea typeface="Arial"/>
                <a:cs typeface="Arial"/>
                <a:sym typeface="Arial"/>
              </a:rPr>
              <a:t>2</a:t>
            </a:r>
            <a:r>
              <a:rPr lang="fr" sz="2000" dirty="0">
                <a:solidFill>
                  <a:srgbClr val="000000"/>
                </a:solidFill>
                <a:latin typeface="Arial"/>
                <a:ea typeface="Arial"/>
                <a:cs typeface="Arial"/>
                <a:sym typeface="Arial"/>
              </a:rPr>
              <a:t> </a:t>
            </a:r>
            <a:endParaRPr sz="2000" dirty="0">
              <a:solidFill>
                <a:srgbClr val="E36C09"/>
              </a:solidFill>
              <a:latin typeface="Arial"/>
              <a:ea typeface="Arial"/>
              <a:cs typeface="Arial"/>
              <a:sym typeface="Arial"/>
            </a:endParaRPr>
          </a:p>
        </p:txBody>
      </p:sp>
      <p:sp>
        <p:nvSpPr>
          <p:cNvPr id="384" name="Google Shape;384;p60"/>
          <p:cNvSpPr txBox="1"/>
          <p:nvPr/>
        </p:nvSpPr>
        <p:spPr>
          <a:xfrm>
            <a:off x="0" y="0"/>
            <a:ext cx="12192000" cy="1036516"/>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en-GB" sz="3200" b="1" dirty="0">
                <a:solidFill>
                  <a:schemeClr val="accent3"/>
                </a:solidFill>
                <a:latin typeface="+mj-lt"/>
                <a:cs typeface="Arial"/>
                <a:sym typeface="Arial"/>
              </a:rPr>
              <a:t>Global prevalence of violence against women (age 15–49)</a:t>
            </a:r>
          </a:p>
        </p:txBody>
      </p:sp>
      <p:sp>
        <p:nvSpPr>
          <p:cNvPr id="385" name="Google Shape;385;p60"/>
          <p:cNvSpPr txBox="1"/>
          <p:nvPr/>
        </p:nvSpPr>
        <p:spPr>
          <a:xfrm>
            <a:off x="774360" y="1394325"/>
            <a:ext cx="3240000" cy="1800000"/>
          </a:xfrm>
          <a:prstGeom prst="roundRect">
            <a:avLst/>
          </a:prstGeom>
          <a:solidFill>
            <a:schemeClr val="accent1">
              <a:lumMod val="10000"/>
              <a:lumOff val="90000"/>
            </a:schemeClr>
          </a:solidFill>
          <a:ln w="9525" cap="flat" cmpd="sng">
            <a:noFill/>
            <a:prstDash val="solid"/>
            <a:round/>
            <a:headEnd type="none" w="sm" len="sm"/>
            <a:tailEnd type="none" w="sm" len="sm"/>
          </a:ln>
        </p:spPr>
        <p:txBody>
          <a:bodyPr spcFirstLastPara="1" wrap="square" lIns="121900" tIns="60933" rIns="121900" bIns="60933" anchor="ctr" anchorCtr="0">
            <a:noAutofit/>
          </a:bodyPr>
          <a:lstStyle/>
          <a:p>
            <a:pPr algn="ctr"/>
            <a:r>
              <a:rPr lang="fr" sz="2000" b="1" dirty="0">
                <a:solidFill>
                  <a:srgbClr val="E36C09"/>
                </a:solidFill>
                <a:latin typeface="Arial"/>
                <a:ea typeface="Arial"/>
                <a:cs typeface="Arial"/>
                <a:sym typeface="Arial"/>
              </a:rPr>
              <a:t>13% </a:t>
            </a:r>
            <a:r>
              <a:rPr lang="fr" sz="2000" dirty="0">
                <a:solidFill>
                  <a:srgbClr val="000000"/>
                </a:solidFill>
                <a:latin typeface="Arial"/>
                <a:ea typeface="Arial"/>
                <a:cs typeface="Arial"/>
                <a:sym typeface="Arial"/>
              </a:rPr>
              <a:t>of ever-married/</a:t>
            </a:r>
            <a:endParaRPr sz="2000" dirty="0">
              <a:latin typeface="Arial" panose="020B0604020202020204" pitchFamily="34" charset="0"/>
            </a:endParaRPr>
          </a:p>
          <a:p>
            <a:pPr algn="ctr"/>
            <a:r>
              <a:rPr lang="fr" sz="2000" dirty="0">
                <a:solidFill>
                  <a:srgbClr val="000000"/>
                </a:solidFill>
                <a:latin typeface="Arial"/>
                <a:ea typeface="Arial"/>
                <a:cs typeface="Arial"/>
                <a:sym typeface="Arial"/>
              </a:rPr>
              <a:t>partnered women have experienced physical or sexual </a:t>
            </a:r>
            <a:r>
              <a:rPr lang="fr" sz="2000" dirty="0">
                <a:solidFill>
                  <a:srgbClr val="E36C09"/>
                </a:solidFill>
                <a:latin typeface="Arial"/>
                <a:ea typeface="Arial"/>
                <a:cs typeface="Arial"/>
                <a:sym typeface="Arial"/>
              </a:rPr>
              <a:t>IPV in the past </a:t>
            </a:r>
            <a:br>
              <a:rPr lang="fr" sz="2000" dirty="0">
                <a:solidFill>
                  <a:srgbClr val="E36C09"/>
                </a:solidFill>
                <a:latin typeface="Arial"/>
                <a:ea typeface="Arial"/>
                <a:cs typeface="Arial"/>
                <a:sym typeface="Arial"/>
              </a:rPr>
            </a:br>
            <a:r>
              <a:rPr lang="fr" sz="2000" dirty="0">
                <a:solidFill>
                  <a:srgbClr val="E36C09"/>
                </a:solidFill>
                <a:latin typeface="Arial"/>
                <a:ea typeface="Arial"/>
                <a:cs typeface="Arial"/>
                <a:sym typeface="Arial"/>
              </a:rPr>
              <a:t>12 months</a:t>
            </a:r>
            <a:r>
              <a:rPr lang="fr" sz="2000" baseline="30000" dirty="0">
                <a:solidFill>
                  <a:srgbClr val="000000"/>
                </a:solidFill>
                <a:latin typeface="Arial"/>
                <a:ea typeface="Arial"/>
                <a:cs typeface="Arial"/>
                <a:sym typeface="Arial"/>
              </a:rPr>
              <a:t>1</a:t>
            </a:r>
            <a:endParaRPr sz="2000" baseline="30000" dirty="0">
              <a:solidFill>
                <a:srgbClr val="E36C09"/>
              </a:solidFill>
              <a:latin typeface="Arial"/>
              <a:ea typeface="Arial"/>
              <a:cs typeface="Arial"/>
              <a:sym typeface="Arial"/>
            </a:endParaRPr>
          </a:p>
        </p:txBody>
      </p:sp>
      <p:sp>
        <p:nvSpPr>
          <p:cNvPr id="386" name="Google Shape;386;p60"/>
          <p:cNvSpPr txBox="1"/>
          <p:nvPr/>
        </p:nvSpPr>
        <p:spPr>
          <a:xfrm>
            <a:off x="4560184" y="1394325"/>
            <a:ext cx="3240000" cy="1800000"/>
          </a:xfrm>
          <a:prstGeom prst="roundRect">
            <a:avLst/>
          </a:prstGeom>
          <a:solidFill>
            <a:schemeClr val="accent1">
              <a:lumMod val="10000"/>
              <a:lumOff val="90000"/>
            </a:schemeClr>
          </a:solidFill>
          <a:ln w="9525" cap="flat" cmpd="sng">
            <a:noFill/>
            <a:prstDash val="solid"/>
            <a:round/>
            <a:headEnd type="none" w="sm" len="sm"/>
            <a:tailEnd type="none" w="sm" len="sm"/>
          </a:ln>
        </p:spPr>
        <p:txBody>
          <a:bodyPr spcFirstLastPara="1" wrap="square" lIns="121900" tIns="60933" rIns="121900" bIns="60933" anchor="ctr" anchorCtr="0">
            <a:noAutofit/>
          </a:bodyPr>
          <a:lstStyle/>
          <a:p>
            <a:pPr algn="ctr"/>
            <a:r>
              <a:rPr lang="en-GB" sz="2000" b="1" dirty="0">
                <a:solidFill>
                  <a:srgbClr val="E36C09"/>
                </a:solidFill>
                <a:latin typeface="Arial"/>
                <a:ea typeface="Arial"/>
                <a:cs typeface="Arial"/>
                <a:sym typeface="Arial"/>
              </a:rPr>
              <a:t>27% </a:t>
            </a:r>
            <a:r>
              <a:rPr lang="en-GB" sz="2000" dirty="0">
                <a:solidFill>
                  <a:srgbClr val="000000"/>
                </a:solidFill>
                <a:latin typeface="Arial"/>
                <a:ea typeface="Arial"/>
                <a:cs typeface="Arial"/>
                <a:sym typeface="Arial"/>
              </a:rPr>
              <a:t>of ever-married/ partnered women have experienced </a:t>
            </a:r>
            <a:br>
              <a:rPr lang="en-GB" sz="2000" dirty="0">
                <a:solidFill>
                  <a:srgbClr val="000000"/>
                </a:solidFill>
                <a:latin typeface="Arial"/>
                <a:ea typeface="Arial"/>
                <a:cs typeface="Arial"/>
                <a:sym typeface="Arial"/>
              </a:rPr>
            </a:br>
            <a:r>
              <a:rPr lang="en-GB" sz="2000" dirty="0">
                <a:solidFill>
                  <a:srgbClr val="E36C09"/>
                </a:solidFill>
                <a:latin typeface="Arial"/>
                <a:ea typeface="Arial"/>
                <a:cs typeface="Arial"/>
                <a:sym typeface="Arial"/>
              </a:rPr>
              <a:t>physical or sexual IPV</a:t>
            </a:r>
            <a:r>
              <a:rPr lang="en-GB" sz="2000" dirty="0">
                <a:solidFill>
                  <a:srgbClr val="000000"/>
                </a:solidFill>
                <a:latin typeface="Arial"/>
                <a:ea typeface="Arial"/>
                <a:cs typeface="Arial"/>
                <a:sym typeface="Arial"/>
              </a:rPr>
              <a:t> in their lifetime</a:t>
            </a:r>
            <a:r>
              <a:rPr lang="en-GB" sz="2000" baseline="30000" dirty="0">
                <a:solidFill>
                  <a:srgbClr val="000000"/>
                </a:solidFill>
                <a:latin typeface="Arial"/>
                <a:ea typeface="Arial"/>
                <a:cs typeface="Arial"/>
                <a:sym typeface="Arial"/>
              </a:rPr>
              <a:t>1</a:t>
            </a:r>
            <a:endParaRPr lang="en-GB" sz="2000" baseline="30000" dirty="0">
              <a:solidFill>
                <a:srgbClr val="E36C09"/>
              </a:solidFill>
              <a:latin typeface="Arial"/>
              <a:ea typeface="Arial"/>
              <a:cs typeface="Arial"/>
              <a:sym typeface="Arial"/>
            </a:endParaRPr>
          </a:p>
        </p:txBody>
      </p:sp>
      <p:sp>
        <p:nvSpPr>
          <p:cNvPr id="387" name="Google Shape;387;p60"/>
          <p:cNvSpPr txBox="1"/>
          <p:nvPr/>
        </p:nvSpPr>
        <p:spPr>
          <a:xfrm>
            <a:off x="8346009" y="3447384"/>
            <a:ext cx="3240000" cy="1800000"/>
          </a:xfrm>
          <a:prstGeom prst="roundRect">
            <a:avLst/>
          </a:prstGeom>
          <a:solidFill>
            <a:schemeClr val="accent1">
              <a:lumMod val="10000"/>
              <a:lumOff val="90000"/>
            </a:schemeClr>
          </a:solidFill>
          <a:ln w="9525" cap="flat" cmpd="sng">
            <a:noFill/>
            <a:prstDash val="solid"/>
            <a:round/>
            <a:headEnd type="none" w="sm" len="sm"/>
            <a:tailEnd type="none" w="sm" len="sm"/>
          </a:ln>
        </p:spPr>
        <p:txBody>
          <a:bodyPr spcFirstLastPara="1" wrap="square" lIns="121900" tIns="60933" rIns="121900" bIns="60933" anchor="ctr" anchorCtr="0">
            <a:noAutofit/>
          </a:bodyPr>
          <a:lstStyle/>
          <a:p>
            <a:pPr algn="ctr"/>
            <a:r>
              <a:rPr lang="fr" sz="2000" b="1" dirty="0">
                <a:solidFill>
                  <a:srgbClr val="E36C09"/>
                </a:solidFill>
                <a:latin typeface="Arial"/>
                <a:ea typeface="Arial"/>
                <a:cs typeface="Arial"/>
                <a:sym typeface="Arial"/>
              </a:rPr>
              <a:t>38% </a:t>
            </a:r>
            <a:r>
              <a:rPr lang="fr" sz="2000" dirty="0">
                <a:solidFill>
                  <a:srgbClr val="000000"/>
                </a:solidFill>
                <a:latin typeface="Arial"/>
                <a:ea typeface="Arial"/>
                <a:cs typeface="Arial"/>
                <a:sym typeface="Arial"/>
              </a:rPr>
              <a:t>of </a:t>
            </a:r>
            <a:r>
              <a:rPr lang="fr" sz="2000" dirty="0">
                <a:solidFill>
                  <a:schemeClr val="dk1"/>
                </a:solidFill>
                <a:latin typeface="Arial"/>
                <a:ea typeface="Arial"/>
                <a:cs typeface="Arial"/>
                <a:sym typeface="Arial"/>
              </a:rPr>
              <a:t>femicides</a:t>
            </a:r>
            <a:r>
              <a:rPr lang="fr" sz="2000" dirty="0">
                <a:solidFill>
                  <a:srgbClr val="000000"/>
                </a:solidFill>
                <a:latin typeface="Arial"/>
                <a:ea typeface="Arial"/>
                <a:cs typeface="Arial"/>
                <a:sym typeface="Arial"/>
              </a:rPr>
              <a:t> are committed by the woman’s current or a past intimate partner</a:t>
            </a:r>
            <a:r>
              <a:rPr lang="fr" sz="2000" baseline="30000" dirty="0">
                <a:solidFill>
                  <a:srgbClr val="000000"/>
                </a:solidFill>
                <a:latin typeface="Arial"/>
                <a:ea typeface="Arial"/>
                <a:cs typeface="Arial"/>
                <a:sym typeface="Arial"/>
              </a:rPr>
              <a:t>2</a:t>
            </a:r>
            <a:r>
              <a:rPr lang="fr" sz="2000" dirty="0">
                <a:solidFill>
                  <a:srgbClr val="000000"/>
                </a:solidFill>
                <a:latin typeface="Arial"/>
                <a:ea typeface="Arial"/>
                <a:cs typeface="Arial"/>
                <a:sym typeface="Arial"/>
              </a:rPr>
              <a:t> </a:t>
            </a:r>
            <a:endParaRPr sz="2000" dirty="0">
              <a:solidFill>
                <a:srgbClr val="E36C09"/>
              </a:solidFill>
              <a:latin typeface="Arial"/>
              <a:ea typeface="Arial"/>
              <a:cs typeface="Arial"/>
              <a:sym typeface="Arial"/>
            </a:endParaRPr>
          </a:p>
        </p:txBody>
      </p:sp>
      <p:sp>
        <p:nvSpPr>
          <p:cNvPr id="2" name="TextBox 1">
            <a:extLst>
              <a:ext uri="{FF2B5EF4-FFF2-40B4-BE49-F238E27FC236}">
                <a16:creationId xmlns:a16="http://schemas.microsoft.com/office/drawing/2014/main" id="{0DAB4957-3E0E-1A37-B9E6-78B3AC3998BA}"/>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1.14</a:t>
            </a:r>
          </a:p>
        </p:txBody>
      </p:sp>
    </p:spTree>
    <p:extLst>
      <p:ext uri="{BB962C8B-B14F-4D97-AF65-F5344CB8AC3E}">
        <p14:creationId xmlns:p14="http://schemas.microsoft.com/office/powerpoint/2010/main" val="2088804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61"/>
          <p:cNvSpPr/>
          <p:nvPr/>
        </p:nvSpPr>
        <p:spPr>
          <a:xfrm>
            <a:off x="878263" y="2235468"/>
            <a:ext cx="10179378" cy="1855765"/>
          </a:xfrm>
          <a:prstGeom prst="rect">
            <a:avLst/>
          </a:prstGeom>
          <a:solidFill>
            <a:schemeClr val="accent1"/>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endParaRPr lang="en-GB" sz="1867" dirty="0">
              <a:solidFill>
                <a:schemeClr val="dk1"/>
              </a:solidFill>
              <a:latin typeface="Arial"/>
              <a:ea typeface="Arial"/>
              <a:cs typeface="Arial"/>
              <a:sym typeface="Arial"/>
            </a:endParaRPr>
          </a:p>
        </p:txBody>
      </p:sp>
      <p:sp>
        <p:nvSpPr>
          <p:cNvPr id="392" name="Google Shape;392;p61"/>
          <p:cNvSpPr txBox="1">
            <a:spLocks noGrp="1"/>
          </p:cNvSpPr>
          <p:nvPr>
            <p:ph type="title"/>
          </p:nvPr>
        </p:nvSpPr>
        <p:spPr>
          <a:xfrm>
            <a:off x="2516954" y="2460396"/>
            <a:ext cx="8201321" cy="1319752"/>
          </a:xfrm>
          <a:prstGeom prst="rect">
            <a:avLst/>
          </a:prstGeom>
          <a:noFill/>
          <a:ln>
            <a:noFill/>
          </a:ln>
        </p:spPr>
        <p:txBody>
          <a:bodyPr spcFirstLastPara="1" vert="horz" wrap="square" lIns="121900" tIns="121900" rIns="121900" bIns="121900" rtlCol="0" anchor="ctr" anchorCtr="0">
            <a:noAutofit/>
          </a:bodyPr>
          <a:lstStyle/>
          <a:p>
            <a:pPr>
              <a:lnSpc>
                <a:spcPct val="100000"/>
              </a:lnSpc>
              <a:spcBef>
                <a:spcPts val="0"/>
              </a:spcBef>
              <a:buClr>
                <a:schemeClr val="accent2"/>
              </a:buClr>
              <a:buSzPct val="120000"/>
            </a:pPr>
            <a:r>
              <a:rPr lang="en-GB" dirty="0">
                <a:solidFill>
                  <a:schemeClr val="accent3"/>
                </a:solidFill>
                <a:latin typeface="Arial" panose="020B0604020202020204" pitchFamily="34" charset="0"/>
                <a:cs typeface="Arial" panose="020B0604020202020204" pitchFamily="34" charset="0"/>
              </a:rPr>
              <a:t>IPV</a:t>
            </a:r>
            <a:r>
              <a:rPr lang="en-GB" dirty="0">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is the most prevalent form of GBV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regardless of country or context</a:t>
            </a:r>
          </a:p>
        </p:txBody>
      </p:sp>
      <p:sp>
        <p:nvSpPr>
          <p:cNvPr id="3" name="Right Arrow 2">
            <a:extLst>
              <a:ext uri="{FF2B5EF4-FFF2-40B4-BE49-F238E27FC236}">
                <a16:creationId xmlns:a16="http://schemas.microsoft.com/office/drawing/2014/main" id="{9AC20015-6F91-3DFF-B093-6FAC3E565DB4}"/>
              </a:ext>
            </a:extLst>
          </p:cNvPr>
          <p:cNvSpPr/>
          <p:nvPr/>
        </p:nvSpPr>
        <p:spPr>
          <a:xfrm>
            <a:off x="878263" y="2568257"/>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7E38079-EF06-7F64-22AE-A347F3E5AB9C}"/>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1.15</a:t>
            </a:r>
          </a:p>
        </p:txBody>
      </p:sp>
    </p:spTree>
    <p:extLst>
      <p:ext uri="{BB962C8B-B14F-4D97-AF65-F5344CB8AC3E}">
        <p14:creationId xmlns:p14="http://schemas.microsoft.com/office/powerpoint/2010/main" val="2536136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62"/>
          <p:cNvSpPr txBox="1"/>
          <p:nvPr/>
        </p:nvSpPr>
        <p:spPr>
          <a:xfrm>
            <a:off x="0" y="136302"/>
            <a:ext cx="12192000" cy="778436"/>
          </a:xfrm>
          <a:prstGeom prst="rect">
            <a:avLst/>
          </a:prstGeom>
          <a:noFill/>
          <a:ln>
            <a:noFill/>
          </a:ln>
        </p:spPr>
        <p:txBody>
          <a:bodyPr spcFirstLastPara="1" wrap="square" lIns="121900" tIns="60933" rIns="121900" bIns="60933" anchor="b" anchorCtr="0">
            <a:noAutofit/>
          </a:bodyPr>
          <a:lstStyle/>
          <a:p>
            <a:pPr algn="ctr">
              <a:lnSpc>
                <a:spcPct val="108000"/>
              </a:lnSpc>
              <a:spcAft>
                <a:spcPts val="800"/>
              </a:spcAft>
              <a:buClr>
                <a:srgbClr val="000000"/>
              </a:buClr>
              <a:buSzPts val="2400"/>
            </a:pPr>
            <a:r>
              <a:rPr lang="en-GB" sz="3400" b="1" dirty="0">
                <a:solidFill>
                  <a:schemeClr val="accent3"/>
                </a:solidFill>
                <a:latin typeface="+mj-lt"/>
                <a:cs typeface="Arial"/>
                <a:sym typeface="Arial"/>
              </a:rPr>
              <a:t>Population groups at increased risk</a:t>
            </a:r>
          </a:p>
        </p:txBody>
      </p:sp>
      <p:sp>
        <p:nvSpPr>
          <p:cNvPr id="400" name="Google Shape;400;p62"/>
          <p:cNvSpPr txBox="1"/>
          <p:nvPr/>
        </p:nvSpPr>
        <p:spPr>
          <a:xfrm>
            <a:off x="932869" y="1242231"/>
            <a:ext cx="6922689" cy="4101023"/>
          </a:xfrm>
          <a:prstGeom prst="rect">
            <a:avLst/>
          </a:prstGeom>
          <a:noFill/>
          <a:ln>
            <a:noFill/>
          </a:ln>
        </p:spPr>
        <p:txBody>
          <a:bodyPr spcFirstLastPara="1" wrap="square" lIns="121900" tIns="60933" rIns="121900" bIns="60933" anchor="t" anchorCtr="0">
            <a:noAutofit/>
          </a:bodyPr>
          <a:lstStyle/>
          <a:p>
            <a:pPr marL="457189" indent="-457189">
              <a:lnSpc>
                <a:spcPct val="108000"/>
              </a:lnSpc>
              <a:buClr>
                <a:schemeClr val="accent2"/>
              </a:buClr>
              <a:buSzPct val="125000"/>
              <a:buFont typeface="Arial" panose="020B0604020202020204" pitchFamily="34" charset="0"/>
              <a:buChar char="•"/>
            </a:pPr>
            <a:r>
              <a:rPr lang="fr" sz="2200" dirty="0">
                <a:solidFill>
                  <a:schemeClr val="dk1"/>
                </a:solidFill>
                <a:latin typeface="Arial"/>
                <a:ea typeface="Arial"/>
                <a:cs typeface="Arial"/>
                <a:sym typeface="Arial"/>
              </a:rPr>
              <a:t>Pregnant women</a:t>
            </a:r>
            <a:endParaRPr sz="2200" dirty="0">
              <a:latin typeface="Arial" panose="020B0604020202020204" pitchFamily="34" charset="0"/>
            </a:endParaRPr>
          </a:p>
          <a:p>
            <a:pPr marL="457189" indent="-457189">
              <a:lnSpc>
                <a:spcPct val="108000"/>
              </a:lnSpc>
              <a:buClr>
                <a:schemeClr val="accent2"/>
              </a:buClr>
              <a:buSzPct val="125000"/>
              <a:buFont typeface="Arial" panose="020B0604020202020204" pitchFamily="34" charset="0"/>
              <a:buChar char="•"/>
            </a:pPr>
            <a:r>
              <a:rPr lang="fr" sz="2200" dirty="0">
                <a:solidFill>
                  <a:schemeClr val="dk1"/>
                </a:solidFill>
                <a:latin typeface="Arial"/>
                <a:ea typeface="Arial"/>
                <a:cs typeface="Arial"/>
                <a:sym typeface="Arial"/>
              </a:rPr>
              <a:t>People living with HIV</a:t>
            </a:r>
            <a:endParaRPr sz="2200" dirty="0">
              <a:latin typeface="Arial" panose="020B0604020202020204" pitchFamily="34" charset="0"/>
            </a:endParaRPr>
          </a:p>
          <a:p>
            <a:pPr marL="457189" indent="-457189">
              <a:lnSpc>
                <a:spcPct val="108000"/>
              </a:lnSpc>
              <a:buClr>
                <a:schemeClr val="accent2"/>
              </a:buClr>
              <a:buSzPct val="125000"/>
              <a:buFont typeface="Arial" panose="020B0604020202020204" pitchFamily="34" charset="0"/>
              <a:buChar char="•"/>
            </a:pPr>
            <a:r>
              <a:rPr lang="fr" sz="2200" dirty="0">
                <a:solidFill>
                  <a:schemeClr val="dk1"/>
                </a:solidFill>
                <a:latin typeface="Arial"/>
                <a:ea typeface="Arial"/>
                <a:cs typeface="Arial"/>
                <a:sym typeface="Arial"/>
              </a:rPr>
              <a:t>People with disabilities</a:t>
            </a:r>
            <a:endParaRPr sz="2200" dirty="0">
              <a:latin typeface="Arial" panose="020B0604020202020204" pitchFamily="34" charset="0"/>
            </a:endParaRPr>
          </a:p>
          <a:p>
            <a:pPr marL="457189" indent="-457189">
              <a:lnSpc>
                <a:spcPct val="108000"/>
              </a:lnSpc>
              <a:buClr>
                <a:schemeClr val="accent2"/>
              </a:buClr>
              <a:buSzPct val="125000"/>
              <a:buFont typeface="Arial" panose="020B0604020202020204" pitchFamily="34" charset="0"/>
              <a:buChar char="•"/>
            </a:pPr>
            <a:r>
              <a:rPr lang="fr" sz="2200" dirty="0">
                <a:solidFill>
                  <a:schemeClr val="dk1"/>
                </a:solidFill>
                <a:latin typeface="Arial"/>
                <a:ea typeface="Arial"/>
                <a:cs typeface="Arial"/>
                <a:sym typeface="Arial"/>
              </a:rPr>
              <a:t>People who sell or exchange sex</a:t>
            </a:r>
            <a:endParaRPr sz="2200" dirty="0">
              <a:latin typeface="Arial" panose="020B0604020202020204" pitchFamily="34" charset="0"/>
            </a:endParaRPr>
          </a:p>
          <a:p>
            <a:pPr marL="457189" indent="-457189">
              <a:lnSpc>
                <a:spcPct val="108000"/>
              </a:lnSpc>
              <a:buClr>
                <a:schemeClr val="accent2"/>
              </a:buClr>
              <a:buSzPct val="125000"/>
              <a:buFont typeface="Arial" panose="020B0604020202020204" pitchFamily="34" charset="0"/>
              <a:buChar char="•"/>
            </a:pPr>
            <a:r>
              <a:rPr lang="fr" sz="2200" dirty="0">
                <a:solidFill>
                  <a:schemeClr val="dk1"/>
                </a:solidFill>
                <a:latin typeface="Arial"/>
                <a:ea typeface="Arial"/>
                <a:cs typeface="Arial"/>
                <a:sym typeface="Arial"/>
              </a:rPr>
              <a:t>Persons with diverse sexual orientation, gender identity, gender expression (SOGIE)</a:t>
            </a:r>
            <a:endParaRPr sz="2200" dirty="0">
              <a:latin typeface="Arial" panose="020B0604020202020204" pitchFamily="34" charset="0"/>
            </a:endParaRPr>
          </a:p>
          <a:p>
            <a:pPr marL="457189" indent="-457189">
              <a:lnSpc>
                <a:spcPct val="108000"/>
              </a:lnSpc>
              <a:buClr>
                <a:schemeClr val="accent2"/>
              </a:buClr>
              <a:buSzPct val="125000"/>
              <a:buFont typeface="Arial" panose="020B0604020202020204" pitchFamily="34" charset="0"/>
              <a:buChar char="•"/>
            </a:pPr>
            <a:r>
              <a:rPr lang="fr" sz="2200" dirty="0">
                <a:solidFill>
                  <a:srgbClr val="E36C09"/>
                </a:solidFill>
                <a:latin typeface="Arial"/>
                <a:ea typeface="Arial"/>
                <a:cs typeface="Arial"/>
                <a:sym typeface="Arial"/>
              </a:rPr>
              <a:t>Women and girls living in or displaced by humanitarian emergencies</a:t>
            </a:r>
            <a:endParaRPr sz="2200" dirty="0">
              <a:latin typeface="Arial" panose="020B0604020202020204" pitchFamily="34" charset="0"/>
            </a:endParaRPr>
          </a:p>
          <a:p>
            <a:pPr marL="457189" indent="-457189">
              <a:lnSpc>
                <a:spcPct val="108000"/>
              </a:lnSpc>
              <a:buClr>
                <a:schemeClr val="accent2"/>
              </a:buClr>
              <a:buSzPct val="125000"/>
              <a:buFont typeface="Arial" panose="020B0604020202020204" pitchFamily="34" charset="0"/>
              <a:buChar char="•"/>
            </a:pPr>
            <a:r>
              <a:rPr lang="fr" sz="2200" dirty="0">
                <a:solidFill>
                  <a:srgbClr val="E36C09"/>
                </a:solidFill>
                <a:latin typeface="Arial"/>
                <a:ea typeface="Arial"/>
                <a:cs typeface="Arial"/>
                <a:sym typeface="Arial"/>
              </a:rPr>
              <a:t>Refugees and internally displaced persons (IDPs)</a:t>
            </a:r>
            <a:endParaRPr sz="2200" dirty="0">
              <a:latin typeface="Arial" panose="020B0604020202020204" pitchFamily="34" charset="0"/>
            </a:endParaRPr>
          </a:p>
          <a:p>
            <a:pPr marL="457189" indent="-457189">
              <a:lnSpc>
                <a:spcPct val="108000"/>
              </a:lnSpc>
              <a:buClr>
                <a:schemeClr val="accent2"/>
              </a:buClr>
              <a:buSzPct val="125000"/>
              <a:buFont typeface="Arial" panose="020B0604020202020204" pitchFamily="34" charset="0"/>
              <a:buChar char="•"/>
            </a:pPr>
            <a:r>
              <a:rPr lang="fr" sz="2200" dirty="0">
                <a:solidFill>
                  <a:srgbClr val="E36C09"/>
                </a:solidFill>
                <a:latin typeface="Arial"/>
                <a:ea typeface="Arial"/>
                <a:cs typeface="Arial"/>
                <a:sym typeface="Arial"/>
              </a:rPr>
              <a:t>Female heads of household</a:t>
            </a:r>
            <a:endParaRPr sz="2200" dirty="0">
              <a:latin typeface="Arial" panose="020B0604020202020204" pitchFamily="34" charset="0"/>
            </a:endParaRPr>
          </a:p>
          <a:p>
            <a:pPr marL="457189" indent="-457189">
              <a:lnSpc>
                <a:spcPct val="108000"/>
              </a:lnSpc>
              <a:buClr>
                <a:schemeClr val="accent2"/>
              </a:buClr>
              <a:buSzPct val="125000"/>
              <a:buFont typeface="Arial" panose="020B0604020202020204" pitchFamily="34" charset="0"/>
              <a:buChar char="•"/>
            </a:pPr>
            <a:r>
              <a:rPr lang="fr" sz="2200" dirty="0">
                <a:solidFill>
                  <a:srgbClr val="E36C09"/>
                </a:solidFill>
                <a:latin typeface="Arial"/>
                <a:ea typeface="Arial"/>
                <a:cs typeface="Arial"/>
                <a:sym typeface="Arial"/>
              </a:rPr>
              <a:t>Women and children migrating alone</a:t>
            </a:r>
            <a:endParaRPr sz="2200" dirty="0">
              <a:latin typeface="Arial" panose="020B0604020202020204" pitchFamily="34" charset="0"/>
            </a:endParaRPr>
          </a:p>
        </p:txBody>
      </p:sp>
      <p:grpSp>
        <p:nvGrpSpPr>
          <p:cNvPr id="10" name="Group 9">
            <a:extLst>
              <a:ext uri="{FF2B5EF4-FFF2-40B4-BE49-F238E27FC236}">
                <a16:creationId xmlns:a16="http://schemas.microsoft.com/office/drawing/2014/main" id="{C9DBAA8B-F72A-C283-628D-2F82CB9AE42D}"/>
              </a:ext>
            </a:extLst>
          </p:cNvPr>
          <p:cNvGrpSpPr/>
          <p:nvPr/>
        </p:nvGrpSpPr>
        <p:grpSpPr>
          <a:xfrm>
            <a:off x="8154185" y="2189958"/>
            <a:ext cx="3337089" cy="2281789"/>
            <a:chOff x="8361574" y="1234409"/>
            <a:chExt cx="3337089" cy="2281789"/>
          </a:xfrm>
        </p:grpSpPr>
        <p:sp>
          <p:nvSpPr>
            <p:cNvPr id="3" name="Rounded Rectangle 2">
              <a:extLst>
                <a:ext uri="{FF2B5EF4-FFF2-40B4-BE49-F238E27FC236}">
                  <a16:creationId xmlns:a16="http://schemas.microsoft.com/office/drawing/2014/main" id="{A43A8563-EA69-0E22-1A31-982B8D24A44F}"/>
                </a:ext>
              </a:extLst>
            </p:cNvPr>
            <p:cNvSpPr/>
            <p:nvPr/>
          </p:nvSpPr>
          <p:spPr>
            <a:xfrm>
              <a:off x="8361574" y="1234409"/>
              <a:ext cx="3337089" cy="228178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800" dirty="0">
                  <a:solidFill>
                    <a:schemeClr val="accent3"/>
                  </a:solidFill>
                  <a:latin typeface="Arial"/>
                  <a:ea typeface="Arial"/>
                  <a:cs typeface="Arial"/>
                  <a:sym typeface="Arial"/>
                </a:rPr>
                <a:t>At least </a:t>
              </a:r>
              <a:r>
                <a:rPr lang="en-GB" sz="2400" b="1" dirty="0">
                  <a:solidFill>
                    <a:schemeClr val="accent3"/>
                  </a:solidFill>
                  <a:latin typeface="Arial"/>
                  <a:ea typeface="Arial"/>
                  <a:cs typeface="Arial"/>
                  <a:sym typeface="Arial"/>
                </a:rPr>
                <a:t>1 in 5</a:t>
              </a:r>
              <a:r>
                <a:rPr lang="en-GB" sz="1800" dirty="0">
                  <a:solidFill>
                    <a:schemeClr val="lt1"/>
                  </a:solidFill>
                  <a:latin typeface="Arial"/>
                  <a:ea typeface="Arial"/>
                  <a:cs typeface="Arial"/>
                  <a:sym typeface="Arial"/>
                </a:rPr>
                <a:t> female refugees and IDPs experience sexual violence</a:t>
              </a:r>
              <a:r>
                <a:rPr lang="en-GB" sz="1800" baseline="30000" dirty="0">
                  <a:solidFill>
                    <a:schemeClr val="lt1"/>
                  </a:solidFill>
                  <a:latin typeface="Arial"/>
                  <a:ea typeface="Arial"/>
                  <a:cs typeface="Arial"/>
                  <a:sym typeface="Arial"/>
                </a:rPr>
                <a:t>4</a:t>
              </a:r>
              <a:r>
                <a:rPr lang="en-GB" sz="1800" dirty="0">
                  <a:solidFill>
                    <a:schemeClr val="lt1"/>
                  </a:solidFill>
                  <a:latin typeface="Arial"/>
                  <a:ea typeface="Arial"/>
                  <a:cs typeface="Arial"/>
                  <a:sym typeface="Arial"/>
                </a:rPr>
                <a:t> </a:t>
              </a:r>
              <a:endParaRPr lang="en-GB" sz="1800" dirty="0">
                <a:latin typeface="Arial" panose="020B0604020202020204" pitchFamily="34" charset="0"/>
              </a:endParaRPr>
            </a:p>
          </p:txBody>
        </p:sp>
        <p:pic>
          <p:nvPicPr>
            <p:cNvPr id="5" name="Graphic 4">
              <a:extLst>
                <a:ext uri="{FF2B5EF4-FFF2-40B4-BE49-F238E27FC236}">
                  <a16:creationId xmlns:a16="http://schemas.microsoft.com/office/drawing/2014/main" id="{4BFC8DA9-55B4-757D-25F6-5E508FB5BD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4951" y="1425608"/>
              <a:ext cx="952500" cy="952500"/>
            </a:xfrm>
            <a:prstGeom prst="rect">
              <a:avLst/>
            </a:prstGeom>
          </p:spPr>
        </p:pic>
        <p:pic>
          <p:nvPicPr>
            <p:cNvPr id="6" name="Graphic 5">
              <a:extLst>
                <a:ext uri="{FF2B5EF4-FFF2-40B4-BE49-F238E27FC236}">
                  <a16:creationId xmlns:a16="http://schemas.microsoft.com/office/drawing/2014/main" id="{42095F4D-97BF-5EB8-4D16-F23893AA6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3261" y="1425608"/>
              <a:ext cx="952500" cy="952500"/>
            </a:xfrm>
            <a:prstGeom prst="rect">
              <a:avLst/>
            </a:prstGeom>
          </p:spPr>
        </p:pic>
        <p:pic>
          <p:nvPicPr>
            <p:cNvPr id="7" name="Graphic 6">
              <a:extLst>
                <a:ext uri="{FF2B5EF4-FFF2-40B4-BE49-F238E27FC236}">
                  <a16:creationId xmlns:a16="http://schemas.microsoft.com/office/drawing/2014/main" id="{3757E612-A9B7-076A-0115-7E760A9EC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71571" y="1425608"/>
              <a:ext cx="952500" cy="952500"/>
            </a:xfrm>
            <a:prstGeom prst="rect">
              <a:avLst/>
            </a:prstGeom>
          </p:spPr>
        </p:pic>
        <p:pic>
          <p:nvPicPr>
            <p:cNvPr id="8" name="Graphic 7">
              <a:extLst>
                <a:ext uri="{FF2B5EF4-FFF2-40B4-BE49-F238E27FC236}">
                  <a16:creationId xmlns:a16="http://schemas.microsoft.com/office/drawing/2014/main" id="{441CB86D-3709-F7CD-8BCB-3049425945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1216" y="1425608"/>
              <a:ext cx="952500" cy="952500"/>
            </a:xfrm>
            <a:prstGeom prst="rect">
              <a:avLst/>
            </a:prstGeom>
          </p:spPr>
        </p:pic>
        <p:pic>
          <p:nvPicPr>
            <p:cNvPr id="9" name="Graphic 8">
              <a:extLst>
                <a:ext uri="{FF2B5EF4-FFF2-40B4-BE49-F238E27FC236}">
                  <a16:creationId xmlns:a16="http://schemas.microsoft.com/office/drawing/2014/main" id="{83E31035-620B-2B4C-8B86-4EE4A40A60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31562" y="1425608"/>
              <a:ext cx="952500" cy="952500"/>
            </a:xfrm>
            <a:prstGeom prst="rect">
              <a:avLst/>
            </a:prstGeom>
          </p:spPr>
        </p:pic>
      </p:grpSp>
      <p:sp>
        <p:nvSpPr>
          <p:cNvPr id="2" name="TextBox 1">
            <a:extLst>
              <a:ext uri="{FF2B5EF4-FFF2-40B4-BE49-F238E27FC236}">
                <a16:creationId xmlns:a16="http://schemas.microsoft.com/office/drawing/2014/main" id="{122C19C5-733A-F431-4990-F4C05E12C449}"/>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1.16</a:t>
            </a:r>
          </a:p>
        </p:txBody>
      </p:sp>
    </p:spTree>
    <p:extLst>
      <p:ext uri="{BB962C8B-B14F-4D97-AF65-F5344CB8AC3E}">
        <p14:creationId xmlns:p14="http://schemas.microsoft.com/office/powerpoint/2010/main" val="2948403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3"/>
          <p:cNvSpPr/>
          <p:nvPr/>
        </p:nvSpPr>
        <p:spPr>
          <a:xfrm>
            <a:off x="0" y="5474853"/>
            <a:ext cx="12192000" cy="358688"/>
          </a:xfrm>
          <a:prstGeom prst="rect">
            <a:avLst/>
          </a:prstGeom>
          <a:solidFill>
            <a:srgbClr val="00206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dirty="0">
              <a:solidFill>
                <a:srgbClr val="000000"/>
              </a:solidFill>
              <a:latin typeface="Arial"/>
              <a:ea typeface="Arial"/>
              <a:cs typeface="Arial"/>
              <a:sym typeface="Arial"/>
            </a:endParaRPr>
          </a:p>
        </p:txBody>
      </p:sp>
      <p:sp>
        <p:nvSpPr>
          <p:cNvPr id="411" name="Google Shape;411;p63"/>
          <p:cNvSpPr txBox="1"/>
          <p:nvPr/>
        </p:nvSpPr>
        <p:spPr>
          <a:xfrm>
            <a:off x="0" y="0"/>
            <a:ext cx="12192000" cy="1206631"/>
          </a:xfrm>
          <a:prstGeom prst="rect">
            <a:avLst/>
          </a:prstGeom>
          <a:noFill/>
          <a:ln>
            <a:noFill/>
          </a:ln>
        </p:spPr>
        <p:txBody>
          <a:bodyPr spcFirstLastPara="1" wrap="square" lIns="121900" tIns="121900" rIns="121900" bIns="121900" anchor="ctr" anchorCtr="0">
            <a:noAutofit/>
          </a:bodyPr>
          <a:lstStyle/>
          <a:p>
            <a:pPr algn="ctr">
              <a:lnSpc>
                <a:spcPct val="108000"/>
              </a:lnSpc>
              <a:spcAft>
                <a:spcPts val="800"/>
              </a:spcAft>
              <a:buClr>
                <a:srgbClr val="000000"/>
              </a:buClr>
              <a:buSzPts val="2400"/>
            </a:pPr>
            <a:r>
              <a:rPr lang="fr" sz="3400" b="1" dirty="0">
                <a:solidFill>
                  <a:schemeClr val="accent3"/>
                </a:solidFill>
                <a:latin typeface="+mj-lt"/>
                <a:cs typeface="Arial"/>
                <a:sym typeface="Arial"/>
              </a:rPr>
              <a:t>GBV prevalence in Mozambique</a:t>
            </a:r>
            <a:endParaRPr sz="3400" b="1" dirty="0">
              <a:solidFill>
                <a:schemeClr val="accent3"/>
              </a:solidFill>
              <a:latin typeface="+mj-lt"/>
              <a:cs typeface="Arial"/>
              <a:sym typeface="Arial"/>
            </a:endParaRPr>
          </a:p>
        </p:txBody>
      </p:sp>
      <p:sp>
        <p:nvSpPr>
          <p:cNvPr id="412" name="Google Shape;412;p63"/>
          <p:cNvSpPr txBox="1"/>
          <p:nvPr/>
        </p:nvSpPr>
        <p:spPr>
          <a:xfrm>
            <a:off x="1206630" y="1514344"/>
            <a:ext cx="10096108" cy="3343938"/>
          </a:xfrm>
          <a:prstGeom prst="rect">
            <a:avLst/>
          </a:prstGeom>
          <a:noFill/>
          <a:ln>
            <a:noFill/>
          </a:ln>
        </p:spPr>
        <p:txBody>
          <a:bodyPr spcFirstLastPara="1" wrap="square" lIns="121900" tIns="60933" rIns="121900" bIns="60933" anchor="t" anchorCtr="0">
            <a:spAutoFit/>
          </a:bodyPr>
          <a:lstStyle/>
          <a:p>
            <a:pPr>
              <a:spcAft>
                <a:spcPts val="1200"/>
              </a:spcAft>
            </a:pPr>
            <a:r>
              <a:rPr lang="en-GB" sz="2200" dirty="0">
                <a:latin typeface="Arial" panose="020B0604020202020204" pitchFamily="34" charset="0"/>
                <a:ea typeface="Arial"/>
                <a:cs typeface="Arial" panose="020B0604020202020204" pitchFamily="34" charset="0"/>
                <a:sym typeface="Arial"/>
              </a:rPr>
              <a:t>According to the UN Women Global Database:</a:t>
            </a:r>
            <a:r>
              <a:rPr lang="en-GB" sz="2200" baseline="30000" dirty="0">
                <a:latin typeface="Arial" panose="020B0604020202020204" pitchFamily="34" charset="0"/>
                <a:ea typeface="Arial"/>
                <a:cs typeface="Arial" panose="020B0604020202020204" pitchFamily="34" charset="0"/>
                <a:sym typeface="Arial"/>
              </a:rPr>
              <a:t>5</a:t>
            </a:r>
            <a:endParaRPr lang="en-GB" sz="2200" dirty="0">
              <a:latin typeface="Arial" panose="020B0604020202020204" pitchFamily="34" charset="0"/>
              <a:cs typeface="Arial" panose="020B0604020202020204" pitchFamily="34" charset="0"/>
            </a:endParaRPr>
          </a:p>
          <a:p>
            <a:pPr marL="457189" indent="-457189">
              <a:spcBef>
                <a:spcPts val="600"/>
              </a:spcBef>
              <a:spcAft>
                <a:spcPts val="400"/>
              </a:spcAft>
              <a:buClr>
                <a:schemeClr val="accent2"/>
              </a:buClr>
              <a:buSzPct val="125000"/>
              <a:buFont typeface="Arial" panose="020B0604020202020204" pitchFamily="34" charset="0"/>
              <a:buChar char="•"/>
            </a:pPr>
            <a:r>
              <a:rPr lang="en-GB" sz="2200" b="1" dirty="0">
                <a:latin typeface="Arial" panose="020B0604020202020204" pitchFamily="34" charset="0"/>
                <a:ea typeface="Arial"/>
                <a:cs typeface="Arial" panose="020B0604020202020204" pitchFamily="34" charset="0"/>
                <a:sym typeface="Arial"/>
              </a:rPr>
              <a:t>54%</a:t>
            </a:r>
            <a:r>
              <a:rPr lang="en-GB" sz="2200" dirty="0">
                <a:latin typeface="Arial" panose="020B0604020202020204" pitchFamily="34" charset="0"/>
                <a:ea typeface="Arial"/>
                <a:cs typeface="Arial" panose="020B0604020202020204" pitchFamily="34" charset="0"/>
                <a:sym typeface="Arial"/>
              </a:rPr>
              <a:t> of women have experience of physical and/or sexual violence in their lifetime.</a:t>
            </a:r>
            <a:endParaRPr lang="en-GB" sz="2200" dirty="0">
              <a:latin typeface="Arial" panose="020B0604020202020204" pitchFamily="34" charset="0"/>
              <a:cs typeface="Arial" panose="020B0604020202020204" pitchFamily="34" charset="0"/>
            </a:endParaRPr>
          </a:p>
          <a:p>
            <a:pPr marL="457189" indent="-457189">
              <a:spcBef>
                <a:spcPts val="600"/>
              </a:spcBef>
              <a:spcAft>
                <a:spcPts val="400"/>
              </a:spcAft>
              <a:buClr>
                <a:schemeClr val="accent2"/>
              </a:buClr>
              <a:buSzPct val="125000"/>
              <a:buFont typeface="Arial" panose="020B0604020202020204" pitchFamily="34" charset="0"/>
              <a:buChar char="•"/>
            </a:pPr>
            <a:r>
              <a:rPr lang="en-GB" sz="2200" b="1" dirty="0">
                <a:latin typeface="Arial" panose="020B0604020202020204" pitchFamily="34" charset="0"/>
                <a:ea typeface="Arial"/>
                <a:cs typeface="Arial" panose="020B0604020202020204" pitchFamily="34" charset="0"/>
                <a:sym typeface="Arial"/>
              </a:rPr>
              <a:t>21.7%</a:t>
            </a:r>
            <a:r>
              <a:rPr lang="en-GB" sz="2200" dirty="0">
                <a:latin typeface="Arial" panose="020B0604020202020204" pitchFamily="34" charset="0"/>
                <a:ea typeface="Arial"/>
                <a:cs typeface="Arial" panose="020B0604020202020204" pitchFamily="34" charset="0"/>
                <a:sym typeface="Arial"/>
              </a:rPr>
              <a:t> of women have experience of physical and/or sexual IPV in their lifetime.</a:t>
            </a:r>
            <a:endParaRPr lang="en-GB" sz="2200" dirty="0">
              <a:latin typeface="Arial" panose="020B0604020202020204" pitchFamily="34" charset="0"/>
              <a:cs typeface="Arial" panose="020B0604020202020204" pitchFamily="34" charset="0"/>
            </a:endParaRPr>
          </a:p>
          <a:p>
            <a:pPr marL="457189" indent="-457189">
              <a:spcBef>
                <a:spcPts val="600"/>
              </a:spcBef>
              <a:spcAft>
                <a:spcPts val="400"/>
              </a:spcAft>
              <a:buClr>
                <a:schemeClr val="accent2"/>
              </a:buClr>
              <a:buSzPct val="125000"/>
              <a:buFont typeface="Arial" panose="020B0604020202020204" pitchFamily="34" charset="0"/>
              <a:buChar char="•"/>
            </a:pPr>
            <a:r>
              <a:rPr lang="en-GB" sz="2200" b="1" dirty="0">
                <a:latin typeface="Arial" panose="020B0604020202020204" pitchFamily="34" charset="0"/>
                <a:ea typeface="Arial"/>
                <a:cs typeface="Arial" panose="020B0604020202020204" pitchFamily="34" charset="0"/>
                <a:sym typeface="Arial"/>
              </a:rPr>
              <a:t>15.5%</a:t>
            </a:r>
            <a:r>
              <a:rPr lang="en-GB" sz="2200" dirty="0">
                <a:latin typeface="Arial" panose="020B0604020202020204" pitchFamily="34" charset="0"/>
                <a:ea typeface="Arial"/>
                <a:cs typeface="Arial" panose="020B0604020202020204" pitchFamily="34" charset="0"/>
                <a:sym typeface="Arial"/>
              </a:rPr>
              <a:t> of women report physical and/or sexual IPV in the last 12 months.</a:t>
            </a:r>
            <a:endParaRPr lang="en-GB" sz="2200" dirty="0">
              <a:latin typeface="Arial" panose="020B0604020202020204" pitchFamily="34" charset="0"/>
              <a:cs typeface="Arial" panose="020B0604020202020204" pitchFamily="34" charset="0"/>
            </a:endParaRPr>
          </a:p>
          <a:p>
            <a:pPr marL="457189" indent="-457189">
              <a:lnSpc>
                <a:spcPct val="90000"/>
              </a:lnSpc>
              <a:spcBef>
                <a:spcPts val="1067"/>
              </a:spcBef>
              <a:spcAft>
                <a:spcPts val="1600"/>
              </a:spcAft>
              <a:buClr>
                <a:schemeClr val="accent2"/>
              </a:buClr>
              <a:buSzPct val="125000"/>
              <a:buFont typeface="Arial" panose="020B0604020202020204" pitchFamily="34" charset="0"/>
              <a:buChar char="•"/>
            </a:pPr>
            <a:r>
              <a:rPr lang="en-GB" sz="2200" b="1" dirty="0">
                <a:latin typeface="Arial" panose="020B0604020202020204" pitchFamily="34" charset="0"/>
                <a:ea typeface="Arial"/>
                <a:cs typeface="Arial" panose="020B0604020202020204" pitchFamily="34" charset="0"/>
                <a:sym typeface="Arial"/>
              </a:rPr>
              <a:t>52.9%</a:t>
            </a:r>
            <a:r>
              <a:rPr lang="en-GB" sz="2200" dirty="0">
                <a:latin typeface="Arial" panose="020B0604020202020204" pitchFamily="34" charset="0"/>
                <a:ea typeface="Arial"/>
                <a:cs typeface="Arial" panose="020B0604020202020204" pitchFamily="34" charset="0"/>
                <a:sym typeface="Arial"/>
              </a:rPr>
              <a:t> of girls are married before the age of 18.</a:t>
            </a:r>
            <a:endParaRPr lang="en-GB" sz="2200" dirty="0">
              <a:latin typeface="Arial" panose="020B0604020202020204" pitchFamily="34" charset="0"/>
              <a:cs typeface="Arial" panose="020B0604020202020204" pitchFamily="34" charset="0"/>
            </a:endParaRPr>
          </a:p>
        </p:txBody>
      </p:sp>
      <p:sp>
        <p:nvSpPr>
          <p:cNvPr id="413" name="Google Shape;413;p63"/>
          <p:cNvSpPr txBox="1"/>
          <p:nvPr/>
        </p:nvSpPr>
        <p:spPr>
          <a:xfrm>
            <a:off x="820131" y="5474854"/>
            <a:ext cx="10869106" cy="358688"/>
          </a:xfrm>
          <a:prstGeom prst="rect">
            <a:avLst/>
          </a:prstGeom>
          <a:noFill/>
          <a:ln>
            <a:noFill/>
          </a:ln>
        </p:spPr>
        <p:txBody>
          <a:bodyPr spcFirstLastPara="1" wrap="square" lIns="121900" tIns="60933" rIns="121900" bIns="60933" anchor="ctr" anchorCtr="0">
            <a:noAutofit/>
          </a:bodyPr>
          <a:lstStyle/>
          <a:p>
            <a:r>
              <a:rPr lang="en-GB" sz="1200" dirty="0">
                <a:solidFill>
                  <a:schemeClr val="lt1"/>
                </a:solidFill>
                <a:latin typeface="Arial"/>
                <a:ea typeface="Arial"/>
                <a:cs typeface="Arial"/>
                <a:sym typeface="Arial"/>
              </a:rPr>
              <a:t>All prevalence data are estimates. GBV is routinely underreported, and data are rarely available at hyperlocal level. </a:t>
            </a:r>
          </a:p>
        </p:txBody>
      </p:sp>
      <p:pic>
        <p:nvPicPr>
          <p:cNvPr id="3" name="Graphic 2" descr="Warning with solid fill">
            <a:extLst>
              <a:ext uri="{FF2B5EF4-FFF2-40B4-BE49-F238E27FC236}">
                <a16:creationId xmlns:a16="http://schemas.microsoft.com/office/drawing/2014/main" id="{FA17DEB6-1DE6-E634-D515-40EADCB328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
        <p:nvSpPr>
          <p:cNvPr id="2" name="TextBox 1">
            <a:extLst>
              <a:ext uri="{FF2B5EF4-FFF2-40B4-BE49-F238E27FC236}">
                <a16:creationId xmlns:a16="http://schemas.microsoft.com/office/drawing/2014/main" id="{E1C79730-12B9-E7B4-E176-DAA3694C1A8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1.17</a:t>
            </a:r>
          </a:p>
        </p:txBody>
      </p:sp>
    </p:spTree>
    <p:extLst>
      <p:ext uri="{BB962C8B-B14F-4D97-AF65-F5344CB8AC3E}">
        <p14:creationId xmlns:p14="http://schemas.microsoft.com/office/powerpoint/2010/main" val="319030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23" name="Google Shape;423;p64"/>
          <p:cNvSpPr txBox="1"/>
          <p:nvPr/>
        </p:nvSpPr>
        <p:spPr>
          <a:xfrm>
            <a:off x="0" y="0"/>
            <a:ext cx="12192000" cy="785797"/>
          </a:xfrm>
          <a:prstGeom prst="rect">
            <a:avLst/>
          </a:prstGeom>
          <a:noFill/>
          <a:ln>
            <a:noFill/>
          </a:ln>
        </p:spPr>
        <p:txBody>
          <a:bodyPr spcFirstLastPara="1" wrap="square" lIns="121900" tIns="121900" rIns="121900" bIns="121900" anchor="ctr" anchorCtr="0">
            <a:noAutofit/>
          </a:bodyPr>
          <a:lstStyle/>
          <a:p>
            <a:pPr algn="ctr">
              <a:lnSpc>
                <a:spcPct val="108000"/>
              </a:lnSpc>
              <a:spcAft>
                <a:spcPts val="800"/>
              </a:spcAft>
              <a:buClr>
                <a:srgbClr val="000000"/>
              </a:buClr>
              <a:buSzPts val="2400"/>
            </a:pPr>
            <a:r>
              <a:rPr lang="en-GB" sz="3200" b="1" dirty="0">
                <a:solidFill>
                  <a:schemeClr val="accent3"/>
                </a:solidFill>
                <a:latin typeface="+mj-lt"/>
                <a:cs typeface="Arial"/>
                <a:sym typeface="Arial"/>
              </a:rPr>
              <a:t>How sexual violence and IPV impacts health</a:t>
            </a:r>
          </a:p>
        </p:txBody>
      </p:sp>
      <p:cxnSp>
        <p:nvCxnSpPr>
          <p:cNvPr id="2" name="Google Shape;418;p64">
            <a:extLst>
              <a:ext uri="{FF2B5EF4-FFF2-40B4-BE49-F238E27FC236}">
                <a16:creationId xmlns:a16="http://schemas.microsoft.com/office/drawing/2014/main" id="{1B894E9F-C691-3488-FDA2-FB87F85C6509}"/>
              </a:ext>
            </a:extLst>
          </p:cNvPr>
          <p:cNvCxnSpPr>
            <a:cxnSpLocks/>
            <a:stCxn id="9" idx="2"/>
          </p:cNvCxnSpPr>
          <p:nvPr/>
        </p:nvCxnSpPr>
        <p:spPr>
          <a:xfrm>
            <a:off x="5970030" y="1566024"/>
            <a:ext cx="1333201" cy="1687749"/>
          </a:xfrm>
          <a:prstGeom prst="straightConnector1">
            <a:avLst/>
          </a:prstGeom>
          <a:noFill/>
          <a:ln w="28575" cap="flat" cmpd="sng">
            <a:solidFill>
              <a:srgbClr val="4A7DBA"/>
            </a:solidFill>
            <a:prstDash val="solid"/>
            <a:round/>
            <a:headEnd type="none" w="sm" len="sm"/>
            <a:tailEnd type="triangle" w="med" len="med"/>
          </a:ln>
        </p:spPr>
      </p:cxnSp>
      <p:cxnSp>
        <p:nvCxnSpPr>
          <p:cNvPr id="3" name="Google Shape;420;p64">
            <a:extLst>
              <a:ext uri="{FF2B5EF4-FFF2-40B4-BE49-F238E27FC236}">
                <a16:creationId xmlns:a16="http://schemas.microsoft.com/office/drawing/2014/main" id="{D3038B96-2E8D-3739-8F63-C97FD9E5A8DB}"/>
              </a:ext>
            </a:extLst>
          </p:cNvPr>
          <p:cNvCxnSpPr>
            <a:cxnSpLocks/>
            <a:stCxn id="11" idx="3"/>
            <a:endCxn id="10" idx="1"/>
          </p:cNvCxnSpPr>
          <p:nvPr/>
        </p:nvCxnSpPr>
        <p:spPr>
          <a:xfrm flipV="1">
            <a:off x="6254033" y="1203447"/>
            <a:ext cx="1982672" cy="2014744"/>
          </a:xfrm>
          <a:prstGeom prst="straightConnector1">
            <a:avLst/>
          </a:prstGeom>
          <a:noFill/>
          <a:ln w="28575" cap="flat" cmpd="sng">
            <a:solidFill>
              <a:srgbClr val="4A7DBA"/>
            </a:solidFill>
            <a:prstDash val="solid"/>
            <a:round/>
            <a:headEnd type="none" w="sm" len="sm"/>
            <a:tailEnd type="triangle" w="med" len="med"/>
          </a:ln>
        </p:spPr>
      </p:cxnSp>
      <p:cxnSp>
        <p:nvCxnSpPr>
          <p:cNvPr id="5" name="Google Shape;421;p64">
            <a:extLst>
              <a:ext uri="{FF2B5EF4-FFF2-40B4-BE49-F238E27FC236}">
                <a16:creationId xmlns:a16="http://schemas.microsoft.com/office/drawing/2014/main" id="{70F5F7FC-661B-B018-3A07-0680407E8EB0}"/>
              </a:ext>
            </a:extLst>
          </p:cNvPr>
          <p:cNvCxnSpPr>
            <a:cxnSpLocks/>
            <a:stCxn id="9" idx="2"/>
            <a:endCxn id="11" idx="0"/>
          </p:cNvCxnSpPr>
          <p:nvPr/>
        </p:nvCxnSpPr>
        <p:spPr>
          <a:xfrm flipH="1">
            <a:off x="5156265" y="1566024"/>
            <a:ext cx="813765" cy="1095984"/>
          </a:xfrm>
          <a:prstGeom prst="straightConnector1">
            <a:avLst/>
          </a:prstGeom>
          <a:noFill/>
          <a:ln w="28575" cap="flat" cmpd="sng">
            <a:solidFill>
              <a:srgbClr val="4A7DBA"/>
            </a:solidFill>
            <a:prstDash val="solid"/>
            <a:round/>
            <a:headEnd type="none" w="sm" len="sm"/>
            <a:tailEnd type="triangle" w="med" len="med"/>
          </a:ln>
        </p:spPr>
      </p:cxnSp>
      <p:sp>
        <p:nvSpPr>
          <p:cNvPr id="8" name="Google Shape;424;p64">
            <a:extLst>
              <a:ext uri="{FF2B5EF4-FFF2-40B4-BE49-F238E27FC236}">
                <a16:creationId xmlns:a16="http://schemas.microsoft.com/office/drawing/2014/main" id="{38192ABD-8653-9C0E-D30C-BA414F10ECE7}"/>
              </a:ext>
            </a:extLst>
          </p:cNvPr>
          <p:cNvSpPr/>
          <p:nvPr/>
        </p:nvSpPr>
        <p:spPr>
          <a:xfrm>
            <a:off x="879761" y="840035"/>
            <a:ext cx="2850946" cy="725989"/>
          </a:xfrm>
          <a:prstGeom prst="roundRect">
            <a:avLst>
              <a:gd name="adj" fmla="val 16667"/>
            </a:avLst>
          </a:prstGeom>
          <a:solidFill>
            <a:schemeClr val="accent3"/>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r>
              <a:rPr lang="en-GB" sz="1867" dirty="0">
                <a:solidFill>
                  <a:schemeClr val="bg1"/>
                </a:solidFill>
                <a:latin typeface="Arial"/>
                <a:ea typeface="Arial"/>
                <a:cs typeface="Arial"/>
                <a:sym typeface="Arial"/>
              </a:rPr>
              <a:t>Physical trauma</a:t>
            </a:r>
            <a:endParaRPr lang="en-GB" sz="2400" dirty="0">
              <a:solidFill>
                <a:schemeClr val="bg1"/>
              </a:solidFill>
              <a:latin typeface="Arial" panose="020B0604020202020204" pitchFamily="34" charset="0"/>
            </a:endParaRPr>
          </a:p>
        </p:txBody>
      </p:sp>
      <p:sp>
        <p:nvSpPr>
          <p:cNvPr id="9" name="Google Shape;425;p64">
            <a:extLst>
              <a:ext uri="{FF2B5EF4-FFF2-40B4-BE49-F238E27FC236}">
                <a16:creationId xmlns:a16="http://schemas.microsoft.com/office/drawing/2014/main" id="{C2F0CBC0-E4D9-0D00-9245-1BA46301E004}"/>
              </a:ext>
            </a:extLst>
          </p:cNvPr>
          <p:cNvSpPr/>
          <p:nvPr/>
        </p:nvSpPr>
        <p:spPr>
          <a:xfrm>
            <a:off x="4544557" y="840035"/>
            <a:ext cx="2850946" cy="725989"/>
          </a:xfrm>
          <a:prstGeom prst="roundRect">
            <a:avLst>
              <a:gd name="adj" fmla="val 16667"/>
            </a:avLst>
          </a:prstGeom>
          <a:solidFill>
            <a:schemeClr val="accent3"/>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r>
              <a:rPr lang="en-GB" sz="1867" dirty="0">
                <a:solidFill>
                  <a:schemeClr val="bg1"/>
                </a:solidFill>
                <a:latin typeface="Arial"/>
                <a:ea typeface="Arial"/>
                <a:cs typeface="Arial"/>
                <a:sym typeface="Arial"/>
              </a:rPr>
              <a:t>Psychological trauma/ stress</a:t>
            </a:r>
            <a:endParaRPr lang="en-GB" sz="2400" dirty="0">
              <a:solidFill>
                <a:schemeClr val="bg1"/>
              </a:solidFill>
              <a:latin typeface="Arial" panose="020B0604020202020204" pitchFamily="34" charset="0"/>
            </a:endParaRPr>
          </a:p>
        </p:txBody>
      </p:sp>
      <p:sp>
        <p:nvSpPr>
          <p:cNvPr id="10" name="Google Shape;426;p64">
            <a:extLst>
              <a:ext uri="{FF2B5EF4-FFF2-40B4-BE49-F238E27FC236}">
                <a16:creationId xmlns:a16="http://schemas.microsoft.com/office/drawing/2014/main" id="{5504DDB8-74E6-1FF9-36E0-15B19D5B7395}"/>
              </a:ext>
            </a:extLst>
          </p:cNvPr>
          <p:cNvSpPr/>
          <p:nvPr/>
        </p:nvSpPr>
        <p:spPr>
          <a:xfrm>
            <a:off x="8236705" y="840452"/>
            <a:ext cx="2823596" cy="725989"/>
          </a:xfrm>
          <a:prstGeom prst="roundRect">
            <a:avLst>
              <a:gd name="adj" fmla="val 16667"/>
            </a:avLst>
          </a:prstGeom>
          <a:solidFill>
            <a:schemeClr val="accent3"/>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a:r>
              <a:rPr lang="en-GB" sz="1867" dirty="0">
                <a:solidFill>
                  <a:schemeClr val="bg1"/>
                </a:solidFill>
                <a:latin typeface="Arial"/>
                <a:ea typeface="Arial"/>
                <a:cs typeface="Arial"/>
                <a:sym typeface="Arial"/>
              </a:rPr>
              <a:t>Fear and control</a:t>
            </a:r>
            <a:endParaRPr lang="en-GB" sz="2400" dirty="0">
              <a:solidFill>
                <a:schemeClr val="bg1"/>
              </a:solidFill>
              <a:latin typeface="Arial" panose="020B0604020202020204" pitchFamily="34" charset="0"/>
            </a:endParaRPr>
          </a:p>
        </p:txBody>
      </p:sp>
      <p:sp>
        <p:nvSpPr>
          <p:cNvPr id="11" name="Google Shape;427;p64">
            <a:extLst>
              <a:ext uri="{FF2B5EF4-FFF2-40B4-BE49-F238E27FC236}">
                <a16:creationId xmlns:a16="http://schemas.microsoft.com/office/drawing/2014/main" id="{08A642E5-4FF3-FFE6-D731-0BCF2729F5B3}"/>
              </a:ext>
            </a:extLst>
          </p:cNvPr>
          <p:cNvSpPr/>
          <p:nvPr/>
        </p:nvSpPr>
        <p:spPr>
          <a:xfrm>
            <a:off x="4058496" y="2662008"/>
            <a:ext cx="2195537" cy="1112365"/>
          </a:xfrm>
          <a:prstGeom prst="rect">
            <a:avLst/>
          </a:prstGeom>
          <a:solidFill>
            <a:schemeClr val="lt1"/>
          </a:solidFill>
          <a:ln w="12700" cap="flat" cmpd="sng">
            <a:solidFill>
              <a:schemeClr val="accent1">
                <a:alpha val="10257"/>
              </a:schemeClr>
            </a:solidFill>
            <a:prstDash val="solid"/>
            <a:round/>
            <a:headEnd type="none" w="sm" len="sm"/>
            <a:tailEnd type="none" w="sm" len="sm"/>
          </a:ln>
        </p:spPr>
        <p:txBody>
          <a:bodyPr spcFirstLastPara="1" wrap="square" lIns="121900" tIns="60933" rIns="121900" bIns="60933" anchor="ctr" anchorCtr="0">
            <a:noAutofit/>
          </a:bodyPr>
          <a:lstStyle/>
          <a:p>
            <a:pPr algn="ctr"/>
            <a:r>
              <a:rPr lang="en-GB" sz="2400" b="1" dirty="0">
                <a:solidFill>
                  <a:srgbClr val="E36C09"/>
                </a:solidFill>
                <a:latin typeface="Arial"/>
                <a:ea typeface="Arial"/>
                <a:cs typeface="Arial"/>
                <a:sym typeface="Arial"/>
              </a:rPr>
              <a:t>TWICE</a:t>
            </a:r>
            <a:r>
              <a:rPr lang="en-GB" sz="2667" b="1" dirty="0">
                <a:solidFill>
                  <a:srgbClr val="E36C09"/>
                </a:solidFill>
                <a:latin typeface="Arial"/>
                <a:ea typeface="Arial"/>
                <a:cs typeface="Arial"/>
                <a:sym typeface="Arial"/>
              </a:rPr>
              <a:t> </a:t>
            </a:r>
            <a:br>
              <a:rPr lang="en-GB" sz="2667" b="1" dirty="0">
                <a:solidFill>
                  <a:srgbClr val="E36C09"/>
                </a:solidFill>
                <a:latin typeface="Arial"/>
                <a:ea typeface="Arial"/>
                <a:cs typeface="Arial"/>
                <a:sym typeface="Arial"/>
              </a:rPr>
            </a:br>
            <a:r>
              <a:rPr lang="en-GB" sz="1200" dirty="0">
                <a:latin typeface="Arial"/>
                <a:cs typeface="Arial"/>
                <a:sym typeface="Arial"/>
              </a:rPr>
              <a:t>as likely to experience depression </a:t>
            </a:r>
          </a:p>
        </p:txBody>
      </p:sp>
      <p:sp>
        <p:nvSpPr>
          <p:cNvPr id="12" name="Google Shape;428;p64">
            <a:extLst>
              <a:ext uri="{FF2B5EF4-FFF2-40B4-BE49-F238E27FC236}">
                <a16:creationId xmlns:a16="http://schemas.microsoft.com/office/drawing/2014/main" id="{3BA828E9-C9E7-ED91-AC1C-16F8CDF8E73E}"/>
              </a:ext>
            </a:extLst>
          </p:cNvPr>
          <p:cNvSpPr/>
          <p:nvPr/>
        </p:nvSpPr>
        <p:spPr>
          <a:xfrm>
            <a:off x="1206865" y="3447805"/>
            <a:ext cx="2170078" cy="1214838"/>
          </a:xfrm>
          <a:prstGeom prst="rect">
            <a:avLst/>
          </a:prstGeom>
          <a:solidFill>
            <a:schemeClr val="lt1"/>
          </a:solidFill>
          <a:ln w="12700" cap="flat" cmpd="sng">
            <a:solidFill>
              <a:schemeClr val="accent1">
                <a:alpha val="10257"/>
              </a:schemeClr>
            </a:solidFill>
            <a:prstDash val="solid"/>
            <a:round/>
            <a:headEnd type="none" w="sm" len="sm"/>
            <a:tailEnd type="none" w="sm" len="sm"/>
          </a:ln>
        </p:spPr>
        <p:txBody>
          <a:bodyPr spcFirstLastPara="1" wrap="square" lIns="121900" tIns="60933" rIns="121900" bIns="60933" anchor="ctr" anchorCtr="0">
            <a:noAutofit/>
          </a:bodyPr>
          <a:lstStyle/>
          <a:p>
            <a:r>
              <a:rPr lang="en-GB" sz="1200" dirty="0">
                <a:latin typeface="Arial"/>
                <a:ea typeface="Arial"/>
                <a:cs typeface="Arial"/>
                <a:sym typeface="Arial"/>
              </a:rPr>
              <a:t>Secondary diseases:</a:t>
            </a:r>
            <a:endParaRPr lang="en-GB" sz="1200" dirty="0">
              <a:latin typeface="Arial" panose="020B0604020202020204" pitchFamily="34" charset="0"/>
            </a:endParaRPr>
          </a:p>
          <a:p>
            <a:pPr marL="228594" indent="-228594">
              <a:buClr>
                <a:schemeClr val="accent2"/>
              </a:buClr>
              <a:buSzPts val="1200"/>
              <a:buFont typeface="Arial"/>
              <a:buChar char="•"/>
            </a:pPr>
            <a:r>
              <a:rPr lang="en-GB" sz="1200" dirty="0">
                <a:latin typeface="Arial"/>
                <a:ea typeface="Arial"/>
                <a:cs typeface="Arial"/>
                <a:sym typeface="Arial"/>
              </a:rPr>
              <a:t>Hypertension</a:t>
            </a:r>
            <a:endParaRPr lang="en-GB" sz="1200" dirty="0">
              <a:latin typeface="Arial" panose="020B0604020202020204" pitchFamily="34" charset="0"/>
            </a:endParaRPr>
          </a:p>
          <a:p>
            <a:pPr marL="228594" indent="-228594">
              <a:buClr>
                <a:schemeClr val="accent2"/>
              </a:buClr>
              <a:buSzPts val="1200"/>
              <a:buFont typeface="Arial"/>
              <a:buChar char="•"/>
            </a:pPr>
            <a:r>
              <a:rPr lang="en-GB" sz="1200" dirty="0">
                <a:latin typeface="Arial"/>
                <a:ea typeface="Arial"/>
                <a:cs typeface="Arial"/>
                <a:sym typeface="Arial"/>
              </a:rPr>
              <a:t>Irritable bowel syndrome</a:t>
            </a:r>
            <a:endParaRPr lang="en-GB" sz="1200" dirty="0">
              <a:latin typeface="Arial" panose="020B0604020202020204" pitchFamily="34" charset="0"/>
            </a:endParaRPr>
          </a:p>
          <a:p>
            <a:pPr marL="228594" indent="-228594">
              <a:buClr>
                <a:schemeClr val="accent2"/>
              </a:buClr>
              <a:buSzPts val="1200"/>
              <a:buFont typeface="Arial"/>
              <a:buChar char="•"/>
            </a:pPr>
            <a:r>
              <a:rPr lang="en-GB" sz="1200" dirty="0">
                <a:latin typeface="Arial"/>
                <a:ea typeface="Arial"/>
                <a:cs typeface="Arial"/>
                <a:sym typeface="Arial"/>
              </a:rPr>
              <a:t>Chronic pelvic pain</a:t>
            </a:r>
            <a:endParaRPr lang="en-GB" sz="1200" dirty="0">
              <a:latin typeface="Arial" panose="020B0604020202020204" pitchFamily="34" charset="0"/>
            </a:endParaRPr>
          </a:p>
        </p:txBody>
      </p:sp>
      <p:sp>
        <p:nvSpPr>
          <p:cNvPr id="13" name="Google Shape;429;p64">
            <a:extLst>
              <a:ext uri="{FF2B5EF4-FFF2-40B4-BE49-F238E27FC236}">
                <a16:creationId xmlns:a16="http://schemas.microsoft.com/office/drawing/2014/main" id="{8CB2E8CD-DB14-7294-DC3A-7990A0D67167}"/>
              </a:ext>
            </a:extLst>
          </p:cNvPr>
          <p:cNvSpPr/>
          <p:nvPr/>
        </p:nvSpPr>
        <p:spPr>
          <a:xfrm>
            <a:off x="1723300" y="5394707"/>
            <a:ext cx="9436281" cy="496046"/>
          </a:xfrm>
          <a:prstGeom prst="rect">
            <a:avLst/>
          </a:prstGeom>
          <a:solidFill>
            <a:schemeClr val="accent1"/>
          </a:solidFill>
          <a:ln w="25400" cap="flat" cmpd="sng">
            <a:noFill/>
            <a:prstDash val="dot"/>
            <a:round/>
            <a:headEnd type="none" w="sm" len="sm"/>
            <a:tailEnd type="none" w="sm" len="sm"/>
          </a:ln>
        </p:spPr>
        <p:txBody>
          <a:bodyPr spcFirstLastPara="1" wrap="square" lIns="121900" tIns="60933" rIns="121900" bIns="60933" anchor="ctr" anchorCtr="0">
            <a:noAutofit/>
          </a:bodyPr>
          <a:lstStyle/>
          <a:p>
            <a:pPr algn="ctr"/>
            <a:r>
              <a:rPr lang="en-GB" sz="1333" dirty="0">
                <a:solidFill>
                  <a:schemeClr val="bg1"/>
                </a:solidFill>
                <a:latin typeface="Arial"/>
                <a:ea typeface="Arial"/>
                <a:cs typeface="Arial"/>
                <a:sym typeface="Arial"/>
              </a:rPr>
              <a:t>Survivors are </a:t>
            </a:r>
            <a:r>
              <a:rPr lang="en-GB" sz="2400" b="1" dirty="0">
                <a:solidFill>
                  <a:srgbClr val="E36C09"/>
                </a:solidFill>
                <a:latin typeface="Arial"/>
                <a:ea typeface="Arial"/>
                <a:cs typeface="Arial"/>
                <a:sym typeface="Arial"/>
              </a:rPr>
              <a:t>4.5 times </a:t>
            </a:r>
            <a:r>
              <a:rPr lang="en-GB" sz="1333" dirty="0">
                <a:solidFill>
                  <a:schemeClr val="bg1"/>
                </a:solidFill>
                <a:latin typeface="Arial"/>
                <a:ea typeface="Arial"/>
                <a:cs typeface="Arial"/>
                <a:sym typeface="Arial"/>
              </a:rPr>
              <a:t>as likely to attempt suicide</a:t>
            </a:r>
            <a:endParaRPr lang="en-GB" sz="1333" dirty="0">
              <a:solidFill>
                <a:schemeClr val="bg1"/>
              </a:solidFill>
              <a:latin typeface="Arial" panose="020B0604020202020204" pitchFamily="34" charset="0"/>
            </a:endParaRPr>
          </a:p>
        </p:txBody>
      </p:sp>
      <p:sp>
        <p:nvSpPr>
          <p:cNvPr id="14" name="Google Shape;430;p64">
            <a:extLst>
              <a:ext uri="{FF2B5EF4-FFF2-40B4-BE49-F238E27FC236}">
                <a16:creationId xmlns:a16="http://schemas.microsoft.com/office/drawing/2014/main" id="{E046C247-36B5-02BC-9F22-09EA610FC4F4}"/>
              </a:ext>
            </a:extLst>
          </p:cNvPr>
          <p:cNvSpPr/>
          <p:nvPr/>
        </p:nvSpPr>
        <p:spPr>
          <a:xfrm>
            <a:off x="7340682" y="1838664"/>
            <a:ext cx="2144888" cy="985329"/>
          </a:xfrm>
          <a:prstGeom prst="rect">
            <a:avLst/>
          </a:prstGeom>
          <a:solidFill>
            <a:srgbClr val="FDE9D8"/>
          </a:solidFill>
          <a:ln w="12700" cap="flat" cmpd="sng">
            <a:solidFill>
              <a:schemeClr val="accent1">
                <a:alpha val="10257"/>
              </a:schemeClr>
            </a:solidFill>
            <a:prstDash val="solid"/>
            <a:round/>
            <a:headEnd type="none" w="sm" len="sm"/>
            <a:tailEnd type="none" w="sm" len="sm"/>
          </a:ln>
        </p:spPr>
        <p:txBody>
          <a:bodyPr spcFirstLastPara="1" wrap="square" lIns="121900" tIns="60933" rIns="121900" bIns="60933" anchor="ctr" anchorCtr="0">
            <a:noAutofit/>
          </a:bodyPr>
          <a:lstStyle/>
          <a:p>
            <a:r>
              <a:rPr lang="en-GB" sz="1200" dirty="0">
                <a:latin typeface="Arial"/>
                <a:ea typeface="Arial"/>
                <a:cs typeface="Arial"/>
                <a:sym typeface="Arial"/>
              </a:rPr>
              <a:t>Limited health-care seeking:</a:t>
            </a:r>
            <a:endParaRPr lang="en-GB" sz="1200" dirty="0">
              <a:latin typeface="Arial" panose="020B0604020202020204" pitchFamily="34" charset="0"/>
            </a:endParaRPr>
          </a:p>
          <a:p>
            <a:pPr marL="228594" indent="-228594">
              <a:buClr>
                <a:schemeClr val="accent2"/>
              </a:buClr>
              <a:buSzPts val="1200"/>
              <a:buFont typeface="Arial"/>
              <a:buChar char="•"/>
            </a:pPr>
            <a:r>
              <a:rPr lang="en-GB" sz="1200" dirty="0">
                <a:latin typeface="Arial"/>
                <a:ea typeface="Arial"/>
                <a:cs typeface="Arial"/>
                <a:sym typeface="Arial"/>
              </a:rPr>
              <a:t>L</a:t>
            </a:r>
            <a:r>
              <a:rPr lang="en-GB" sz="1200" dirty="0">
                <a:latin typeface="Arial"/>
                <a:cs typeface="Arial"/>
                <a:sym typeface="Arial"/>
              </a:rPr>
              <a:t>ack of autonomy</a:t>
            </a:r>
            <a:endParaRPr lang="en-GB" sz="1200" dirty="0">
              <a:latin typeface="Arial"/>
              <a:cs typeface="Arial"/>
            </a:endParaRPr>
          </a:p>
          <a:p>
            <a:pPr marL="228594" indent="-228594">
              <a:buClr>
                <a:schemeClr val="accent2"/>
              </a:buClr>
              <a:buSzPts val="1200"/>
              <a:buFont typeface="Arial"/>
              <a:buChar char="•"/>
            </a:pPr>
            <a:r>
              <a:rPr lang="en-GB" sz="1200" dirty="0">
                <a:latin typeface="Arial"/>
                <a:cs typeface="Arial"/>
                <a:sym typeface="Arial"/>
              </a:rPr>
              <a:t>Restricted mobility</a:t>
            </a:r>
            <a:endParaRPr lang="en-GB" sz="1200" dirty="0">
              <a:latin typeface="Arial"/>
              <a:cs typeface="Arial"/>
            </a:endParaRPr>
          </a:p>
        </p:txBody>
      </p:sp>
      <p:sp>
        <p:nvSpPr>
          <p:cNvPr id="15" name="Google Shape;431;p64">
            <a:extLst>
              <a:ext uri="{FF2B5EF4-FFF2-40B4-BE49-F238E27FC236}">
                <a16:creationId xmlns:a16="http://schemas.microsoft.com/office/drawing/2014/main" id="{95D02CC9-BAE2-B392-D3D8-ECD100C5F3FF}"/>
              </a:ext>
            </a:extLst>
          </p:cNvPr>
          <p:cNvSpPr/>
          <p:nvPr/>
        </p:nvSpPr>
        <p:spPr>
          <a:xfrm>
            <a:off x="9785214" y="1821128"/>
            <a:ext cx="2144888" cy="1035195"/>
          </a:xfrm>
          <a:prstGeom prst="rect">
            <a:avLst/>
          </a:prstGeom>
          <a:solidFill>
            <a:srgbClr val="FDE9D8"/>
          </a:solidFill>
          <a:ln w="12700" cap="flat" cmpd="sng">
            <a:solidFill>
              <a:schemeClr val="accent1">
                <a:alpha val="10257"/>
              </a:schemeClr>
            </a:solidFill>
            <a:prstDash val="solid"/>
            <a:round/>
            <a:headEnd type="none" w="sm" len="sm"/>
            <a:tailEnd type="none" w="sm" len="sm"/>
          </a:ln>
        </p:spPr>
        <p:txBody>
          <a:bodyPr spcFirstLastPara="1" wrap="square" lIns="121900" tIns="60933" rIns="121900" bIns="60933" anchor="ctr" anchorCtr="0">
            <a:noAutofit/>
          </a:bodyPr>
          <a:lstStyle/>
          <a:p>
            <a:pPr marL="228594" indent="-228594">
              <a:buClr>
                <a:schemeClr val="accent2"/>
              </a:buClr>
              <a:buSzPts val="1200"/>
              <a:buFont typeface="Arial"/>
              <a:buChar char="•"/>
            </a:pPr>
            <a:r>
              <a:rPr lang="en-GB" sz="1200" dirty="0">
                <a:latin typeface="Arial"/>
                <a:cs typeface="Arial"/>
                <a:sym typeface="Arial"/>
              </a:rPr>
              <a:t>Lack of contraceptive use</a:t>
            </a:r>
            <a:endParaRPr lang="en-GB" sz="1200" dirty="0">
              <a:latin typeface="Arial"/>
              <a:cs typeface="Arial"/>
            </a:endParaRPr>
          </a:p>
          <a:p>
            <a:pPr marL="228594" indent="-228594">
              <a:buClr>
                <a:schemeClr val="accent2"/>
              </a:buClr>
              <a:buSzPts val="1200"/>
              <a:buFont typeface="Arial"/>
              <a:buChar char="•"/>
            </a:pPr>
            <a:r>
              <a:rPr lang="en-GB" sz="1200" dirty="0">
                <a:latin typeface="Arial"/>
                <a:cs typeface="Arial"/>
                <a:sym typeface="Arial"/>
              </a:rPr>
              <a:t>Unsafe sex</a:t>
            </a:r>
            <a:endParaRPr lang="en-GB" sz="1200" dirty="0">
              <a:latin typeface="Arial"/>
              <a:cs typeface="Arial"/>
            </a:endParaRPr>
          </a:p>
        </p:txBody>
      </p:sp>
      <p:cxnSp>
        <p:nvCxnSpPr>
          <p:cNvPr id="17" name="Google Shape;435;p64">
            <a:extLst>
              <a:ext uri="{FF2B5EF4-FFF2-40B4-BE49-F238E27FC236}">
                <a16:creationId xmlns:a16="http://schemas.microsoft.com/office/drawing/2014/main" id="{A8598A29-5E6E-4B65-2E8A-E1B38AA1DA5D}"/>
              </a:ext>
            </a:extLst>
          </p:cNvPr>
          <p:cNvCxnSpPr>
            <a:cxnSpLocks/>
            <a:stCxn id="8" idx="2"/>
            <a:endCxn id="19" idx="0"/>
          </p:cNvCxnSpPr>
          <p:nvPr/>
        </p:nvCxnSpPr>
        <p:spPr>
          <a:xfrm flipH="1">
            <a:off x="2294256" y="1566024"/>
            <a:ext cx="10978" cy="260315"/>
          </a:xfrm>
          <a:prstGeom prst="straightConnector1">
            <a:avLst/>
          </a:prstGeom>
          <a:noFill/>
          <a:ln w="28575" cap="flat" cmpd="sng">
            <a:solidFill>
              <a:srgbClr val="4A7DBA"/>
            </a:solidFill>
            <a:prstDash val="solid"/>
            <a:round/>
            <a:headEnd type="none" w="sm" len="sm"/>
            <a:tailEnd type="triangle" w="med" len="med"/>
          </a:ln>
        </p:spPr>
      </p:cxnSp>
      <p:sp>
        <p:nvSpPr>
          <p:cNvPr id="18" name="Google Shape;436;p64" descr="Pregnant lady with solid fill">
            <a:extLst>
              <a:ext uri="{FF2B5EF4-FFF2-40B4-BE49-F238E27FC236}">
                <a16:creationId xmlns:a16="http://schemas.microsoft.com/office/drawing/2014/main" id="{56E2D7ED-A3C0-7BE6-ED11-677B7A345268}"/>
              </a:ext>
            </a:extLst>
          </p:cNvPr>
          <p:cNvSpPr/>
          <p:nvPr/>
        </p:nvSpPr>
        <p:spPr>
          <a:xfrm>
            <a:off x="9148360" y="4878419"/>
            <a:ext cx="609600" cy="344035"/>
          </a:xfrm>
          <a:prstGeom prst="rect">
            <a:avLst/>
          </a:prstGeom>
          <a:noFill/>
          <a:ln>
            <a:noFill/>
          </a:ln>
        </p:spPr>
        <p:txBody>
          <a:bodyPr/>
          <a:lstStyle/>
          <a:p>
            <a:endParaRPr lang="en-GB" sz="2400" dirty="0">
              <a:latin typeface="Arial" panose="020B0604020202020204" pitchFamily="34" charset="0"/>
            </a:endParaRPr>
          </a:p>
        </p:txBody>
      </p:sp>
      <p:sp>
        <p:nvSpPr>
          <p:cNvPr id="19" name="Google Shape;437;p64">
            <a:extLst>
              <a:ext uri="{FF2B5EF4-FFF2-40B4-BE49-F238E27FC236}">
                <a16:creationId xmlns:a16="http://schemas.microsoft.com/office/drawing/2014/main" id="{BF0DA843-E112-B54B-7E49-92478A717F96}"/>
              </a:ext>
            </a:extLst>
          </p:cNvPr>
          <p:cNvSpPr/>
          <p:nvPr/>
        </p:nvSpPr>
        <p:spPr>
          <a:xfrm>
            <a:off x="1211568" y="1826339"/>
            <a:ext cx="2165375" cy="1029984"/>
          </a:xfrm>
          <a:prstGeom prst="rect">
            <a:avLst/>
          </a:prstGeom>
          <a:solidFill>
            <a:schemeClr val="lt1"/>
          </a:solidFill>
          <a:ln w="12700" cap="flat" cmpd="sng">
            <a:solidFill>
              <a:schemeClr val="accent1">
                <a:alpha val="10257"/>
              </a:schemeClr>
            </a:solidFill>
            <a:prstDash val="solid"/>
            <a:round/>
            <a:headEnd type="none" w="sm" len="sm"/>
            <a:tailEnd type="none" w="sm" len="sm"/>
          </a:ln>
        </p:spPr>
        <p:txBody>
          <a:bodyPr spcFirstLastPara="1" wrap="square" lIns="121900" tIns="60933" rIns="121900" bIns="60933" anchor="ctr" anchorCtr="0">
            <a:noAutofit/>
          </a:bodyPr>
          <a:lstStyle/>
          <a:p>
            <a:pPr algn="ctr"/>
            <a:r>
              <a:rPr lang="en-GB" sz="2400" b="1" dirty="0">
                <a:solidFill>
                  <a:srgbClr val="E36C09"/>
                </a:solidFill>
                <a:latin typeface="Arial"/>
                <a:ea typeface="Arial"/>
                <a:cs typeface="Arial"/>
                <a:sym typeface="Arial"/>
              </a:rPr>
              <a:t>42%</a:t>
            </a:r>
            <a:endParaRPr lang="en-GB" sz="2400" b="1" dirty="0">
              <a:latin typeface="Arial" panose="020B0604020202020204" pitchFamily="34" charset="0"/>
            </a:endParaRPr>
          </a:p>
          <a:p>
            <a:pPr algn="ctr"/>
            <a:r>
              <a:rPr lang="en-GB" sz="1200" dirty="0">
                <a:latin typeface="Arial"/>
                <a:cs typeface="Arial"/>
                <a:sym typeface="Arial"/>
              </a:rPr>
              <a:t>of women who have experienced IPV have suffered injuries</a:t>
            </a:r>
            <a:endParaRPr lang="en-GB" sz="1200" dirty="0">
              <a:latin typeface="Arial"/>
              <a:cs typeface="Arial"/>
            </a:endParaRPr>
          </a:p>
        </p:txBody>
      </p:sp>
      <p:cxnSp>
        <p:nvCxnSpPr>
          <p:cNvPr id="20" name="Google Shape;439;p64">
            <a:extLst>
              <a:ext uri="{FF2B5EF4-FFF2-40B4-BE49-F238E27FC236}">
                <a16:creationId xmlns:a16="http://schemas.microsoft.com/office/drawing/2014/main" id="{B1EC7837-63B7-0F41-9933-0BAECC61DFF9}"/>
              </a:ext>
            </a:extLst>
          </p:cNvPr>
          <p:cNvCxnSpPr>
            <a:cxnSpLocks/>
            <a:stCxn id="10" idx="2"/>
            <a:endCxn id="14" idx="0"/>
          </p:cNvCxnSpPr>
          <p:nvPr/>
        </p:nvCxnSpPr>
        <p:spPr>
          <a:xfrm flipH="1">
            <a:off x="8413126" y="1566441"/>
            <a:ext cx="1235377" cy="272223"/>
          </a:xfrm>
          <a:prstGeom prst="straightConnector1">
            <a:avLst/>
          </a:prstGeom>
          <a:noFill/>
          <a:ln w="28575" cap="flat" cmpd="sng">
            <a:solidFill>
              <a:srgbClr val="4A7DBA"/>
            </a:solidFill>
            <a:prstDash val="solid"/>
            <a:round/>
            <a:headEnd type="none" w="sm" len="sm"/>
            <a:tailEnd type="triangle" w="med" len="med"/>
          </a:ln>
        </p:spPr>
      </p:cxnSp>
      <p:cxnSp>
        <p:nvCxnSpPr>
          <p:cNvPr id="21" name="Google Shape;440;p64">
            <a:extLst>
              <a:ext uri="{FF2B5EF4-FFF2-40B4-BE49-F238E27FC236}">
                <a16:creationId xmlns:a16="http://schemas.microsoft.com/office/drawing/2014/main" id="{08A5FFCE-3EA9-ACFA-8F48-921A47A84A0B}"/>
              </a:ext>
            </a:extLst>
          </p:cNvPr>
          <p:cNvCxnSpPr>
            <a:cxnSpLocks/>
            <a:stCxn id="11" idx="2"/>
          </p:cNvCxnSpPr>
          <p:nvPr/>
        </p:nvCxnSpPr>
        <p:spPr>
          <a:xfrm>
            <a:off x="5156265" y="3774373"/>
            <a:ext cx="17372" cy="1620334"/>
          </a:xfrm>
          <a:prstGeom prst="straightConnector1">
            <a:avLst/>
          </a:prstGeom>
          <a:noFill/>
          <a:ln w="28575" cap="flat" cmpd="sng">
            <a:solidFill>
              <a:srgbClr val="4A7DBA"/>
            </a:solidFill>
            <a:prstDash val="solid"/>
            <a:round/>
            <a:headEnd type="none" w="sm" len="sm"/>
            <a:tailEnd type="triangle" w="med" len="med"/>
          </a:ln>
        </p:spPr>
      </p:cxnSp>
      <p:sp>
        <p:nvSpPr>
          <p:cNvPr id="22" name="Google Shape;441;p64">
            <a:extLst>
              <a:ext uri="{FF2B5EF4-FFF2-40B4-BE49-F238E27FC236}">
                <a16:creationId xmlns:a16="http://schemas.microsoft.com/office/drawing/2014/main" id="{34823351-5FAE-828F-11BE-EA7D914207FC}"/>
              </a:ext>
            </a:extLst>
          </p:cNvPr>
          <p:cNvSpPr/>
          <p:nvPr/>
        </p:nvSpPr>
        <p:spPr>
          <a:xfrm>
            <a:off x="9710313" y="4141982"/>
            <a:ext cx="2239868" cy="1032942"/>
          </a:xfrm>
          <a:prstGeom prst="rect">
            <a:avLst/>
          </a:prstGeom>
          <a:solidFill>
            <a:schemeClr val="lt1"/>
          </a:solidFill>
          <a:ln w="12700" cap="flat" cmpd="sng">
            <a:solidFill>
              <a:schemeClr val="accent1">
                <a:alpha val="10257"/>
              </a:schemeClr>
            </a:solidFill>
            <a:prstDash val="solid"/>
            <a:round/>
            <a:headEnd type="none" w="sm" len="sm"/>
            <a:tailEnd type="none" w="sm" len="sm"/>
          </a:ln>
        </p:spPr>
        <p:txBody>
          <a:bodyPr spcFirstLastPara="1" wrap="square" lIns="121900" tIns="60933" rIns="121900" bIns="60933" anchor="ctr" anchorCtr="0">
            <a:noAutofit/>
          </a:bodyPr>
          <a:lstStyle/>
          <a:p>
            <a:pPr algn="ctr"/>
            <a:r>
              <a:rPr lang="en-GB" sz="2400" b="1" dirty="0">
                <a:solidFill>
                  <a:srgbClr val="E36C09"/>
                </a:solidFill>
                <a:latin typeface="Arial"/>
                <a:ea typeface="Arial"/>
                <a:cs typeface="Arial"/>
                <a:sym typeface="Arial"/>
              </a:rPr>
              <a:t>TWICE</a:t>
            </a:r>
            <a:r>
              <a:rPr lang="en-GB" sz="2667" b="1" dirty="0">
                <a:solidFill>
                  <a:srgbClr val="E36C09"/>
                </a:solidFill>
                <a:latin typeface="Arial"/>
                <a:ea typeface="Arial"/>
                <a:cs typeface="Arial"/>
                <a:sym typeface="Arial"/>
              </a:rPr>
              <a:t> </a:t>
            </a:r>
            <a:br>
              <a:rPr lang="en-GB" sz="2667" b="1" dirty="0">
                <a:solidFill>
                  <a:srgbClr val="E36C09"/>
                </a:solidFill>
                <a:latin typeface="Arial"/>
                <a:ea typeface="Arial"/>
                <a:cs typeface="Arial"/>
                <a:sym typeface="Arial"/>
              </a:rPr>
            </a:br>
            <a:r>
              <a:rPr lang="en-GB" sz="1200" dirty="0">
                <a:latin typeface="Arial"/>
                <a:cs typeface="Arial"/>
                <a:sym typeface="Arial"/>
              </a:rPr>
              <a:t>as likely to have an abortion </a:t>
            </a:r>
            <a:endParaRPr lang="en-GB" sz="1200" dirty="0">
              <a:latin typeface="Arial"/>
              <a:cs typeface="Arial"/>
            </a:endParaRPr>
          </a:p>
        </p:txBody>
      </p:sp>
      <p:cxnSp>
        <p:nvCxnSpPr>
          <p:cNvPr id="23" name="Google Shape;420;p64">
            <a:extLst>
              <a:ext uri="{FF2B5EF4-FFF2-40B4-BE49-F238E27FC236}">
                <a16:creationId xmlns:a16="http://schemas.microsoft.com/office/drawing/2014/main" id="{AFD065A9-53EB-D04F-DAD0-BD5324D4CDCD}"/>
              </a:ext>
            </a:extLst>
          </p:cNvPr>
          <p:cNvCxnSpPr>
            <a:cxnSpLocks/>
            <a:stCxn id="19" idx="2"/>
            <a:endCxn id="12" idx="0"/>
          </p:cNvCxnSpPr>
          <p:nvPr/>
        </p:nvCxnSpPr>
        <p:spPr>
          <a:xfrm flipH="1">
            <a:off x="2291904" y="2856323"/>
            <a:ext cx="2352" cy="591482"/>
          </a:xfrm>
          <a:prstGeom prst="straightConnector1">
            <a:avLst/>
          </a:prstGeom>
          <a:noFill/>
          <a:ln w="28575" cap="flat" cmpd="sng">
            <a:solidFill>
              <a:srgbClr val="4A7DBA"/>
            </a:solidFill>
            <a:prstDash val="solid"/>
            <a:round/>
            <a:headEnd type="none" w="sm" len="sm"/>
            <a:tailEnd type="triangle" w="med" len="med"/>
          </a:ln>
        </p:spPr>
      </p:cxnSp>
      <p:cxnSp>
        <p:nvCxnSpPr>
          <p:cNvPr id="24" name="Google Shape;420;p64">
            <a:extLst>
              <a:ext uri="{FF2B5EF4-FFF2-40B4-BE49-F238E27FC236}">
                <a16:creationId xmlns:a16="http://schemas.microsoft.com/office/drawing/2014/main" id="{377C9486-C496-CFD5-E537-6EC0D562D9E0}"/>
              </a:ext>
            </a:extLst>
          </p:cNvPr>
          <p:cNvCxnSpPr>
            <a:cxnSpLocks/>
            <a:stCxn id="11" idx="2"/>
          </p:cNvCxnSpPr>
          <p:nvPr/>
        </p:nvCxnSpPr>
        <p:spPr>
          <a:xfrm flipH="1">
            <a:off x="3381646" y="3774373"/>
            <a:ext cx="1774619" cy="404125"/>
          </a:xfrm>
          <a:prstGeom prst="straightConnector1">
            <a:avLst/>
          </a:prstGeom>
          <a:noFill/>
          <a:ln w="28575" cap="flat" cmpd="sng">
            <a:solidFill>
              <a:srgbClr val="4A7DBA"/>
            </a:solidFill>
            <a:prstDash val="solid"/>
            <a:round/>
            <a:headEnd type="none" w="sm" len="sm"/>
            <a:tailEnd type="triangle" w="med" len="med"/>
          </a:ln>
        </p:spPr>
      </p:cxnSp>
      <p:cxnSp>
        <p:nvCxnSpPr>
          <p:cNvPr id="25" name="Straight Arrow Connector 24">
            <a:extLst>
              <a:ext uri="{FF2B5EF4-FFF2-40B4-BE49-F238E27FC236}">
                <a16:creationId xmlns:a16="http://schemas.microsoft.com/office/drawing/2014/main" id="{DB30A331-6DCD-51B0-FC5C-C3CCB2909F4C}"/>
              </a:ext>
            </a:extLst>
          </p:cNvPr>
          <p:cNvCxnSpPr>
            <a:cxnSpLocks/>
            <a:stCxn id="19" idx="3"/>
            <a:endCxn id="11" idx="1"/>
          </p:cNvCxnSpPr>
          <p:nvPr/>
        </p:nvCxnSpPr>
        <p:spPr>
          <a:xfrm>
            <a:off x="3376943" y="2341331"/>
            <a:ext cx="681553" cy="87686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Google Shape;439;p64">
            <a:extLst>
              <a:ext uri="{FF2B5EF4-FFF2-40B4-BE49-F238E27FC236}">
                <a16:creationId xmlns:a16="http://schemas.microsoft.com/office/drawing/2014/main" id="{60D0149B-A258-6DC8-C0E8-1BA5859180DB}"/>
              </a:ext>
            </a:extLst>
          </p:cNvPr>
          <p:cNvCxnSpPr>
            <a:cxnSpLocks/>
            <a:stCxn id="10" idx="2"/>
            <a:endCxn id="15" idx="0"/>
          </p:cNvCxnSpPr>
          <p:nvPr/>
        </p:nvCxnSpPr>
        <p:spPr>
          <a:xfrm>
            <a:off x="9648503" y="1566441"/>
            <a:ext cx="1209155" cy="254687"/>
          </a:xfrm>
          <a:prstGeom prst="straightConnector1">
            <a:avLst/>
          </a:prstGeom>
          <a:noFill/>
          <a:ln w="28575" cap="flat" cmpd="sng">
            <a:solidFill>
              <a:srgbClr val="4A7DBA"/>
            </a:solidFill>
            <a:prstDash val="solid"/>
            <a:round/>
            <a:headEnd type="none" w="sm" len="sm"/>
            <a:tailEnd type="triangle" w="med" len="med"/>
          </a:ln>
        </p:spPr>
      </p:cxnSp>
      <p:cxnSp>
        <p:nvCxnSpPr>
          <p:cNvPr id="27" name="Google Shape;419;p64">
            <a:extLst>
              <a:ext uri="{FF2B5EF4-FFF2-40B4-BE49-F238E27FC236}">
                <a16:creationId xmlns:a16="http://schemas.microsoft.com/office/drawing/2014/main" id="{A00842A7-3FE5-E32A-962A-242BB36AE73B}"/>
              </a:ext>
            </a:extLst>
          </p:cNvPr>
          <p:cNvCxnSpPr>
            <a:cxnSpLocks/>
            <a:stCxn id="15" idx="2"/>
            <a:endCxn id="22" idx="0"/>
          </p:cNvCxnSpPr>
          <p:nvPr/>
        </p:nvCxnSpPr>
        <p:spPr>
          <a:xfrm flipH="1">
            <a:off x="10830247" y="2856323"/>
            <a:ext cx="27411" cy="1285659"/>
          </a:xfrm>
          <a:prstGeom prst="straightConnector1">
            <a:avLst/>
          </a:prstGeom>
          <a:noFill/>
          <a:ln w="28575" cap="flat" cmpd="sng">
            <a:solidFill>
              <a:srgbClr val="4A7DBA"/>
            </a:solidFill>
            <a:prstDash val="solid"/>
            <a:round/>
            <a:headEnd type="none" w="sm" len="sm"/>
            <a:tailEnd type="triangle" w="med" len="med"/>
          </a:ln>
        </p:spPr>
      </p:cxnSp>
      <p:sp>
        <p:nvSpPr>
          <p:cNvPr id="28" name="Google Shape;433;p64">
            <a:extLst>
              <a:ext uri="{FF2B5EF4-FFF2-40B4-BE49-F238E27FC236}">
                <a16:creationId xmlns:a16="http://schemas.microsoft.com/office/drawing/2014/main" id="{F99F4485-37FC-6C5A-7F40-4F68DD021B80}"/>
              </a:ext>
            </a:extLst>
          </p:cNvPr>
          <p:cNvSpPr/>
          <p:nvPr/>
        </p:nvSpPr>
        <p:spPr>
          <a:xfrm>
            <a:off x="7303231" y="4146172"/>
            <a:ext cx="2219789" cy="1032942"/>
          </a:xfrm>
          <a:prstGeom prst="rect">
            <a:avLst/>
          </a:prstGeom>
          <a:solidFill>
            <a:schemeClr val="lt1"/>
          </a:solidFill>
          <a:ln w="12700" cap="flat" cmpd="sng">
            <a:solidFill>
              <a:schemeClr val="accent1">
                <a:alpha val="10257"/>
              </a:schemeClr>
            </a:solidFill>
            <a:prstDash val="solid"/>
            <a:round/>
            <a:headEnd type="none" w="sm" len="sm"/>
            <a:tailEnd type="none" w="sm" len="sm"/>
          </a:ln>
        </p:spPr>
        <p:txBody>
          <a:bodyPr spcFirstLastPara="1" wrap="square" lIns="121900" tIns="60933" rIns="121900" bIns="60933" anchor="ctr" anchorCtr="0">
            <a:noAutofit/>
          </a:bodyPr>
          <a:lstStyle/>
          <a:p>
            <a:pPr algn="ctr"/>
            <a:r>
              <a:rPr lang="en-GB" sz="2400" b="1" dirty="0">
                <a:solidFill>
                  <a:schemeClr val="accent3"/>
                </a:solidFill>
                <a:latin typeface="Arial"/>
                <a:ea typeface="Arial"/>
                <a:cs typeface="Arial"/>
                <a:sym typeface="Arial"/>
              </a:rPr>
              <a:t>1.5 times </a:t>
            </a:r>
            <a:br>
              <a:rPr lang="en-GB" sz="2400" dirty="0">
                <a:solidFill>
                  <a:srgbClr val="0070C0"/>
                </a:solidFill>
                <a:latin typeface="Arial"/>
                <a:ea typeface="Arial"/>
                <a:cs typeface="Arial"/>
                <a:sym typeface="Arial"/>
              </a:rPr>
            </a:br>
            <a:r>
              <a:rPr lang="en-GB" sz="1200" dirty="0">
                <a:latin typeface="Arial"/>
                <a:cs typeface="Arial"/>
                <a:sym typeface="Arial"/>
              </a:rPr>
              <a:t>more likely to acquire HIV, syphilis, chlamydia or gonorrhoea</a:t>
            </a:r>
          </a:p>
        </p:txBody>
      </p:sp>
      <p:cxnSp>
        <p:nvCxnSpPr>
          <p:cNvPr id="29" name="Google Shape;439;p64">
            <a:extLst>
              <a:ext uri="{FF2B5EF4-FFF2-40B4-BE49-F238E27FC236}">
                <a16:creationId xmlns:a16="http://schemas.microsoft.com/office/drawing/2014/main" id="{4A6F829A-332A-2138-2FCF-CBBC18610338}"/>
              </a:ext>
            </a:extLst>
          </p:cNvPr>
          <p:cNvCxnSpPr>
            <a:cxnSpLocks/>
            <a:stCxn id="15" idx="2"/>
            <a:endCxn id="28" idx="0"/>
          </p:cNvCxnSpPr>
          <p:nvPr/>
        </p:nvCxnSpPr>
        <p:spPr>
          <a:xfrm flipH="1">
            <a:off x="8413126" y="2856323"/>
            <a:ext cx="2444532" cy="1289849"/>
          </a:xfrm>
          <a:prstGeom prst="straightConnector1">
            <a:avLst/>
          </a:prstGeom>
          <a:noFill/>
          <a:ln w="28575" cap="flat" cmpd="sng">
            <a:solidFill>
              <a:srgbClr val="4A7DBA"/>
            </a:solidFill>
            <a:prstDash val="solid"/>
            <a:round/>
            <a:headEnd type="none" w="sm" len="sm"/>
            <a:tailEnd type="triangle" w="med" len="med"/>
          </a:ln>
        </p:spPr>
      </p:cxnSp>
      <p:cxnSp>
        <p:nvCxnSpPr>
          <p:cNvPr id="30" name="Google Shape;439;p64">
            <a:extLst>
              <a:ext uri="{FF2B5EF4-FFF2-40B4-BE49-F238E27FC236}">
                <a16:creationId xmlns:a16="http://schemas.microsoft.com/office/drawing/2014/main" id="{A2C05818-65C7-191B-8850-BEF55EFC04E4}"/>
              </a:ext>
            </a:extLst>
          </p:cNvPr>
          <p:cNvCxnSpPr>
            <a:cxnSpLocks/>
            <a:stCxn id="14" idx="2"/>
            <a:endCxn id="31" idx="0"/>
          </p:cNvCxnSpPr>
          <p:nvPr/>
        </p:nvCxnSpPr>
        <p:spPr>
          <a:xfrm>
            <a:off x="8413126" y="2823993"/>
            <a:ext cx="2623" cy="302690"/>
          </a:xfrm>
          <a:prstGeom prst="straightConnector1">
            <a:avLst/>
          </a:prstGeom>
          <a:noFill/>
          <a:ln w="28575" cap="flat" cmpd="sng">
            <a:solidFill>
              <a:srgbClr val="4A7DBA"/>
            </a:solidFill>
            <a:prstDash val="solid"/>
            <a:round/>
            <a:headEnd type="none" w="sm" len="sm"/>
            <a:tailEnd type="triangle" w="med" len="med"/>
          </a:ln>
        </p:spPr>
      </p:cxnSp>
      <p:sp>
        <p:nvSpPr>
          <p:cNvPr id="31" name="Google Shape;432;p64">
            <a:extLst>
              <a:ext uri="{FF2B5EF4-FFF2-40B4-BE49-F238E27FC236}">
                <a16:creationId xmlns:a16="http://schemas.microsoft.com/office/drawing/2014/main" id="{88F45671-7401-FFE0-C946-BEAA374B475A}"/>
              </a:ext>
            </a:extLst>
          </p:cNvPr>
          <p:cNvSpPr/>
          <p:nvPr/>
        </p:nvSpPr>
        <p:spPr>
          <a:xfrm>
            <a:off x="7320603" y="3126683"/>
            <a:ext cx="2190292" cy="817497"/>
          </a:xfrm>
          <a:prstGeom prst="rect">
            <a:avLst/>
          </a:prstGeom>
          <a:solidFill>
            <a:schemeClr val="lt1"/>
          </a:solidFill>
          <a:ln w="12700" cap="flat" cmpd="sng">
            <a:solidFill>
              <a:schemeClr val="accent1">
                <a:alpha val="10257"/>
              </a:schemeClr>
            </a:solidFill>
            <a:prstDash val="solid"/>
            <a:round/>
            <a:headEnd type="none" w="sm" len="sm"/>
            <a:tailEnd type="none" w="sm" len="sm"/>
          </a:ln>
        </p:spPr>
        <p:txBody>
          <a:bodyPr spcFirstLastPara="1" wrap="square" lIns="121900" tIns="60933" rIns="121900" bIns="60933" anchor="ctr" anchorCtr="0">
            <a:noAutofit/>
          </a:bodyPr>
          <a:lstStyle/>
          <a:p>
            <a:pPr algn="ctr"/>
            <a:r>
              <a:rPr lang="en-GB" sz="2400" b="1" dirty="0">
                <a:solidFill>
                  <a:srgbClr val="E36C09"/>
                </a:solidFill>
                <a:latin typeface="Arial"/>
                <a:ea typeface="Arial"/>
                <a:cs typeface="Arial"/>
                <a:sym typeface="Arial"/>
              </a:rPr>
              <a:t>16%</a:t>
            </a:r>
            <a:endParaRPr lang="en-GB" sz="2400" b="1" dirty="0">
              <a:latin typeface="Arial" panose="020B0604020202020204" pitchFamily="34" charset="0"/>
            </a:endParaRPr>
          </a:p>
          <a:p>
            <a:pPr algn="ctr"/>
            <a:r>
              <a:rPr lang="en-GB" sz="1200" dirty="0">
                <a:latin typeface="Arial"/>
                <a:cs typeface="Arial"/>
                <a:sym typeface="Arial"/>
              </a:rPr>
              <a:t>more likely to have a </a:t>
            </a:r>
            <a:br>
              <a:rPr lang="en-GB" sz="1200" dirty="0">
                <a:latin typeface="Arial"/>
                <a:cs typeface="Arial"/>
                <a:sym typeface="Arial"/>
              </a:rPr>
            </a:br>
            <a:r>
              <a:rPr lang="en-GB" sz="1200" dirty="0">
                <a:latin typeface="Arial"/>
                <a:cs typeface="Arial"/>
                <a:sym typeface="Arial"/>
              </a:rPr>
              <a:t>low-birth-weight baby</a:t>
            </a:r>
            <a:endParaRPr lang="en-GB" sz="1200" dirty="0">
              <a:latin typeface="Arial"/>
              <a:cs typeface="Arial"/>
            </a:endParaRPr>
          </a:p>
        </p:txBody>
      </p:sp>
      <p:cxnSp>
        <p:nvCxnSpPr>
          <p:cNvPr id="32" name="Google Shape;439;p64">
            <a:extLst>
              <a:ext uri="{FF2B5EF4-FFF2-40B4-BE49-F238E27FC236}">
                <a16:creationId xmlns:a16="http://schemas.microsoft.com/office/drawing/2014/main" id="{AC80FED2-2C96-094F-4B82-2A798861E5E0}"/>
              </a:ext>
            </a:extLst>
          </p:cNvPr>
          <p:cNvCxnSpPr>
            <a:cxnSpLocks/>
            <a:stCxn id="28" idx="2"/>
          </p:cNvCxnSpPr>
          <p:nvPr/>
        </p:nvCxnSpPr>
        <p:spPr>
          <a:xfrm flipH="1">
            <a:off x="8413125" y="5179114"/>
            <a:ext cx="1" cy="215593"/>
          </a:xfrm>
          <a:prstGeom prst="straightConnector1">
            <a:avLst/>
          </a:prstGeom>
          <a:noFill/>
          <a:ln w="28575" cap="flat" cmpd="sng">
            <a:solidFill>
              <a:srgbClr val="4A7DBA"/>
            </a:solidFill>
            <a:prstDash val="solid"/>
            <a:round/>
            <a:headEnd type="none" w="sm" len="sm"/>
            <a:tailEnd type="triangle" w="med" len="med"/>
          </a:ln>
        </p:spPr>
      </p:cxnSp>
      <p:cxnSp>
        <p:nvCxnSpPr>
          <p:cNvPr id="33" name="Google Shape;439;p64">
            <a:extLst>
              <a:ext uri="{FF2B5EF4-FFF2-40B4-BE49-F238E27FC236}">
                <a16:creationId xmlns:a16="http://schemas.microsoft.com/office/drawing/2014/main" id="{ADD67BB4-BBB9-1BA4-6524-7C55CFDB6948}"/>
              </a:ext>
            </a:extLst>
          </p:cNvPr>
          <p:cNvCxnSpPr>
            <a:cxnSpLocks/>
            <a:stCxn id="22" idx="2"/>
          </p:cNvCxnSpPr>
          <p:nvPr/>
        </p:nvCxnSpPr>
        <p:spPr>
          <a:xfrm flipH="1">
            <a:off x="10820207" y="5174924"/>
            <a:ext cx="10040" cy="210846"/>
          </a:xfrm>
          <a:prstGeom prst="straightConnector1">
            <a:avLst/>
          </a:prstGeom>
          <a:noFill/>
          <a:ln w="28575" cap="flat" cmpd="sng">
            <a:solidFill>
              <a:srgbClr val="4A7DBA"/>
            </a:solidFill>
            <a:prstDash val="solid"/>
            <a:round/>
            <a:headEnd type="none" w="sm" len="sm"/>
            <a:tailEnd type="triangle" w="med" len="med"/>
          </a:ln>
        </p:spPr>
      </p:cxnSp>
      <p:cxnSp>
        <p:nvCxnSpPr>
          <p:cNvPr id="34" name="Google Shape;440;p64">
            <a:extLst>
              <a:ext uri="{FF2B5EF4-FFF2-40B4-BE49-F238E27FC236}">
                <a16:creationId xmlns:a16="http://schemas.microsoft.com/office/drawing/2014/main" id="{7079CF37-D6F8-5BA9-F4E9-75CB45E244DD}"/>
              </a:ext>
            </a:extLst>
          </p:cNvPr>
          <p:cNvCxnSpPr>
            <a:cxnSpLocks/>
          </p:cNvCxnSpPr>
          <p:nvPr/>
        </p:nvCxnSpPr>
        <p:spPr>
          <a:xfrm>
            <a:off x="2294255" y="4685792"/>
            <a:ext cx="10979" cy="708915"/>
          </a:xfrm>
          <a:prstGeom prst="straightConnector1">
            <a:avLst/>
          </a:prstGeom>
          <a:noFill/>
          <a:ln w="28575" cap="flat" cmpd="sng">
            <a:solidFill>
              <a:srgbClr val="4A7DBA"/>
            </a:solidFill>
            <a:prstDash val="solid"/>
            <a:round/>
            <a:headEnd type="none" w="sm" len="sm"/>
            <a:tailEnd type="triangle" w="med" len="med"/>
          </a:ln>
        </p:spPr>
      </p:cxnSp>
      <p:sp>
        <p:nvSpPr>
          <p:cNvPr id="410" name="Right Arrow 409">
            <a:extLst>
              <a:ext uri="{FF2B5EF4-FFF2-40B4-BE49-F238E27FC236}">
                <a16:creationId xmlns:a16="http://schemas.microsoft.com/office/drawing/2014/main" id="{64AD9774-49C3-8705-835D-F49DCEAD4736}"/>
              </a:ext>
            </a:extLst>
          </p:cNvPr>
          <p:cNvSpPr/>
          <p:nvPr/>
        </p:nvSpPr>
        <p:spPr>
          <a:xfrm>
            <a:off x="1723300" y="5385770"/>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307CFB79-B130-85C0-1246-3534D82791DC}"/>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1.18</a:t>
            </a:r>
          </a:p>
        </p:txBody>
      </p:sp>
    </p:spTree>
    <p:extLst>
      <p:ext uri="{BB962C8B-B14F-4D97-AF65-F5344CB8AC3E}">
        <p14:creationId xmlns:p14="http://schemas.microsoft.com/office/powerpoint/2010/main" val="400806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2" name="Title 1">
            <a:extLst>
              <a:ext uri="{FF2B5EF4-FFF2-40B4-BE49-F238E27FC236}">
                <a16:creationId xmlns:a16="http://schemas.microsoft.com/office/drawing/2014/main" id="{E2DE1C59-B0D1-6238-3F4D-4D5C080422F9}"/>
              </a:ext>
            </a:extLst>
          </p:cNvPr>
          <p:cNvSpPr>
            <a:spLocks noGrp="1"/>
          </p:cNvSpPr>
          <p:nvPr>
            <p:ph type="title"/>
          </p:nvPr>
        </p:nvSpPr>
        <p:spPr/>
        <p:txBody>
          <a:bodyPr/>
          <a:lstStyle/>
          <a:p>
            <a:r>
              <a:rPr lang="en-US" dirty="0"/>
              <a:t>The role of health workers</a:t>
            </a:r>
            <a:br>
              <a:rPr lang="en-US" dirty="0"/>
            </a:br>
            <a:br>
              <a:rPr lang="en-US" dirty="0"/>
            </a:br>
            <a:endParaRPr lang="en-US" dirty="0"/>
          </a:p>
        </p:txBody>
      </p:sp>
      <p:sp>
        <p:nvSpPr>
          <p:cNvPr id="3" name="TextBox 2">
            <a:extLst>
              <a:ext uri="{FF2B5EF4-FFF2-40B4-BE49-F238E27FC236}">
                <a16:creationId xmlns:a16="http://schemas.microsoft.com/office/drawing/2014/main" id="{1EAFD416-9BE9-5AD3-4A30-7A6F66C88BA3}"/>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1.19</a:t>
            </a:r>
          </a:p>
        </p:txBody>
      </p:sp>
    </p:spTree>
    <p:extLst>
      <p:ext uri="{BB962C8B-B14F-4D97-AF65-F5344CB8AC3E}">
        <p14:creationId xmlns:p14="http://schemas.microsoft.com/office/powerpoint/2010/main" val="227374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3" name="Text Placeholder 2">
            <a:extLst>
              <a:ext uri="{FF2B5EF4-FFF2-40B4-BE49-F238E27FC236}">
                <a16:creationId xmlns:a16="http://schemas.microsoft.com/office/drawing/2014/main" id="{22DF0D78-5D9F-62E3-1837-389021B00E8C}"/>
              </a:ext>
            </a:extLst>
          </p:cNvPr>
          <p:cNvSpPr>
            <a:spLocks noGrp="1"/>
          </p:cNvSpPr>
          <p:nvPr>
            <p:ph type="body" sz="quarter" idx="11"/>
          </p:nvPr>
        </p:nvSpPr>
        <p:spPr/>
        <p:txBody>
          <a:bodyPr/>
          <a:lstStyle/>
          <a:p>
            <a:r>
              <a:rPr lang="en-US" dirty="0"/>
              <a:t>Understanding </a:t>
            </a:r>
            <a:br>
              <a:rPr lang="en-US" dirty="0"/>
            </a:br>
            <a:r>
              <a:rPr lang="en-US" dirty="0"/>
              <a:t>sexual violence and IPV </a:t>
            </a:r>
            <a:br>
              <a:rPr lang="en-US" dirty="0"/>
            </a:br>
            <a:r>
              <a:rPr lang="en-US" dirty="0"/>
              <a:t>as a public health problem</a:t>
            </a:r>
          </a:p>
        </p:txBody>
      </p:sp>
      <p:sp>
        <p:nvSpPr>
          <p:cNvPr id="5" name="Text Placeholder 4">
            <a:extLst>
              <a:ext uri="{FF2B5EF4-FFF2-40B4-BE49-F238E27FC236}">
                <a16:creationId xmlns:a16="http://schemas.microsoft.com/office/drawing/2014/main" id="{632A0896-3E7C-68C4-78BC-7347A45E3414}"/>
              </a:ext>
            </a:extLst>
          </p:cNvPr>
          <p:cNvSpPr>
            <a:spLocks noGrp="1"/>
          </p:cNvSpPr>
          <p:nvPr>
            <p:ph type="body" sz="quarter" idx="10"/>
          </p:nvPr>
        </p:nvSpPr>
        <p:spPr/>
        <p:txBody>
          <a:bodyPr/>
          <a:lstStyle/>
          <a:p>
            <a:r>
              <a:rPr lang="en-US" dirty="0"/>
              <a:t>Session 1.</a:t>
            </a:r>
          </a:p>
        </p:txBody>
      </p:sp>
      <p:pic>
        <p:nvPicPr>
          <p:cNvPr id="4" name="Google Shape;36;p34" descr="Mountain reflected in lake at sunset">
            <a:extLst>
              <a:ext uri="{FF2B5EF4-FFF2-40B4-BE49-F238E27FC236}">
                <a16:creationId xmlns:a16="http://schemas.microsoft.com/office/drawing/2014/main" id="{7B5EC568-7636-E166-9BD9-7D0F78317716}"/>
              </a:ext>
            </a:extLst>
          </p:cNvPr>
          <p:cNvPicPr preferRelativeResize="0">
            <a:picLocks noGrp="1"/>
          </p:cNvPicPr>
          <p:nvPr>
            <p:ph type="pic" sz="quarter" idx="12"/>
          </p:nvPr>
        </p:nvPicPr>
        <p:blipFill rotWithShape="1">
          <a:blip r:embed="rId3"/>
          <a:srcRect l="12525" r="12525"/>
          <a:stretch/>
        </p:blipFill>
        <p:spPr>
          <a:prstGeom prst="rect">
            <a:avLst/>
          </a:prstGeom>
          <a:noFill/>
          <a:ln>
            <a:noFill/>
          </a:ln>
        </p:spPr>
      </p:pic>
      <p:sp>
        <p:nvSpPr>
          <p:cNvPr id="2" name="TextBox 1">
            <a:extLst>
              <a:ext uri="{FF2B5EF4-FFF2-40B4-BE49-F238E27FC236}">
                <a16:creationId xmlns:a16="http://schemas.microsoft.com/office/drawing/2014/main" id="{8126016C-DF2A-BF6F-5A03-E1D40F79A7C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a:t>
            </a:r>
          </a:p>
        </p:txBody>
      </p:sp>
    </p:spTree>
    <p:extLst>
      <p:ext uri="{BB962C8B-B14F-4D97-AF65-F5344CB8AC3E}">
        <p14:creationId xmlns:p14="http://schemas.microsoft.com/office/powerpoint/2010/main" val="113772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4" name="Google Shape;454;p66"/>
          <p:cNvSpPr txBox="1"/>
          <p:nvPr/>
        </p:nvSpPr>
        <p:spPr>
          <a:xfrm>
            <a:off x="646816" y="316506"/>
            <a:ext cx="11164970" cy="673308"/>
          </a:xfrm>
          <a:prstGeom prst="rect">
            <a:avLst/>
          </a:prstGeom>
          <a:noFill/>
          <a:ln>
            <a:noFill/>
          </a:ln>
        </p:spPr>
        <p:txBody>
          <a:bodyPr spcFirstLastPara="1" wrap="square" lIns="0" tIns="16067" rIns="0" bIns="0" anchor="t" anchorCtr="0">
            <a:spAutoFit/>
          </a:bodyPr>
          <a:lstStyle/>
          <a:p>
            <a:pPr algn="ctr">
              <a:lnSpc>
                <a:spcPct val="108000"/>
              </a:lnSpc>
              <a:spcAft>
                <a:spcPts val="800"/>
              </a:spcAft>
              <a:buClr>
                <a:srgbClr val="000000"/>
              </a:buClr>
              <a:buSzPts val="2400"/>
            </a:pPr>
            <a:r>
              <a:rPr lang="en-GB" sz="3200" b="1" dirty="0">
                <a:solidFill>
                  <a:schemeClr val="accent3"/>
                </a:solidFill>
                <a:latin typeface="+mj-lt"/>
                <a:cs typeface="Arial"/>
                <a:sym typeface="Calibri"/>
              </a:rPr>
              <a:t>Why a health system response?</a:t>
            </a:r>
          </a:p>
        </p:txBody>
      </p:sp>
      <p:sp>
        <p:nvSpPr>
          <p:cNvPr id="455" name="Google Shape;455;p66"/>
          <p:cNvSpPr txBox="1"/>
          <p:nvPr/>
        </p:nvSpPr>
        <p:spPr>
          <a:xfrm>
            <a:off x="502438" y="1484558"/>
            <a:ext cx="6492252" cy="4118445"/>
          </a:xfrm>
          <a:prstGeom prst="rect">
            <a:avLst/>
          </a:prstGeom>
          <a:noFill/>
          <a:ln>
            <a:noFill/>
          </a:ln>
        </p:spPr>
        <p:txBody>
          <a:bodyPr spcFirstLastPara="1" wrap="square" lIns="121900" tIns="60933" rIns="121900" bIns="60933" anchor="t" anchorCtr="0">
            <a:spAutoFit/>
          </a:bodyPr>
          <a:lstStyle/>
          <a:p>
            <a:pPr marL="457189" indent="-457189">
              <a:lnSpc>
                <a:spcPct val="90000"/>
              </a:lnSpc>
              <a:spcAft>
                <a:spcPts val="600"/>
              </a:spcAft>
              <a:buClr>
                <a:schemeClr val="accent2"/>
              </a:buClr>
              <a:buSzPct val="125000"/>
              <a:buFont typeface="Arial" panose="020B0604020202020204" pitchFamily="34" charset="0"/>
              <a:buChar char="•"/>
            </a:pPr>
            <a:r>
              <a:rPr lang="en-GB" sz="2200" dirty="0">
                <a:solidFill>
                  <a:schemeClr val="dk1"/>
                </a:solidFill>
                <a:latin typeface="Arial" panose="020B0604020202020204" pitchFamily="34" charset="0"/>
                <a:cs typeface="Arial" panose="020B0604020202020204" pitchFamily="34" charset="0"/>
                <a:sym typeface="Arial"/>
              </a:rPr>
              <a:t>Health workers are often women’s only point of contact outside of where they are living</a:t>
            </a:r>
          </a:p>
          <a:p>
            <a:pPr marL="457189" indent="-457189">
              <a:lnSpc>
                <a:spcPct val="90000"/>
              </a:lnSpc>
              <a:spcAft>
                <a:spcPts val="600"/>
              </a:spcAft>
              <a:buClr>
                <a:schemeClr val="accent2"/>
              </a:buClr>
              <a:buSzPct val="125000"/>
              <a:buFont typeface="Arial" panose="020B0604020202020204" pitchFamily="34" charset="0"/>
              <a:buChar char="•"/>
            </a:pPr>
            <a:r>
              <a:rPr lang="en-GB" sz="2200" dirty="0">
                <a:solidFill>
                  <a:schemeClr val="dk1"/>
                </a:solidFill>
                <a:latin typeface="Arial" panose="020B0604020202020204" pitchFamily="34" charset="0"/>
                <a:cs typeface="Arial" panose="020B0604020202020204" pitchFamily="34" charset="0"/>
                <a:sym typeface="Arial"/>
              </a:rPr>
              <a:t>The sexual and reproductive health (SRH) needs of women, such as family planning, antenatal care and assistance with childbirth, create natural opportunities for women living with violence to develop trust with a health worker</a:t>
            </a:r>
            <a:endParaRPr lang="en-GB" sz="2200" dirty="0">
              <a:solidFill>
                <a:schemeClr val="dk1"/>
              </a:solidFill>
              <a:latin typeface="Arial" panose="020B0604020202020204" pitchFamily="34" charset="0"/>
              <a:cs typeface="Arial" panose="020B0604020202020204" pitchFamily="34" charset="0"/>
            </a:endParaRPr>
          </a:p>
          <a:p>
            <a:pPr marL="457189" indent="-457189">
              <a:lnSpc>
                <a:spcPct val="90000"/>
              </a:lnSpc>
              <a:spcAft>
                <a:spcPts val="600"/>
              </a:spcAft>
              <a:buClr>
                <a:schemeClr val="accent2"/>
              </a:buClr>
              <a:buSzPct val="125000"/>
              <a:buFont typeface="Arial" panose="020B0604020202020204" pitchFamily="34" charset="0"/>
              <a:buChar char="•"/>
            </a:pPr>
            <a:r>
              <a:rPr lang="en-GB" sz="2200" dirty="0">
                <a:solidFill>
                  <a:schemeClr val="dk1"/>
                </a:solidFill>
                <a:latin typeface="Arial" panose="020B0604020202020204" pitchFamily="34" charset="0"/>
                <a:cs typeface="Arial" panose="020B0604020202020204" pitchFamily="34" charset="0"/>
                <a:sym typeface="Arial"/>
              </a:rPr>
              <a:t>Health workers can be less intimidating to survivors than response workers in other sectors, such as police or judiciary personnel</a:t>
            </a:r>
            <a:endParaRPr lang="en-GB" sz="2200" dirty="0">
              <a:solidFill>
                <a:schemeClr val="dk1"/>
              </a:solidFill>
              <a:latin typeface="Arial" panose="020B0604020202020204" pitchFamily="34" charset="0"/>
              <a:cs typeface="Arial" panose="020B0604020202020204" pitchFamily="34" charset="0"/>
            </a:endParaRPr>
          </a:p>
          <a:p>
            <a:pPr>
              <a:lnSpc>
                <a:spcPct val="108000"/>
              </a:lnSpc>
              <a:spcBef>
                <a:spcPts val="800"/>
              </a:spcBef>
            </a:pPr>
            <a:endParaRPr lang="en-GB" sz="1867" dirty="0">
              <a:solidFill>
                <a:srgbClr val="000000"/>
              </a:solidFill>
              <a:latin typeface="Arial" panose="020B0604020202020204" pitchFamily="34" charset="0"/>
              <a:cs typeface="Arial" panose="020B0604020202020204" pitchFamily="34" charset="0"/>
              <a:sym typeface="Arial"/>
            </a:endParaRPr>
          </a:p>
        </p:txBody>
      </p:sp>
      <p:sp>
        <p:nvSpPr>
          <p:cNvPr id="4" name="Rectangle 3">
            <a:extLst>
              <a:ext uri="{FF2B5EF4-FFF2-40B4-BE49-F238E27FC236}">
                <a16:creationId xmlns:a16="http://schemas.microsoft.com/office/drawing/2014/main" id="{5A551F4B-2E0B-8C9D-5613-A17148A0573C}"/>
              </a:ext>
            </a:extLst>
          </p:cNvPr>
          <p:cNvSpPr/>
          <p:nvPr/>
        </p:nvSpPr>
        <p:spPr>
          <a:xfrm>
            <a:off x="7116763" y="1555016"/>
            <a:ext cx="3824912" cy="3689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8276734" y="1634684"/>
            <a:ext cx="2648932" cy="3139321"/>
          </a:xfrm>
          <a:prstGeom prst="rect">
            <a:avLst/>
          </a:prstGeom>
          <a:noFill/>
        </p:spPr>
        <p:txBody>
          <a:bodyPr wrap="square" rtlCol="0">
            <a:spAutoFit/>
          </a:bodyPr>
          <a:lstStyle/>
          <a:p>
            <a:r>
              <a:rPr lang="en-GB" sz="2200" dirty="0">
                <a:solidFill>
                  <a:schemeClr val="accent2"/>
                </a:solidFill>
                <a:latin typeface="Arial" panose="020B0604020202020204" pitchFamily="34" charset="0"/>
              </a:rPr>
              <a:t>Health workers and health systems </a:t>
            </a:r>
            <a:r>
              <a:rPr lang="en-GB" sz="2200" dirty="0">
                <a:solidFill>
                  <a:schemeClr val="bg1"/>
                </a:solidFill>
                <a:latin typeface="Arial" panose="020B0604020202020204" pitchFamily="34" charset="0"/>
              </a:rPr>
              <a:t>play a critical role in supporting survivors, mitigating the impact of violence and preventing violence</a:t>
            </a:r>
          </a:p>
        </p:txBody>
      </p:sp>
      <p:sp>
        <p:nvSpPr>
          <p:cNvPr id="5" name="Right Arrow 4">
            <a:extLst>
              <a:ext uri="{FF2B5EF4-FFF2-40B4-BE49-F238E27FC236}">
                <a16:creationId xmlns:a16="http://schemas.microsoft.com/office/drawing/2014/main" id="{25F0B3DC-0090-CB30-67A1-06368DBA4F7D}"/>
              </a:ext>
            </a:extLst>
          </p:cNvPr>
          <p:cNvSpPr/>
          <p:nvPr/>
        </p:nvSpPr>
        <p:spPr>
          <a:xfrm>
            <a:off x="7145518" y="1719525"/>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95682323-FFDE-679B-1488-0CD3E068BF78}"/>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1.20</a:t>
            </a:r>
          </a:p>
        </p:txBody>
      </p:sp>
    </p:spTree>
    <p:extLst>
      <p:ext uri="{BB962C8B-B14F-4D97-AF65-F5344CB8AC3E}">
        <p14:creationId xmlns:p14="http://schemas.microsoft.com/office/powerpoint/2010/main" val="506637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p67"/>
          <p:cNvSpPr txBox="1"/>
          <p:nvPr/>
        </p:nvSpPr>
        <p:spPr>
          <a:xfrm>
            <a:off x="0" y="104330"/>
            <a:ext cx="12192000" cy="888400"/>
          </a:xfrm>
          <a:prstGeom prst="rect">
            <a:avLst/>
          </a:prstGeom>
          <a:noFill/>
          <a:ln>
            <a:noFill/>
          </a:ln>
        </p:spPr>
        <p:txBody>
          <a:bodyPr spcFirstLastPara="1" wrap="square" lIns="121900" tIns="121900" rIns="121900" bIns="121900" anchor="ctr" anchorCtr="0">
            <a:noAutofit/>
          </a:bodyPr>
          <a:lstStyle/>
          <a:p>
            <a:pPr algn="ctr">
              <a:lnSpc>
                <a:spcPct val="108000"/>
              </a:lnSpc>
              <a:spcAft>
                <a:spcPts val="800"/>
              </a:spcAft>
              <a:buClr>
                <a:srgbClr val="000000"/>
              </a:buClr>
              <a:buSzPts val="2400"/>
            </a:pPr>
            <a:r>
              <a:rPr lang="fr" sz="3400" b="1" dirty="0">
                <a:solidFill>
                  <a:schemeClr val="accent3"/>
                </a:solidFill>
                <a:latin typeface="+mj-lt"/>
                <a:cs typeface="Arial"/>
                <a:sym typeface="Arial"/>
              </a:rPr>
              <a:t>Care needs</a:t>
            </a:r>
            <a:endParaRPr sz="3400" b="1" dirty="0">
              <a:solidFill>
                <a:schemeClr val="accent3"/>
              </a:solidFill>
              <a:latin typeface="+mj-lt"/>
              <a:cs typeface="Arial"/>
              <a:sym typeface="Arial"/>
            </a:endParaRPr>
          </a:p>
        </p:txBody>
      </p:sp>
      <p:sp>
        <p:nvSpPr>
          <p:cNvPr id="462" name="Google Shape;462;p67"/>
          <p:cNvSpPr txBox="1"/>
          <p:nvPr/>
        </p:nvSpPr>
        <p:spPr>
          <a:xfrm>
            <a:off x="917559" y="1200606"/>
            <a:ext cx="8141628" cy="3685433"/>
          </a:xfrm>
          <a:prstGeom prst="rect">
            <a:avLst/>
          </a:prstGeom>
          <a:noFill/>
          <a:ln>
            <a:noFill/>
          </a:ln>
        </p:spPr>
        <p:txBody>
          <a:bodyPr spcFirstLastPara="1" wrap="square" lIns="0" tIns="130367" rIns="0" bIns="0" anchor="t" anchorCtr="0">
            <a:spAutoFit/>
          </a:bodyPr>
          <a:lstStyle/>
          <a:p>
            <a:pPr marL="16933"/>
            <a:r>
              <a:rPr lang="fr" sz="2200" dirty="0">
                <a:solidFill>
                  <a:srgbClr val="000000"/>
                </a:solidFill>
                <a:latin typeface="Arial" panose="020B0604020202020204" pitchFamily="34" charset="0"/>
                <a:ea typeface="Calibri"/>
                <a:cs typeface="Arial" panose="020B0604020202020204" pitchFamily="34" charset="0"/>
                <a:sym typeface="Calibri"/>
              </a:rPr>
              <a:t>Survivors’ care needs are complex, but may include:</a:t>
            </a:r>
          </a:p>
          <a:p>
            <a:pPr marL="16933"/>
            <a:endParaRPr sz="2200" dirty="0">
              <a:solidFill>
                <a:srgbClr val="000000"/>
              </a:solidFill>
              <a:latin typeface="Arial" panose="020B0604020202020204" pitchFamily="34" charset="0"/>
              <a:ea typeface="Calibri"/>
              <a:cs typeface="Arial" panose="020B0604020202020204" pitchFamily="34" charset="0"/>
              <a:sym typeface="Calibri"/>
            </a:endParaRPr>
          </a:p>
          <a:p>
            <a:pPr marL="457189" indent="-457189">
              <a:lnSpc>
                <a:spcPct val="90000"/>
              </a:lnSpc>
              <a:spcBef>
                <a:spcPts val="267"/>
              </a:spcBef>
              <a:buClr>
                <a:schemeClr val="accent2"/>
              </a:buClr>
              <a:buSzPct val="125000"/>
              <a:buFont typeface="Arial" panose="020B0604020202020204" pitchFamily="34" charset="0"/>
              <a:buChar char="•"/>
            </a:pPr>
            <a:r>
              <a:rPr lang="fr" sz="2200" dirty="0">
                <a:solidFill>
                  <a:schemeClr val="dk1"/>
                </a:solidFill>
                <a:latin typeface="Arial" panose="020B0604020202020204" pitchFamily="34" charset="0"/>
                <a:cs typeface="Arial" panose="020B0604020202020204" pitchFamily="34" charset="0"/>
              </a:rPr>
              <a:t>E</a:t>
            </a:r>
            <a:r>
              <a:rPr lang="fr" sz="2200" dirty="0">
                <a:solidFill>
                  <a:schemeClr val="dk1"/>
                </a:solidFill>
                <a:latin typeface="Arial" panose="020B0604020202020204" pitchFamily="34" charset="0"/>
                <a:cs typeface="Arial" panose="020B0604020202020204" pitchFamily="34" charset="0"/>
                <a:sym typeface="Arial"/>
              </a:rPr>
              <a:t>motional support</a:t>
            </a:r>
            <a:endParaRPr sz="2200" dirty="0">
              <a:latin typeface="Arial" panose="020B0604020202020204" pitchFamily="34" charset="0"/>
              <a:cs typeface="Arial" panose="020B0604020202020204" pitchFamily="34" charset="0"/>
            </a:endParaRPr>
          </a:p>
          <a:p>
            <a:pPr marL="457189" indent="-457189">
              <a:lnSpc>
                <a:spcPct val="90000"/>
              </a:lnSpc>
              <a:spcBef>
                <a:spcPts val="1067"/>
              </a:spcBef>
              <a:buClr>
                <a:schemeClr val="accent2"/>
              </a:buClr>
              <a:buSzPct val="125000"/>
              <a:buFont typeface="Arial" panose="020B0604020202020204" pitchFamily="34" charset="0"/>
              <a:buChar char="•"/>
            </a:pPr>
            <a:r>
              <a:rPr lang="fr" sz="2200" dirty="0">
                <a:solidFill>
                  <a:schemeClr val="dk1"/>
                </a:solidFill>
                <a:latin typeface="Arial" panose="020B0604020202020204" pitchFamily="34" charset="0"/>
                <a:cs typeface="Arial" panose="020B0604020202020204" pitchFamily="34" charset="0"/>
              </a:rPr>
              <a:t>R</a:t>
            </a:r>
            <a:r>
              <a:rPr lang="fr" sz="2200" dirty="0">
                <a:solidFill>
                  <a:schemeClr val="dk1"/>
                </a:solidFill>
                <a:latin typeface="Arial" panose="020B0604020202020204" pitchFamily="34" charset="0"/>
                <a:cs typeface="Arial" panose="020B0604020202020204" pitchFamily="34" charset="0"/>
                <a:sym typeface="Arial"/>
              </a:rPr>
              <a:t>eassurance</a:t>
            </a:r>
            <a:endParaRPr sz="2200" dirty="0">
              <a:solidFill>
                <a:schemeClr val="dk1"/>
              </a:solidFill>
              <a:latin typeface="Arial" panose="020B0604020202020204" pitchFamily="34" charset="0"/>
              <a:cs typeface="Arial" panose="020B0604020202020204" pitchFamily="34" charset="0"/>
              <a:sym typeface="Arial"/>
            </a:endParaRPr>
          </a:p>
          <a:p>
            <a:pPr marL="457189" indent="-457189">
              <a:lnSpc>
                <a:spcPct val="90000"/>
              </a:lnSpc>
              <a:spcBef>
                <a:spcPts val="1067"/>
              </a:spcBef>
              <a:buClr>
                <a:schemeClr val="accent2"/>
              </a:buClr>
              <a:buSzPct val="125000"/>
              <a:buFont typeface="Arial" panose="020B0604020202020204" pitchFamily="34" charset="0"/>
              <a:buChar char="•"/>
            </a:pPr>
            <a:r>
              <a:rPr lang="fr" sz="2200" dirty="0">
                <a:solidFill>
                  <a:schemeClr val="dk1"/>
                </a:solidFill>
                <a:latin typeface="Arial" panose="020B0604020202020204" pitchFamily="34" charset="0"/>
                <a:cs typeface="Arial" panose="020B0604020202020204" pitchFamily="34" charset="0"/>
              </a:rPr>
              <a:t>P</a:t>
            </a:r>
            <a:r>
              <a:rPr lang="fr" sz="2200" dirty="0">
                <a:solidFill>
                  <a:schemeClr val="dk1"/>
                </a:solidFill>
                <a:latin typeface="Arial" panose="020B0604020202020204" pitchFamily="34" charset="0"/>
                <a:cs typeface="Arial" panose="020B0604020202020204" pitchFamily="34" charset="0"/>
                <a:sym typeface="Arial"/>
              </a:rPr>
              <a:t>hysical health care</a:t>
            </a:r>
            <a:endParaRPr sz="2200" dirty="0">
              <a:latin typeface="Arial" panose="020B0604020202020204" pitchFamily="34" charset="0"/>
              <a:cs typeface="Arial" panose="020B0604020202020204" pitchFamily="34" charset="0"/>
            </a:endParaRPr>
          </a:p>
          <a:p>
            <a:pPr marL="457189" indent="-457189">
              <a:lnSpc>
                <a:spcPct val="90000"/>
              </a:lnSpc>
              <a:spcBef>
                <a:spcPts val="1067"/>
              </a:spcBef>
              <a:buClr>
                <a:schemeClr val="accent2"/>
              </a:buClr>
              <a:buSzPct val="125000"/>
              <a:buFont typeface="Arial" panose="020B0604020202020204" pitchFamily="34" charset="0"/>
              <a:buChar char="•"/>
            </a:pPr>
            <a:r>
              <a:rPr lang="fr" sz="2200" dirty="0">
                <a:solidFill>
                  <a:schemeClr val="dk1"/>
                </a:solidFill>
                <a:latin typeface="Arial" panose="020B0604020202020204" pitchFamily="34" charset="0"/>
                <a:cs typeface="Arial" panose="020B0604020202020204" pitchFamily="34" charset="0"/>
              </a:rPr>
              <a:t>S</a:t>
            </a:r>
            <a:r>
              <a:rPr lang="fr" sz="2200" dirty="0">
                <a:solidFill>
                  <a:schemeClr val="dk1"/>
                </a:solidFill>
                <a:latin typeface="Arial" panose="020B0604020202020204" pitchFamily="34" charset="0"/>
                <a:cs typeface="Arial" panose="020B0604020202020204" pitchFamily="34" charset="0"/>
                <a:sym typeface="Arial"/>
              </a:rPr>
              <a:t>afety may be an ongoing concern</a:t>
            </a:r>
            <a:endParaRPr sz="2200" dirty="0">
              <a:latin typeface="Arial" panose="020B0604020202020204" pitchFamily="34" charset="0"/>
              <a:cs typeface="Arial" panose="020B0604020202020204" pitchFamily="34" charset="0"/>
            </a:endParaRPr>
          </a:p>
          <a:p>
            <a:pPr marL="457189" indent="-457189">
              <a:lnSpc>
                <a:spcPct val="90000"/>
              </a:lnSpc>
              <a:spcBef>
                <a:spcPts val="1067"/>
              </a:spcBef>
              <a:buClr>
                <a:schemeClr val="accent2"/>
              </a:buClr>
              <a:buSzPct val="125000"/>
              <a:buFont typeface="Arial" panose="020B0604020202020204" pitchFamily="34" charset="0"/>
              <a:buChar char="•"/>
            </a:pPr>
            <a:r>
              <a:rPr lang="fr" sz="2200" dirty="0">
                <a:solidFill>
                  <a:schemeClr val="dk1"/>
                </a:solidFill>
                <a:latin typeface="Arial" panose="020B0604020202020204" pitchFamily="34" charset="0"/>
                <a:cs typeface="Arial" panose="020B0604020202020204" pitchFamily="34" charset="0"/>
              </a:rPr>
              <a:t>R</a:t>
            </a:r>
            <a:r>
              <a:rPr lang="fr" sz="2200" dirty="0">
                <a:solidFill>
                  <a:schemeClr val="dk1"/>
                </a:solidFill>
                <a:latin typeface="Arial" panose="020B0604020202020204" pitchFamily="34" charset="0"/>
                <a:cs typeface="Arial" panose="020B0604020202020204" pitchFamily="34" charset="0"/>
                <a:sym typeface="Arial"/>
              </a:rPr>
              <a:t>eferrals for other resources that you cannot provide</a:t>
            </a:r>
            <a:endParaRPr sz="2200" dirty="0">
              <a:latin typeface="Arial" panose="020B0604020202020204" pitchFamily="34" charset="0"/>
              <a:cs typeface="Arial" panose="020B0604020202020204" pitchFamily="34" charset="0"/>
            </a:endParaRPr>
          </a:p>
          <a:p>
            <a:pPr marL="457189" indent="-457189">
              <a:lnSpc>
                <a:spcPct val="90000"/>
              </a:lnSpc>
              <a:spcBef>
                <a:spcPts val="1067"/>
              </a:spcBef>
              <a:buClr>
                <a:schemeClr val="accent2"/>
              </a:buClr>
              <a:buSzPct val="125000"/>
              <a:buFont typeface="Arial" panose="020B0604020202020204" pitchFamily="34" charset="0"/>
              <a:buChar char="•"/>
            </a:pPr>
            <a:r>
              <a:rPr lang="fr" sz="2200" dirty="0">
                <a:solidFill>
                  <a:schemeClr val="dk1"/>
                </a:solidFill>
                <a:latin typeface="Arial" panose="020B0604020202020204" pitchFamily="34" charset="0"/>
                <a:cs typeface="Arial" panose="020B0604020202020204" pitchFamily="34" charset="0"/>
              </a:rPr>
              <a:t>H</a:t>
            </a:r>
            <a:r>
              <a:rPr lang="fr" sz="2200" dirty="0">
                <a:solidFill>
                  <a:schemeClr val="dk1"/>
                </a:solidFill>
                <a:latin typeface="Arial" panose="020B0604020202020204" pitchFamily="34" charset="0"/>
                <a:cs typeface="Arial" panose="020B0604020202020204" pitchFamily="34" charset="0"/>
                <a:sym typeface="Arial"/>
              </a:rPr>
              <a:t>elp to feel more in control and able to make their own decisions</a:t>
            </a:r>
            <a:endParaRPr sz="2200" dirty="0">
              <a:solidFill>
                <a:schemeClr val="dk1"/>
              </a:solidFill>
              <a:latin typeface="Arial" panose="020B0604020202020204" pitchFamily="34" charset="0"/>
              <a:cs typeface="Arial" panose="020B0604020202020204" pitchFamily="34" charset="0"/>
              <a:sym typeface="Arial"/>
            </a:endParaRPr>
          </a:p>
        </p:txBody>
      </p:sp>
      <p:sp>
        <p:nvSpPr>
          <p:cNvPr id="463" name="Google Shape;463;p67" descr="Adhesive Bandage with solid fill"/>
          <p:cNvSpPr/>
          <p:nvPr/>
        </p:nvSpPr>
        <p:spPr>
          <a:xfrm>
            <a:off x="9960333" y="2034872"/>
            <a:ext cx="1219200" cy="1219200"/>
          </a:xfrm>
          <a:prstGeom prst="rect">
            <a:avLst/>
          </a:prstGeom>
          <a:noFill/>
          <a:ln>
            <a:noFill/>
          </a:ln>
        </p:spPr>
        <p:txBody>
          <a:bodyPr/>
          <a:lstStyle/>
          <a:p>
            <a:endParaRPr lang="en-GB" sz="2400" dirty="0">
              <a:latin typeface="Arial" panose="020B0604020202020204" pitchFamily="34" charset="0"/>
            </a:endParaRPr>
          </a:p>
        </p:txBody>
      </p:sp>
      <p:sp>
        <p:nvSpPr>
          <p:cNvPr id="464" name="Google Shape;464;p67" descr="Open hand with plant outline"/>
          <p:cNvSpPr/>
          <p:nvPr/>
        </p:nvSpPr>
        <p:spPr>
          <a:xfrm>
            <a:off x="9059187" y="1425272"/>
            <a:ext cx="1219200" cy="1219200"/>
          </a:xfrm>
          <a:prstGeom prst="rect">
            <a:avLst/>
          </a:prstGeom>
          <a:noFill/>
          <a:ln>
            <a:noFill/>
          </a:ln>
        </p:spPr>
        <p:txBody>
          <a:bodyPr/>
          <a:lstStyle/>
          <a:p>
            <a:endParaRPr lang="en-GB" sz="2400" dirty="0">
              <a:latin typeface="Arial" panose="020B0604020202020204" pitchFamily="34" charset="0"/>
            </a:endParaRPr>
          </a:p>
        </p:txBody>
      </p:sp>
      <p:sp>
        <p:nvSpPr>
          <p:cNvPr id="465" name="Google Shape;465;p67" descr="Safety Pin with solid fill"/>
          <p:cNvSpPr/>
          <p:nvPr/>
        </p:nvSpPr>
        <p:spPr>
          <a:xfrm>
            <a:off x="8678961" y="2606703"/>
            <a:ext cx="1219200" cy="1219200"/>
          </a:xfrm>
          <a:prstGeom prst="rect">
            <a:avLst/>
          </a:prstGeom>
          <a:noFill/>
          <a:ln>
            <a:noFill/>
          </a:ln>
        </p:spPr>
        <p:txBody>
          <a:bodyPr/>
          <a:lstStyle/>
          <a:p>
            <a:endParaRPr lang="en-GB" sz="2400" dirty="0">
              <a:latin typeface="Arial" panose="020B0604020202020204" pitchFamily="34" charset="0"/>
            </a:endParaRPr>
          </a:p>
        </p:txBody>
      </p:sp>
      <p:sp>
        <p:nvSpPr>
          <p:cNvPr id="466" name="Google Shape;466;p67" descr="Cycle with people with solid fill"/>
          <p:cNvSpPr/>
          <p:nvPr/>
        </p:nvSpPr>
        <p:spPr>
          <a:xfrm>
            <a:off x="9668787" y="3254072"/>
            <a:ext cx="1219200" cy="1219200"/>
          </a:xfrm>
          <a:prstGeom prst="rect">
            <a:avLst/>
          </a:prstGeom>
          <a:noFill/>
          <a:ln>
            <a:noFill/>
          </a:ln>
        </p:spPr>
        <p:txBody>
          <a:bodyPr/>
          <a:lstStyle/>
          <a:p>
            <a:endParaRPr lang="en-GB" sz="2400" dirty="0">
              <a:latin typeface="Arial" panose="020B0604020202020204" pitchFamily="34" charset="0"/>
            </a:endParaRPr>
          </a:p>
        </p:txBody>
      </p:sp>
      <p:pic>
        <p:nvPicPr>
          <p:cNvPr id="9" name="Graphic 4" descr="Adhesive Bandage with solid fill">
            <a:extLst>
              <a:ext uri="{FF2B5EF4-FFF2-40B4-BE49-F238E27FC236}">
                <a16:creationId xmlns:a16="http://schemas.microsoft.com/office/drawing/2014/main" id="{D58D8960-BD12-C17F-31D4-BB5E8D681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446599" y="2420405"/>
            <a:ext cx="1342534" cy="1342534"/>
          </a:xfrm>
          <a:prstGeom prst="rect">
            <a:avLst/>
          </a:prstGeom>
        </p:spPr>
      </p:pic>
      <p:pic>
        <p:nvPicPr>
          <p:cNvPr id="10" name="Graphic 6" descr="Open hand with plant outline">
            <a:extLst>
              <a:ext uri="{FF2B5EF4-FFF2-40B4-BE49-F238E27FC236}">
                <a16:creationId xmlns:a16="http://schemas.microsoft.com/office/drawing/2014/main" id="{D4B9FE17-3F15-44DD-CA45-1D53562B2C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59187" y="1132551"/>
            <a:ext cx="1705767" cy="1705767"/>
          </a:xfrm>
          <a:prstGeom prst="rect">
            <a:avLst/>
          </a:prstGeom>
        </p:spPr>
      </p:pic>
      <p:pic>
        <p:nvPicPr>
          <p:cNvPr id="11" name="Graphic 8" descr="Safety Pin with solid fill">
            <a:extLst>
              <a:ext uri="{FF2B5EF4-FFF2-40B4-BE49-F238E27FC236}">
                <a16:creationId xmlns:a16="http://schemas.microsoft.com/office/drawing/2014/main" id="{1BD6EE2C-36F8-8AF4-301B-459C98EDC0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47266" y="1852075"/>
            <a:ext cx="1582524" cy="1582524"/>
          </a:xfrm>
          <a:prstGeom prst="rect">
            <a:avLst/>
          </a:prstGeom>
        </p:spPr>
      </p:pic>
      <p:pic>
        <p:nvPicPr>
          <p:cNvPr id="12" name="Graphic 10" descr="Cycle with people with solid fill">
            <a:extLst>
              <a:ext uri="{FF2B5EF4-FFF2-40B4-BE49-F238E27FC236}">
                <a16:creationId xmlns:a16="http://schemas.microsoft.com/office/drawing/2014/main" id="{E6CFF670-0CAC-F052-0989-852199D521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34194" y="2572825"/>
            <a:ext cx="1995407" cy="1995407"/>
          </a:xfrm>
          <a:prstGeom prst="rect">
            <a:avLst/>
          </a:prstGeom>
        </p:spPr>
      </p:pic>
      <p:sp>
        <p:nvSpPr>
          <p:cNvPr id="2" name="TextBox 1">
            <a:extLst>
              <a:ext uri="{FF2B5EF4-FFF2-40B4-BE49-F238E27FC236}">
                <a16:creationId xmlns:a16="http://schemas.microsoft.com/office/drawing/2014/main" id="{398C1D11-FB9D-8E92-AAE5-4D303BAA765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1.21</a:t>
            </a:r>
          </a:p>
        </p:txBody>
      </p:sp>
    </p:spTree>
    <p:extLst>
      <p:ext uri="{BB962C8B-B14F-4D97-AF65-F5344CB8AC3E}">
        <p14:creationId xmlns:p14="http://schemas.microsoft.com/office/powerpoint/2010/main" val="216702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2" name="Google Shape;472;p68"/>
          <p:cNvSpPr txBox="1"/>
          <p:nvPr/>
        </p:nvSpPr>
        <p:spPr>
          <a:xfrm>
            <a:off x="0" y="0"/>
            <a:ext cx="12192000" cy="1155032"/>
          </a:xfrm>
          <a:prstGeom prst="rect">
            <a:avLst/>
          </a:prstGeom>
          <a:noFill/>
          <a:ln>
            <a:noFill/>
          </a:ln>
        </p:spPr>
        <p:txBody>
          <a:bodyPr spcFirstLastPara="1" wrap="square" lIns="121900" tIns="121900" rIns="121900" bIns="121900" anchor="ctr" anchorCtr="0">
            <a:noAutofit/>
          </a:bodyPr>
          <a:lstStyle/>
          <a:p>
            <a:pPr algn="ctr">
              <a:lnSpc>
                <a:spcPct val="108000"/>
              </a:lnSpc>
              <a:spcAft>
                <a:spcPts val="800"/>
              </a:spcAft>
              <a:buClr>
                <a:srgbClr val="000000"/>
              </a:buClr>
              <a:buSzPts val="2400"/>
            </a:pPr>
            <a:r>
              <a:rPr lang="en-GB" sz="3400" b="1" dirty="0">
                <a:solidFill>
                  <a:schemeClr val="accent3"/>
                </a:solidFill>
                <a:latin typeface="+mj-lt"/>
                <a:cs typeface="Arial"/>
                <a:sym typeface="Arial"/>
              </a:rPr>
              <a:t>Health worker responsibilities</a:t>
            </a:r>
          </a:p>
        </p:txBody>
      </p:sp>
      <p:sp>
        <p:nvSpPr>
          <p:cNvPr id="473" name="Google Shape;473;p68"/>
          <p:cNvSpPr txBox="1"/>
          <p:nvPr/>
        </p:nvSpPr>
        <p:spPr>
          <a:xfrm>
            <a:off x="2249875" y="2150425"/>
            <a:ext cx="3235811" cy="2726197"/>
          </a:xfrm>
          <a:prstGeom prst="rect">
            <a:avLst/>
          </a:prstGeom>
          <a:noFill/>
          <a:ln>
            <a:noFill/>
          </a:ln>
        </p:spPr>
        <p:txBody>
          <a:bodyPr spcFirstLastPara="1" wrap="square" lIns="0" tIns="231967" rIns="0" bIns="0" anchor="t" anchorCtr="0">
            <a:spAutoFit/>
          </a:bodyPr>
          <a:lstStyle/>
          <a:p>
            <a:pPr marL="608965" marR="127635" indent="-456565">
              <a:lnSpc>
                <a:spcPct val="113000"/>
              </a:lnSpc>
              <a:spcAft>
                <a:spcPts val="600"/>
              </a:spcAft>
              <a:buClr>
                <a:schemeClr val="accent2"/>
              </a:buClr>
              <a:buSzPct val="125000"/>
              <a:buFont typeface="Arial"/>
              <a:buChar char="✓"/>
            </a:pPr>
            <a:r>
              <a:rPr lang="en-GB" sz="2200" dirty="0">
                <a:latin typeface="Arial"/>
                <a:cs typeface="Arial"/>
                <a:sym typeface="Calibri"/>
              </a:rPr>
              <a:t>Do no harm</a:t>
            </a:r>
            <a:endParaRPr lang="en-GB" sz="2200" dirty="0">
              <a:latin typeface="Arial"/>
              <a:cs typeface="Arial"/>
            </a:endParaRPr>
          </a:p>
          <a:p>
            <a:pPr marL="608965" marR="127635" indent="-456565">
              <a:lnSpc>
                <a:spcPct val="113000"/>
              </a:lnSpc>
              <a:spcBef>
                <a:spcPts val="1700"/>
              </a:spcBef>
              <a:spcAft>
                <a:spcPts val="600"/>
              </a:spcAft>
              <a:buClr>
                <a:schemeClr val="accent2"/>
              </a:buClr>
              <a:buSzPct val="125000"/>
              <a:buFont typeface="Arial"/>
              <a:buChar char="✓"/>
            </a:pPr>
            <a:r>
              <a:rPr lang="en-GB" sz="2200" dirty="0">
                <a:latin typeface="Arial"/>
                <a:cs typeface="Arial"/>
                <a:sym typeface="Calibri"/>
              </a:rPr>
              <a:t>Identify violence</a:t>
            </a:r>
            <a:endParaRPr lang="en-GB" sz="2200" dirty="0">
              <a:latin typeface="Arial"/>
              <a:cs typeface="Arial"/>
            </a:endParaRPr>
          </a:p>
          <a:p>
            <a:pPr marL="608965" marR="127635" indent="-456565">
              <a:lnSpc>
                <a:spcPct val="113000"/>
              </a:lnSpc>
              <a:spcBef>
                <a:spcPts val="1680"/>
              </a:spcBef>
              <a:spcAft>
                <a:spcPts val="600"/>
              </a:spcAft>
              <a:buClr>
                <a:schemeClr val="accent2"/>
              </a:buClr>
              <a:buSzPct val="125000"/>
              <a:buFont typeface="Arial"/>
              <a:buChar char="✓"/>
            </a:pPr>
            <a:r>
              <a:rPr lang="en-GB" sz="2200" dirty="0">
                <a:latin typeface="Arial"/>
                <a:cs typeface="Arial"/>
                <a:sym typeface="Calibri"/>
              </a:rPr>
              <a:t>Empathic response</a:t>
            </a:r>
            <a:endParaRPr lang="en-GB" sz="2200" dirty="0">
              <a:latin typeface="Arial"/>
              <a:cs typeface="Arial"/>
            </a:endParaRPr>
          </a:p>
          <a:p>
            <a:pPr marL="608965" marR="127635" indent="-456565">
              <a:lnSpc>
                <a:spcPct val="113000"/>
              </a:lnSpc>
              <a:spcBef>
                <a:spcPts val="1680"/>
              </a:spcBef>
              <a:spcAft>
                <a:spcPts val="600"/>
              </a:spcAft>
              <a:buClr>
                <a:schemeClr val="accent2"/>
              </a:buClr>
              <a:buSzPct val="125000"/>
              <a:buFont typeface="Arial"/>
              <a:buChar char="✓"/>
            </a:pPr>
            <a:r>
              <a:rPr lang="en-GB" sz="2200" dirty="0">
                <a:latin typeface="Arial"/>
                <a:cs typeface="Arial"/>
                <a:sym typeface="Calibri"/>
              </a:rPr>
              <a:t>Clinical care</a:t>
            </a:r>
            <a:endParaRPr lang="en-GB" sz="2200" dirty="0">
              <a:latin typeface="Arial"/>
              <a:cs typeface="Arial"/>
            </a:endParaRPr>
          </a:p>
        </p:txBody>
      </p:sp>
      <p:sp>
        <p:nvSpPr>
          <p:cNvPr id="474" name="Google Shape;474;p68"/>
          <p:cNvSpPr txBox="1"/>
          <p:nvPr/>
        </p:nvSpPr>
        <p:spPr>
          <a:xfrm>
            <a:off x="7612573" y="2150425"/>
            <a:ext cx="3906982" cy="3147209"/>
          </a:xfrm>
          <a:prstGeom prst="rect">
            <a:avLst/>
          </a:prstGeom>
          <a:noFill/>
          <a:ln>
            <a:noFill/>
          </a:ln>
        </p:spPr>
        <p:txBody>
          <a:bodyPr spcFirstLastPara="1" wrap="square" lIns="0" tIns="231967" rIns="0" bIns="0" anchor="t" anchorCtr="0">
            <a:spAutoFit/>
          </a:bodyPr>
          <a:lstStyle/>
          <a:p>
            <a:pPr marL="608965" marR="127635" indent="-456565">
              <a:lnSpc>
                <a:spcPct val="113000"/>
              </a:lnSpc>
              <a:spcAft>
                <a:spcPts val="600"/>
              </a:spcAft>
              <a:buClr>
                <a:schemeClr val="accent2"/>
              </a:buClr>
              <a:buSzPct val="125000"/>
              <a:buFont typeface="Arial"/>
              <a:buChar char="✓"/>
            </a:pPr>
            <a:r>
              <a:rPr lang="en-GB" sz="2200" dirty="0">
                <a:latin typeface="Arial"/>
                <a:cs typeface="Arial"/>
                <a:sym typeface="Calibri"/>
              </a:rPr>
              <a:t>Referrals as needed</a:t>
            </a:r>
            <a:endParaRPr lang="en-GB" sz="2200" dirty="0">
              <a:latin typeface="Arial"/>
              <a:cs typeface="Arial"/>
            </a:endParaRPr>
          </a:p>
          <a:p>
            <a:pPr marL="608965" marR="127635" indent="-456565">
              <a:lnSpc>
                <a:spcPct val="113000"/>
              </a:lnSpc>
              <a:spcBef>
                <a:spcPts val="1827"/>
              </a:spcBef>
              <a:spcAft>
                <a:spcPts val="600"/>
              </a:spcAft>
              <a:buClr>
                <a:schemeClr val="accent2"/>
              </a:buClr>
              <a:buSzPct val="125000"/>
              <a:buFont typeface="Arial"/>
              <a:buChar char="✓"/>
            </a:pPr>
            <a:r>
              <a:rPr lang="en-GB" sz="2200" dirty="0">
                <a:latin typeface="Arial"/>
                <a:cs typeface="Arial"/>
                <a:sym typeface="Calibri"/>
              </a:rPr>
              <a:t>Documentation</a:t>
            </a:r>
            <a:endParaRPr lang="en-GB" sz="2200" dirty="0">
              <a:latin typeface="Arial"/>
              <a:cs typeface="Arial"/>
            </a:endParaRPr>
          </a:p>
          <a:p>
            <a:pPr marL="608965" marR="127635" indent="-456565">
              <a:lnSpc>
                <a:spcPct val="113000"/>
              </a:lnSpc>
              <a:spcBef>
                <a:spcPts val="1827"/>
              </a:spcBef>
              <a:spcAft>
                <a:spcPts val="600"/>
              </a:spcAft>
              <a:buClr>
                <a:schemeClr val="accent2"/>
              </a:buClr>
              <a:buSzPct val="125000"/>
              <a:buFont typeface="Arial"/>
              <a:buChar char="✓"/>
            </a:pPr>
            <a:r>
              <a:rPr lang="en-GB" sz="2200" dirty="0">
                <a:latin typeface="Arial"/>
                <a:cs typeface="Arial"/>
                <a:sym typeface="Calibri"/>
              </a:rPr>
              <a:t>Medico-legal evidence</a:t>
            </a:r>
            <a:endParaRPr lang="en-GB" sz="2200" dirty="0">
              <a:latin typeface="Arial"/>
              <a:cs typeface="Arial"/>
            </a:endParaRPr>
          </a:p>
          <a:p>
            <a:pPr marL="608965" marR="127635" indent="-456565">
              <a:lnSpc>
                <a:spcPct val="113000"/>
              </a:lnSpc>
              <a:spcBef>
                <a:spcPts val="1827"/>
              </a:spcBef>
              <a:spcAft>
                <a:spcPts val="600"/>
              </a:spcAft>
              <a:buClr>
                <a:schemeClr val="accent2"/>
              </a:buClr>
              <a:buSzPct val="125000"/>
              <a:buFont typeface="Arial"/>
              <a:buChar char="✓"/>
            </a:pPr>
            <a:r>
              <a:rPr lang="en-GB" sz="2200" dirty="0">
                <a:latin typeface="Arial"/>
                <a:cs typeface="Arial"/>
                <a:sym typeface="Calibri"/>
              </a:rPr>
              <a:t>Advocacy as community role models</a:t>
            </a:r>
            <a:endParaRPr lang="en-GB" sz="2200" dirty="0">
              <a:latin typeface="Arial"/>
              <a:cs typeface="Arial"/>
            </a:endParaRPr>
          </a:p>
        </p:txBody>
      </p:sp>
      <p:pic>
        <p:nvPicPr>
          <p:cNvPr id="3" name="Graphic 2">
            <a:extLst>
              <a:ext uri="{FF2B5EF4-FFF2-40B4-BE49-F238E27FC236}">
                <a16:creationId xmlns:a16="http://schemas.microsoft.com/office/drawing/2014/main" id="{7A346F19-D6C8-C622-90C4-5155E9834E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5987" y="1620931"/>
            <a:ext cx="1263671" cy="1263671"/>
          </a:xfrm>
          <a:prstGeom prst="rect">
            <a:avLst/>
          </a:prstGeom>
        </p:spPr>
      </p:pic>
      <p:grpSp>
        <p:nvGrpSpPr>
          <p:cNvPr id="4" name="Group 3">
            <a:extLst>
              <a:ext uri="{FF2B5EF4-FFF2-40B4-BE49-F238E27FC236}">
                <a16:creationId xmlns:a16="http://schemas.microsoft.com/office/drawing/2014/main" id="{226473AF-BA3F-D110-DC7A-D06B036A475A}"/>
              </a:ext>
            </a:extLst>
          </p:cNvPr>
          <p:cNvGrpSpPr/>
          <p:nvPr/>
        </p:nvGrpSpPr>
        <p:grpSpPr>
          <a:xfrm>
            <a:off x="539374" y="1199474"/>
            <a:ext cx="2219724" cy="1876344"/>
            <a:chOff x="9711193" y="1369465"/>
            <a:chExt cx="1993127" cy="1684800"/>
          </a:xfrm>
          <a:solidFill>
            <a:schemeClr val="accent3"/>
          </a:solidFill>
        </p:grpSpPr>
        <p:pic>
          <p:nvPicPr>
            <p:cNvPr id="5" name="Graphic 4" descr="Protecting hand with solid fill">
              <a:extLst>
                <a:ext uri="{FF2B5EF4-FFF2-40B4-BE49-F238E27FC236}">
                  <a16:creationId xmlns:a16="http://schemas.microsoft.com/office/drawing/2014/main" id="{1221AD9D-0EEC-4257-AF45-4B707703CF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85120" y="1369465"/>
              <a:ext cx="1219200" cy="1219200"/>
            </a:xfrm>
            <a:prstGeom prst="rect">
              <a:avLst/>
            </a:prstGeom>
          </p:spPr>
        </p:pic>
        <p:pic>
          <p:nvPicPr>
            <p:cNvPr id="6" name="Graphic 6" descr="Open hand outline">
              <a:extLst>
                <a:ext uri="{FF2B5EF4-FFF2-40B4-BE49-F238E27FC236}">
                  <a16:creationId xmlns:a16="http://schemas.microsoft.com/office/drawing/2014/main" id="{BF62C3A4-E246-A431-E55C-A5682A6D70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11193" y="1835065"/>
              <a:ext cx="1219200" cy="1219200"/>
            </a:xfrm>
            <a:prstGeom prst="rect">
              <a:avLst/>
            </a:prstGeom>
          </p:spPr>
        </p:pic>
      </p:grpSp>
      <p:sp>
        <p:nvSpPr>
          <p:cNvPr id="2" name="TextBox 1">
            <a:extLst>
              <a:ext uri="{FF2B5EF4-FFF2-40B4-BE49-F238E27FC236}">
                <a16:creationId xmlns:a16="http://schemas.microsoft.com/office/drawing/2014/main" id="{A9B67EBA-FD2D-E83E-8030-F73635C40C83}"/>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1.22</a:t>
            </a:r>
          </a:p>
        </p:txBody>
      </p:sp>
    </p:spTree>
    <p:extLst>
      <p:ext uri="{BB962C8B-B14F-4D97-AF65-F5344CB8AC3E}">
        <p14:creationId xmlns:p14="http://schemas.microsoft.com/office/powerpoint/2010/main" val="638909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69"/>
          <p:cNvSpPr txBox="1"/>
          <p:nvPr/>
        </p:nvSpPr>
        <p:spPr>
          <a:xfrm>
            <a:off x="0" y="0"/>
            <a:ext cx="12192000" cy="1131216"/>
          </a:xfrm>
          <a:prstGeom prst="rect">
            <a:avLst/>
          </a:prstGeom>
          <a:noFill/>
          <a:ln>
            <a:noFill/>
          </a:ln>
        </p:spPr>
        <p:txBody>
          <a:bodyPr spcFirstLastPara="1" wrap="square" lIns="121900" tIns="60933" rIns="121900" bIns="60933" anchor="b" anchorCtr="0">
            <a:normAutofit/>
          </a:bodyPr>
          <a:lstStyle/>
          <a:p>
            <a:pPr algn="ctr">
              <a:lnSpc>
                <a:spcPct val="108000"/>
              </a:lnSpc>
              <a:spcAft>
                <a:spcPts val="800"/>
              </a:spcAft>
            </a:pPr>
            <a:r>
              <a:rPr lang="fr" sz="3400" b="1" dirty="0">
                <a:solidFill>
                  <a:schemeClr val="accent3"/>
                </a:solidFill>
                <a:latin typeface="+mj-lt"/>
                <a:cs typeface="Arial"/>
                <a:sym typeface="Arial"/>
              </a:rPr>
              <a:t>Health workers are NOT responsible for:</a:t>
            </a:r>
            <a:endParaRPr sz="3400" b="1" dirty="0">
              <a:solidFill>
                <a:schemeClr val="accent3"/>
              </a:solidFill>
              <a:latin typeface="+mj-lt"/>
              <a:cs typeface="Arial"/>
              <a:sym typeface="Arial"/>
            </a:endParaRPr>
          </a:p>
        </p:txBody>
      </p:sp>
      <p:sp>
        <p:nvSpPr>
          <p:cNvPr id="482" name="Google Shape;482;p69"/>
          <p:cNvSpPr txBox="1"/>
          <p:nvPr/>
        </p:nvSpPr>
        <p:spPr>
          <a:xfrm>
            <a:off x="4257165" y="2300705"/>
            <a:ext cx="7553835" cy="2256590"/>
          </a:xfrm>
          <a:prstGeom prst="rect">
            <a:avLst/>
          </a:prstGeom>
          <a:noFill/>
          <a:ln>
            <a:noFill/>
          </a:ln>
        </p:spPr>
        <p:txBody>
          <a:bodyPr spcFirstLastPara="1" wrap="square" lIns="121900" tIns="60933" rIns="121900" bIns="60933" anchor="t" anchorCtr="0">
            <a:normAutofit/>
          </a:bodyPr>
          <a:lstStyle/>
          <a:p>
            <a:pPr marL="456565" indent="-456565">
              <a:lnSpc>
                <a:spcPct val="108000"/>
              </a:lnSpc>
              <a:spcAft>
                <a:spcPts val="600"/>
              </a:spcAft>
              <a:buClr>
                <a:schemeClr val="accent3"/>
              </a:buClr>
              <a:buSzPct val="125000"/>
              <a:buFont typeface="Zapf Dingbats"/>
              <a:buChar char="✘"/>
            </a:pPr>
            <a:r>
              <a:rPr lang="en-GB" sz="2400" dirty="0">
                <a:latin typeface="Arial"/>
                <a:cs typeface="Arial"/>
                <a:sym typeface="Arial"/>
              </a:rPr>
              <a:t>Solving violence and related social issues</a:t>
            </a:r>
            <a:endParaRPr lang="en-GB" sz="2400" dirty="0">
              <a:latin typeface="Arial"/>
              <a:cs typeface="Arial"/>
            </a:endParaRPr>
          </a:p>
          <a:p>
            <a:pPr marL="456565" indent="-456565">
              <a:lnSpc>
                <a:spcPct val="108000"/>
              </a:lnSpc>
              <a:spcBef>
                <a:spcPts val="1067"/>
              </a:spcBef>
              <a:spcAft>
                <a:spcPts val="600"/>
              </a:spcAft>
              <a:buClr>
                <a:schemeClr val="accent3"/>
              </a:buClr>
              <a:buSzPct val="125000"/>
              <a:buFont typeface="Zapf Dingbats"/>
              <a:buChar char="✘"/>
            </a:pPr>
            <a:r>
              <a:rPr lang="en-GB" sz="2400" dirty="0">
                <a:latin typeface="Arial"/>
                <a:cs typeface="Arial"/>
                <a:sym typeface="Arial"/>
              </a:rPr>
              <a:t>Addressing all violence-related needs</a:t>
            </a:r>
            <a:endParaRPr lang="en-GB" sz="2400" dirty="0">
              <a:latin typeface="Arial"/>
              <a:cs typeface="Arial"/>
            </a:endParaRPr>
          </a:p>
          <a:p>
            <a:pPr marL="456565" indent="-456565">
              <a:lnSpc>
                <a:spcPct val="108000"/>
              </a:lnSpc>
              <a:spcBef>
                <a:spcPts val="1067"/>
              </a:spcBef>
              <a:spcAft>
                <a:spcPts val="600"/>
              </a:spcAft>
              <a:buClr>
                <a:schemeClr val="accent3"/>
              </a:buClr>
              <a:buSzPct val="125000"/>
              <a:buFont typeface="Zapf Dingbats"/>
              <a:buChar char="✘"/>
            </a:pPr>
            <a:r>
              <a:rPr lang="en-GB" sz="2400" dirty="0">
                <a:latin typeface="Arial"/>
                <a:cs typeface="Arial"/>
                <a:sym typeface="Arial"/>
              </a:rPr>
              <a:t>Addressing all aspects of treatment, care and support in one consultation</a:t>
            </a:r>
            <a:endParaRPr lang="en-GB" sz="2400" dirty="0">
              <a:latin typeface="Arial"/>
              <a:cs typeface="Arial"/>
            </a:endParaRPr>
          </a:p>
        </p:txBody>
      </p:sp>
      <p:pic>
        <p:nvPicPr>
          <p:cNvPr id="9" name="Graphic 2" descr="No sign with solid fill">
            <a:extLst>
              <a:ext uri="{FF2B5EF4-FFF2-40B4-BE49-F238E27FC236}">
                <a16:creationId xmlns:a16="http://schemas.microsoft.com/office/drawing/2014/main" id="{35F4F307-8757-BA9A-7994-668239D55E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1132" y="1789742"/>
            <a:ext cx="2767553" cy="2767553"/>
          </a:xfrm>
          <a:prstGeom prst="rect">
            <a:avLst/>
          </a:prstGeom>
        </p:spPr>
      </p:pic>
      <p:sp>
        <p:nvSpPr>
          <p:cNvPr id="2" name="TextBox 1">
            <a:extLst>
              <a:ext uri="{FF2B5EF4-FFF2-40B4-BE49-F238E27FC236}">
                <a16:creationId xmlns:a16="http://schemas.microsoft.com/office/drawing/2014/main" id="{5DFFFA6E-ECE4-F663-6D12-DACB95C15B6B}"/>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1.23</a:t>
            </a:r>
          </a:p>
        </p:txBody>
      </p:sp>
    </p:spTree>
    <p:extLst>
      <p:ext uri="{BB962C8B-B14F-4D97-AF65-F5344CB8AC3E}">
        <p14:creationId xmlns:p14="http://schemas.microsoft.com/office/powerpoint/2010/main" val="253230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3" name="Google Shape;493;p70"/>
          <p:cNvSpPr txBox="1"/>
          <p:nvPr/>
        </p:nvSpPr>
        <p:spPr>
          <a:xfrm>
            <a:off x="606934" y="1931166"/>
            <a:ext cx="5496432" cy="3951482"/>
          </a:xfrm>
          <a:prstGeom prst="rect">
            <a:avLst/>
          </a:prstGeom>
          <a:noFill/>
          <a:ln>
            <a:noFill/>
          </a:ln>
        </p:spPr>
        <p:txBody>
          <a:bodyPr spcFirstLastPara="1" wrap="square" lIns="0" tIns="179467" rIns="0" bIns="0" anchor="t" anchorCtr="0">
            <a:spAutoFit/>
          </a:bodyPr>
          <a:lstStyle/>
          <a:p>
            <a:pPr marL="457189" indent="-457189">
              <a:spcAft>
                <a:spcPts val="600"/>
              </a:spcAft>
              <a:buClr>
                <a:schemeClr val="accent2"/>
              </a:buClr>
              <a:buSzPct val="125000"/>
              <a:buFont typeface="Arial" panose="020B0604020202020204" pitchFamily="34" charset="0"/>
              <a:buChar char="•"/>
            </a:pPr>
            <a:r>
              <a:rPr lang="en-GB" sz="2200" dirty="0">
                <a:solidFill>
                  <a:schemeClr val="dk1"/>
                </a:solidFill>
                <a:latin typeface="Arial" panose="020B0604020202020204" pitchFamily="34" charset="0"/>
              </a:rPr>
              <a:t>B</a:t>
            </a:r>
            <a:r>
              <a:rPr lang="en-GB" sz="2200" dirty="0">
                <a:solidFill>
                  <a:schemeClr val="dk1"/>
                </a:solidFill>
                <a:latin typeface="Arial"/>
                <a:ea typeface="Arial"/>
                <a:cs typeface="Arial"/>
                <a:sym typeface="Arial"/>
              </a:rPr>
              <a:t>lames or disrespects women or girls</a:t>
            </a:r>
            <a:endParaRPr lang="en-GB" sz="2200" dirty="0">
              <a:latin typeface="Arial" panose="020B0604020202020204" pitchFamily="34" charset="0"/>
              <a:sym typeface="Arial"/>
            </a:endParaRPr>
          </a:p>
          <a:p>
            <a:pPr marL="457189" indent="-457189">
              <a:spcAft>
                <a:spcPts val="600"/>
              </a:spcAft>
              <a:buClr>
                <a:schemeClr val="accent2"/>
              </a:buClr>
              <a:buSzPct val="125000"/>
              <a:buFont typeface="Arial" panose="020B0604020202020204" pitchFamily="34" charset="0"/>
              <a:buChar char="•"/>
            </a:pPr>
            <a:r>
              <a:rPr lang="en-GB" sz="2200" dirty="0">
                <a:solidFill>
                  <a:schemeClr val="dk1"/>
                </a:solidFill>
                <a:latin typeface="Arial"/>
                <a:ea typeface="Arial"/>
                <a:cs typeface="Arial"/>
                <a:sym typeface="Arial"/>
              </a:rPr>
              <a:t>Does not recognize violence as a contributor to chronic or recurring conditions</a:t>
            </a:r>
            <a:endParaRPr lang="en-GB" sz="2200" dirty="0">
              <a:latin typeface="Arial"/>
              <a:ea typeface="Arial"/>
              <a:cs typeface="Arial"/>
              <a:sym typeface="Arial"/>
            </a:endParaRPr>
          </a:p>
          <a:p>
            <a:pPr marL="457189" indent="-457189">
              <a:spcAft>
                <a:spcPts val="600"/>
              </a:spcAft>
              <a:buClr>
                <a:schemeClr val="accent2"/>
              </a:buClr>
              <a:buSzPct val="125000"/>
              <a:buFont typeface="Arial" panose="020B0604020202020204" pitchFamily="34" charset="0"/>
              <a:buChar char="•"/>
            </a:pPr>
            <a:r>
              <a:rPr lang="en-GB" sz="2200" dirty="0">
                <a:solidFill>
                  <a:schemeClr val="dk1"/>
                </a:solidFill>
                <a:latin typeface="Arial" panose="020B0604020202020204" pitchFamily="34" charset="0"/>
              </a:rPr>
              <a:t>F</a:t>
            </a:r>
            <a:r>
              <a:rPr lang="en-GB" sz="2200" dirty="0">
                <a:solidFill>
                  <a:schemeClr val="dk1"/>
                </a:solidFill>
                <a:latin typeface="Arial"/>
                <a:ea typeface="Arial"/>
                <a:cs typeface="Arial"/>
                <a:sym typeface="Arial"/>
              </a:rPr>
              <a:t>ails to provide post-rape care or address violence against women in family planning or STI/HIV care</a:t>
            </a:r>
            <a:endParaRPr lang="en-GB" sz="2200" dirty="0">
              <a:latin typeface="Arial"/>
              <a:ea typeface="Arial"/>
              <a:cs typeface="Arial"/>
              <a:sym typeface="Arial"/>
            </a:endParaRPr>
          </a:p>
          <a:p>
            <a:pPr marL="457189" indent="-457189">
              <a:spcAft>
                <a:spcPts val="600"/>
              </a:spcAft>
              <a:buClr>
                <a:schemeClr val="accent2"/>
              </a:buClr>
              <a:buSzPct val="125000"/>
              <a:buFont typeface="Arial" panose="020B0604020202020204" pitchFamily="34" charset="0"/>
              <a:buChar char="•"/>
            </a:pPr>
            <a:r>
              <a:rPr lang="en-GB" sz="2200" dirty="0">
                <a:solidFill>
                  <a:schemeClr val="dk1"/>
                </a:solidFill>
                <a:latin typeface="Arial" panose="020B0604020202020204" pitchFamily="34" charset="0"/>
              </a:rPr>
              <a:t>B</a:t>
            </a:r>
            <a:r>
              <a:rPr lang="en-GB" sz="2200" dirty="0">
                <a:solidFill>
                  <a:schemeClr val="dk1"/>
                </a:solidFill>
                <a:latin typeface="Arial"/>
                <a:ea typeface="Arial"/>
                <a:cs typeface="Arial"/>
                <a:sym typeface="Arial"/>
              </a:rPr>
              <a:t>reaches privacy or confidentiality</a:t>
            </a:r>
          </a:p>
          <a:p>
            <a:pPr marL="457189" indent="-457189">
              <a:spcAft>
                <a:spcPts val="600"/>
              </a:spcAft>
              <a:buClr>
                <a:schemeClr val="accent2"/>
              </a:buClr>
              <a:buSzPct val="125000"/>
              <a:buFont typeface="Arial" panose="020B0604020202020204" pitchFamily="34" charset="0"/>
              <a:buChar char="•"/>
            </a:pPr>
            <a:r>
              <a:rPr lang="en-GB" sz="2200" dirty="0">
                <a:solidFill>
                  <a:schemeClr val="dk1"/>
                </a:solidFill>
                <a:latin typeface="Arial" panose="020B0604020202020204" pitchFamily="34" charset="0"/>
              </a:rPr>
              <a:t>I</a:t>
            </a:r>
            <a:r>
              <a:rPr lang="en-GB" sz="2200" dirty="0">
                <a:solidFill>
                  <a:schemeClr val="dk1"/>
                </a:solidFill>
                <a:latin typeface="Arial"/>
                <a:ea typeface="Arial"/>
                <a:cs typeface="Arial"/>
                <a:sym typeface="Arial"/>
              </a:rPr>
              <a:t>gnores signs of fear or emotional distress</a:t>
            </a:r>
            <a:endParaRPr lang="en-GB" sz="2200" dirty="0">
              <a:latin typeface="Arial" panose="020B0604020202020204" pitchFamily="34" charset="0"/>
            </a:endParaRPr>
          </a:p>
        </p:txBody>
      </p:sp>
      <p:sp>
        <p:nvSpPr>
          <p:cNvPr id="494" name="Google Shape;494;p70"/>
          <p:cNvSpPr txBox="1"/>
          <p:nvPr/>
        </p:nvSpPr>
        <p:spPr>
          <a:xfrm>
            <a:off x="6424838" y="2013183"/>
            <a:ext cx="5047582" cy="3877129"/>
          </a:xfrm>
          <a:prstGeom prst="rect">
            <a:avLst/>
          </a:prstGeom>
          <a:noFill/>
          <a:ln>
            <a:noFill/>
          </a:ln>
        </p:spPr>
        <p:txBody>
          <a:bodyPr spcFirstLastPara="1" wrap="square" lIns="0" tIns="105833" rIns="0" bIns="0" anchor="t" anchorCtr="0">
            <a:spAutoFit/>
          </a:bodyPr>
          <a:lstStyle/>
          <a:p>
            <a:pPr marL="456565" indent="-456565">
              <a:spcAft>
                <a:spcPts val="600"/>
              </a:spcAft>
              <a:buClr>
                <a:schemeClr val="accent3"/>
              </a:buClr>
              <a:buSzPct val="125000"/>
              <a:buFont typeface="Arial" panose="020B0604020202020204" pitchFamily="34" charset="0"/>
              <a:buChar char="•"/>
            </a:pPr>
            <a:r>
              <a:rPr lang="en-GB" sz="2200" dirty="0">
                <a:solidFill>
                  <a:schemeClr val="dk1"/>
                </a:solidFill>
                <a:latin typeface="Arial"/>
                <a:cs typeface="Arial"/>
                <a:sym typeface="Arial"/>
              </a:rPr>
              <a:t>Inflicts additional emotional distress or trauma</a:t>
            </a:r>
            <a:endParaRPr lang="en-GB" sz="2200" dirty="0">
              <a:solidFill>
                <a:schemeClr val="dk1"/>
              </a:solidFill>
              <a:latin typeface="Arial"/>
              <a:cs typeface="Arial"/>
            </a:endParaRPr>
          </a:p>
          <a:p>
            <a:pPr marL="456565" indent="-456565">
              <a:spcAft>
                <a:spcPts val="600"/>
              </a:spcAft>
              <a:buClr>
                <a:schemeClr val="accent3"/>
              </a:buClr>
              <a:buSzPct val="125000"/>
              <a:buFont typeface="Arial" panose="020B0604020202020204" pitchFamily="34" charset="0"/>
              <a:buChar char="•"/>
            </a:pPr>
            <a:r>
              <a:rPr lang="en-GB" sz="2200" dirty="0">
                <a:solidFill>
                  <a:schemeClr val="dk1"/>
                </a:solidFill>
                <a:latin typeface="Arial"/>
                <a:cs typeface="Arial"/>
                <a:sym typeface="Arial"/>
              </a:rPr>
              <a:t>Woman receives inappropriate or inadequate medical care</a:t>
            </a:r>
            <a:endParaRPr lang="en-GB" sz="2200" dirty="0">
              <a:solidFill>
                <a:schemeClr val="dk1"/>
              </a:solidFill>
              <a:latin typeface="Arial"/>
              <a:cs typeface="Arial"/>
            </a:endParaRPr>
          </a:p>
          <a:p>
            <a:pPr marL="456565" indent="-456565">
              <a:spcAft>
                <a:spcPts val="600"/>
              </a:spcAft>
              <a:buClr>
                <a:schemeClr val="accent3"/>
              </a:buClr>
              <a:buSzPct val="125000"/>
              <a:buFont typeface="Arial" panose="020B0604020202020204" pitchFamily="34" charset="0"/>
              <a:buChar char="•"/>
            </a:pPr>
            <a:r>
              <a:rPr lang="en-GB" sz="2200" dirty="0">
                <a:solidFill>
                  <a:schemeClr val="dk1"/>
                </a:solidFill>
                <a:latin typeface="Arial"/>
                <a:cs typeface="Arial"/>
                <a:sym typeface="Arial"/>
              </a:rPr>
              <a:t>Unwanted pregnancy, STIs, HIV, unsafe abortion, more violence</a:t>
            </a:r>
            <a:endParaRPr lang="en-GB" sz="2200" dirty="0">
              <a:solidFill>
                <a:schemeClr val="dk1"/>
              </a:solidFill>
              <a:latin typeface="Arial"/>
              <a:cs typeface="Arial"/>
            </a:endParaRPr>
          </a:p>
          <a:p>
            <a:pPr marL="456565" indent="-456565">
              <a:spcAft>
                <a:spcPts val="600"/>
              </a:spcAft>
              <a:buClr>
                <a:schemeClr val="accent3"/>
              </a:buClr>
              <a:buSzPct val="125000"/>
              <a:buFont typeface="Arial" panose="020B0604020202020204" pitchFamily="34" charset="0"/>
              <a:buChar char="•"/>
            </a:pPr>
            <a:r>
              <a:rPr lang="en-GB" sz="2200" dirty="0">
                <a:solidFill>
                  <a:schemeClr val="dk1"/>
                </a:solidFill>
                <a:latin typeface="Arial"/>
                <a:cs typeface="Arial"/>
                <a:sym typeface="Arial"/>
              </a:rPr>
              <a:t>Partner or family member becomes violent after overhearing information</a:t>
            </a:r>
            <a:endParaRPr lang="en-GB" sz="2200" dirty="0">
              <a:solidFill>
                <a:schemeClr val="dk1"/>
              </a:solidFill>
              <a:latin typeface="Arial"/>
              <a:cs typeface="Arial"/>
            </a:endParaRPr>
          </a:p>
          <a:p>
            <a:pPr marL="456565" indent="-456565">
              <a:spcAft>
                <a:spcPts val="600"/>
              </a:spcAft>
              <a:buClr>
                <a:schemeClr val="accent3"/>
              </a:buClr>
              <a:buSzPct val="125000"/>
              <a:buFont typeface="Arial" panose="020B0604020202020204" pitchFamily="34" charset="0"/>
              <a:buChar char="•"/>
            </a:pPr>
            <a:r>
              <a:rPr lang="en-GB" sz="2200" dirty="0">
                <a:solidFill>
                  <a:schemeClr val="dk1"/>
                </a:solidFill>
                <a:latin typeface="Arial"/>
                <a:cs typeface="Arial"/>
                <a:sym typeface="Arial"/>
              </a:rPr>
              <a:t>Woman is later injured, killed or commits suicide</a:t>
            </a:r>
            <a:endParaRPr lang="en-GB" sz="2200" dirty="0">
              <a:solidFill>
                <a:schemeClr val="dk1"/>
              </a:solidFill>
              <a:latin typeface="Arial"/>
              <a:cs typeface="Arial"/>
            </a:endParaRPr>
          </a:p>
        </p:txBody>
      </p:sp>
      <p:sp>
        <p:nvSpPr>
          <p:cNvPr id="496" name="Google Shape;496;p70"/>
          <p:cNvSpPr txBox="1"/>
          <p:nvPr/>
        </p:nvSpPr>
        <p:spPr>
          <a:xfrm>
            <a:off x="1" y="221248"/>
            <a:ext cx="12191999" cy="646276"/>
          </a:xfrm>
          <a:prstGeom prst="rect">
            <a:avLst/>
          </a:prstGeom>
          <a:noFill/>
          <a:ln>
            <a:noFill/>
          </a:ln>
        </p:spPr>
        <p:txBody>
          <a:bodyPr spcFirstLastPara="1" wrap="square" lIns="121900" tIns="60933" rIns="121900" bIns="60933" anchor="t" anchorCtr="0">
            <a:spAutoFit/>
          </a:bodyPr>
          <a:lstStyle/>
          <a:p>
            <a:pPr algn="ctr">
              <a:buClr>
                <a:srgbClr val="000000"/>
              </a:buClr>
              <a:buSzPts val="2400"/>
            </a:pPr>
            <a:r>
              <a:rPr lang="en-GB" sz="3400" b="1" dirty="0">
                <a:solidFill>
                  <a:schemeClr val="accent3"/>
                </a:solidFill>
                <a:latin typeface="+mj-lt"/>
                <a:cs typeface="Arial"/>
                <a:sym typeface="Arial"/>
              </a:rPr>
              <a:t>Do No Ha</a:t>
            </a:r>
            <a:r>
              <a:rPr lang="en-GB" sz="3400" b="1" dirty="0">
                <a:solidFill>
                  <a:schemeClr val="accent3"/>
                </a:solidFill>
                <a:latin typeface="+mj-lt"/>
                <a:cs typeface="Arial"/>
              </a:rPr>
              <a:t>rm</a:t>
            </a:r>
          </a:p>
        </p:txBody>
      </p:sp>
      <p:sp>
        <p:nvSpPr>
          <p:cNvPr id="2" name="Rectangle 1">
            <a:extLst>
              <a:ext uri="{FF2B5EF4-FFF2-40B4-BE49-F238E27FC236}">
                <a16:creationId xmlns:a16="http://schemas.microsoft.com/office/drawing/2014/main" id="{1E30A43D-E321-98C7-B2EB-FDADD780AEE6}"/>
              </a:ext>
            </a:extLst>
          </p:cNvPr>
          <p:cNvSpPr/>
          <p:nvPr/>
        </p:nvSpPr>
        <p:spPr>
          <a:xfrm>
            <a:off x="6299936" y="1974036"/>
            <a:ext cx="5511850" cy="3955424"/>
          </a:xfrm>
          <a:prstGeom prst="rect">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A648845D-069B-00D0-8A0C-E925B7505FA5}"/>
              </a:ext>
            </a:extLst>
          </p:cNvPr>
          <p:cNvSpPr/>
          <p:nvPr/>
        </p:nvSpPr>
        <p:spPr>
          <a:xfrm>
            <a:off x="504726" y="1974036"/>
            <a:ext cx="5402070" cy="3955424"/>
          </a:xfrm>
          <a:prstGeom prst="rect">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Google Shape;2612;p293">
            <a:extLst>
              <a:ext uri="{FF2B5EF4-FFF2-40B4-BE49-F238E27FC236}">
                <a16:creationId xmlns:a16="http://schemas.microsoft.com/office/drawing/2014/main" id="{B446B962-669D-28EF-64BD-58312A89BC6D}"/>
              </a:ext>
            </a:extLst>
          </p:cNvPr>
          <p:cNvSpPr txBox="1"/>
          <p:nvPr/>
        </p:nvSpPr>
        <p:spPr>
          <a:xfrm>
            <a:off x="7269481" y="1414463"/>
            <a:ext cx="3572759" cy="461610"/>
          </a:xfrm>
          <a:prstGeom prst="rect">
            <a:avLst/>
          </a:prstGeom>
          <a:solidFill>
            <a:schemeClr val="accent3"/>
          </a:solidFill>
          <a:ln w="25400">
            <a:solidFill>
              <a:schemeClr val="accent3"/>
            </a:solidFill>
          </a:ln>
        </p:spPr>
        <p:txBody>
          <a:bodyPr spcFirstLastPara="1" wrap="square" lIns="121900" tIns="60933" rIns="121900" bIns="60933" anchor="t" anchorCtr="0">
            <a:spAutoFit/>
          </a:bodyPr>
          <a:lstStyle/>
          <a:p>
            <a:pPr algn="ctr"/>
            <a:r>
              <a:rPr lang="en-GB" sz="2200" b="1" dirty="0">
                <a:solidFill>
                  <a:schemeClr val="bg1"/>
                </a:solidFill>
                <a:latin typeface="Arial"/>
                <a:ea typeface="Arial"/>
                <a:cs typeface="Arial"/>
                <a:sym typeface="Arial"/>
              </a:rPr>
              <a:t>Possible consequences</a:t>
            </a:r>
            <a:endParaRPr lang="en-GB" sz="2200" dirty="0">
              <a:solidFill>
                <a:schemeClr val="bg1"/>
              </a:solidFill>
              <a:latin typeface="Arial" panose="020B0604020202020204" pitchFamily="34" charset="0"/>
            </a:endParaRPr>
          </a:p>
        </p:txBody>
      </p:sp>
      <p:sp>
        <p:nvSpPr>
          <p:cNvPr id="5" name="Google Shape;2611;p293">
            <a:extLst>
              <a:ext uri="{FF2B5EF4-FFF2-40B4-BE49-F238E27FC236}">
                <a16:creationId xmlns:a16="http://schemas.microsoft.com/office/drawing/2014/main" id="{65154CA2-66AC-700A-9819-3EF710105BF5}"/>
              </a:ext>
            </a:extLst>
          </p:cNvPr>
          <p:cNvSpPr txBox="1"/>
          <p:nvPr/>
        </p:nvSpPr>
        <p:spPr>
          <a:xfrm>
            <a:off x="1405761" y="1415625"/>
            <a:ext cx="3600000" cy="461610"/>
          </a:xfrm>
          <a:prstGeom prst="rect">
            <a:avLst/>
          </a:prstGeom>
          <a:solidFill>
            <a:schemeClr val="accent2"/>
          </a:solidFill>
          <a:ln w="25400">
            <a:solidFill>
              <a:schemeClr val="accent2"/>
            </a:solidFill>
          </a:ln>
        </p:spPr>
        <p:txBody>
          <a:bodyPr spcFirstLastPara="1" wrap="square" lIns="121900" tIns="60933" rIns="121900" bIns="60933" anchor="t" anchorCtr="0">
            <a:spAutoFit/>
          </a:bodyPr>
          <a:lstStyle/>
          <a:p>
            <a:pPr algn="ctr"/>
            <a:r>
              <a:rPr lang="en-GB" sz="2200" b="1" dirty="0">
                <a:solidFill>
                  <a:schemeClr val="bg1"/>
                </a:solidFill>
                <a:latin typeface="Arial"/>
                <a:ea typeface="Arial"/>
                <a:cs typeface="Arial"/>
                <a:sym typeface="Arial"/>
              </a:rPr>
              <a:t>Health worker behaviour</a:t>
            </a:r>
            <a:endParaRPr lang="en-GB" sz="2200" dirty="0">
              <a:solidFill>
                <a:schemeClr val="bg1"/>
              </a:solidFill>
              <a:latin typeface="Arial"/>
              <a:ea typeface="Arial"/>
              <a:cs typeface="Arial"/>
              <a:sym typeface="Arial"/>
            </a:endParaRPr>
          </a:p>
        </p:txBody>
      </p:sp>
      <p:sp>
        <p:nvSpPr>
          <p:cNvPr id="6" name="TextBox 5">
            <a:extLst>
              <a:ext uri="{FF2B5EF4-FFF2-40B4-BE49-F238E27FC236}">
                <a16:creationId xmlns:a16="http://schemas.microsoft.com/office/drawing/2014/main" id="{B56F1C26-38C9-213A-D4D6-BD9BD001E7A5}"/>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1.24</a:t>
            </a:r>
          </a:p>
        </p:txBody>
      </p:sp>
    </p:spTree>
    <p:extLst>
      <p:ext uri="{BB962C8B-B14F-4D97-AF65-F5344CB8AC3E}">
        <p14:creationId xmlns:p14="http://schemas.microsoft.com/office/powerpoint/2010/main" val="2589981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7" name="Google Shape;507;p71"/>
          <p:cNvSpPr txBox="1"/>
          <p:nvPr/>
        </p:nvSpPr>
        <p:spPr>
          <a:xfrm>
            <a:off x="0" y="0"/>
            <a:ext cx="12192000" cy="1315453"/>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r>
              <a:rPr lang="fr" sz="3400" b="1" dirty="0">
                <a:solidFill>
                  <a:schemeClr val="accent3"/>
                </a:solidFill>
                <a:latin typeface="+mj-lt"/>
                <a:cs typeface="Arial"/>
                <a:sym typeface="Arial"/>
              </a:rPr>
              <a:t>Session 1: That’s a wrap</a:t>
            </a:r>
            <a:endParaRPr sz="3400" b="1" dirty="0">
              <a:solidFill>
                <a:schemeClr val="accent3"/>
              </a:solidFill>
              <a:latin typeface="+mj-lt"/>
              <a:cs typeface="Arial"/>
              <a:sym typeface="Arial"/>
            </a:endParaRPr>
          </a:p>
        </p:txBody>
      </p:sp>
      <p:sp>
        <p:nvSpPr>
          <p:cNvPr id="508" name="Google Shape;508;p71"/>
          <p:cNvSpPr txBox="1"/>
          <p:nvPr/>
        </p:nvSpPr>
        <p:spPr>
          <a:xfrm>
            <a:off x="1174243" y="1612495"/>
            <a:ext cx="10600662" cy="3131957"/>
          </a:xfrm>
          <a:prstGeom prst="rect">
            <a:avLst/>
          </a:prstGeom>
          <a:noFill/>
          <a:ln>
            <a:noFill/>
          </a:ln>
        </p:spPr>
        <p:txBody>
          <a:bodyPr spcFirstLastPara="1" wrap="square" lIns="121900" tIns="60933" rIns="121900" bIns="60933" anchor="t" anchorCtr="0">
            <a:spAutoFit/>
          </a:bodyPr>
          <a:lstStyle/>
          <a:p>
            <a:pPr marL="457189" indent="-457189">
              <a:lnSpc>
                <a:spcPct val="108000"/>
              </a:lnSpc>
              <a:spcAft>
                <a:spcPts val="1600"/>
              </a:spcAft>
              <a:buClr>
                <a:schemeClr val="accent3"/>
              </a:buClr>
              <a:buSzPct val="125000"/>
              <a:buFont typeface="Wingdings" pitchFamily="2" charset="2"/>
              <a:buChar char="Ø"/>
            </a:pPr>
            <a:r>
              <a:rPr lang="fr" sz="2400" dirty="0">
                <a:solidFill>
                  <a:srgbClr val="000000"/>
                </a:solidFill>
                <a:latin typeface="Arial"/>
                <a:cs typeface="Arial"/>
                <a:sym typeface="Arial"/>
              </a:rPr>
              <a:t>GBV affects survivors’ physical and mental health</a:t>
            </a:r>
            <a:endParaRPr sz="2400" dirty="0">
              <a:solidFill>
                <a:srgbClr val="000000"/>
              </a:solidFill>
              <a:latin typeface="Arial"/>
              <a:cs typeface="Arial"/>
              <a:sym typeface="Arial"/>
            </a:endParaRPr>
          </a:p>
          <a:p>
            <a:pPr marL="457189" indent="-457189">
              <a:lnSpc>
                <a:spcPct val="108000"/>
              </a:lnSpc>
              <a:spcAft>
                <a:spcPts val="1600"/>
              </a:spcAft>
              <a:buClr>
                <a:schemeClr val="accent3"/>
              </a:buClr>
              <a:buSzPct val="125000"/>
              <a:buFont typeface="Wingdings" pitchFamily="2" charset="2"/>
              <a:buChar char="Ø"/>
            </a:pPr>
            <a:r>
              <a:rPr lang="fr" sz="2400" dirty="0">
                <a:solidFill>
                  <a:srgbClr val="000000"/>
                </a:solidFill>
                <a:latin typeface="Arial"/>
                <a:cs typeface="Arial"/>
                <a:sym typeface="Arial"/>
              </a:rPr>
              <a:t>Health services for survivors of sexual violence and IPV are essential during any emergency, and are essential components of implementing the MISP for SRH</a:t>
            </a:r>
            <a:endParaRPr sz="2400" dirty="0">
              <a:solidFill>
                <a:srgbClr val="000000"/>
              </a:solidFill>
              <a:latin typeface="Arial"/>
              <a:cs typeface="Arial"/>
              <a:sym typeface="Arial"/>
            </a:endParaRPr>
          </a:p>
          <a:p>
            <a:pPr marL="457189" marR="18626" indent="-457189">
              <a:lnSpc>
                <a:spcPct val="108000"/>
              </a:lnSpc>
              <a:spcAft>
                <a:spcPts val="1600"/>
              </a:spcAft>
              <a:buClr>
                <a:schemeClr val="accent3"/>
              </a:buClr>
              <a:buSzPct val="125000"/>
              <a:buFont typeface="Wingdings" pitchFamily="2" charset="2"/>
              <a:buChar char="Ø"/>
            </a:pPr>
            <a:r>
              <a:rPr lang="fr" sz="2400" dirty="0">
                <a:solidFill>
                  <a:srgbClr val="000000"/>
                </a:solidFill>
                <a:latin typeface="Arial"/>
                <a:cs typeface="Arial"/>
                <a:sym typeface="Arial"/>
              </a:rPr>
              <a:t>Health workers have an important role to play in providing support and care to survivors</a:t>
            </a:r>
            <a:endParaRPr sz="240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31BA8369-6E96-56BA-86BF-CEE5E619572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1.25</a:t>
            </a:r>
          </a:p>
        </p:txBody>
      </p:sp>
    </p:spTree>
    <p:extLst>
      <p:ext uri="{BB962C8B-B14F-4D97-AF65-F5344CB8AC3E}">
        <p14:creationId xmlns:p14="http://schemas.microsoft.com/office/powerpoint/2010/main" val="306259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171B5-3211-16E2-B850-370062FF4135}"/>
              </a:ext>
            </a:extLst>
          </p:cNvPr>
          <p:cNvSpPr>
            <a:spLocks noGrp="1"/>
          </p:cNvSpPr>
          <p:nvPr>
            <p:ph type="title"/>
          </p:nvPr>
        </p:nvSpPr>
        <p:spPr/>
        <p:txBody>
          <a:bodyPr>
            <a:normAutofit/>
          </a:bodyPr>
          <a:lstStyle/>
          <a:p>
            <a:pPr algn="ctr"/>
            <a:r>
              <a:rPr lang="en-GB" sz="3400" b="1" dirty="0">
                <a:solidFill>
                  <a:schemeClr val="accent3"/>
                </a:solidFill>
              </a:rPr>
              <a:t>References</a:t>
            </a:r>
          </a:p>
        </p:txBody>
      </p:sp>
      <p:sp>
        <p:nvSpPr>
          <p:cNvPr id="3" name="Content Placeholder 2">
            <a:extLst>
              <a:ext uri="{FF2B5EF4-FFF2-40B4-BE49-F238E27FC236}">
                <a16:creationId xmlns:a16="http://schemas.microsoft.com/office/drawing/2014/main" id="{4DBDB975-7674-F447-1CC6-80DEDCFEAE2B}"/>
              </a:ext>
            </a:extLst>
          </p:cNvPr>
          <p:cNvSpPr>
            <a:spLocks noGrp="1"/>
          </p:cNvSpPr>
          <p:nvPr>
            <p:ph idx="1"/>
          </p:nvPr>
        </p:nvSpPr>
        <p:spPr>
          <a:xfrm>
            <a:off x="838200" y="1623598"/>
            <a:ext cx="10515600" cy="4351338"/>
          </a:xfrm>
        </p:spPr>
        <p:txBody>
          <a:bodyPr>
            <a:normAutofit lnSpcReduction="10000"/>
          </a:bodyPr>
          <a:lstStyle/>
          <a:p>
            <a:pPr marL="457200" indent="-360000">
              <a:lnSpc>
                <a:spcPct val="110000"/>
              </a:lnSpc>
              <a:spcBef>
                <a:spcPts val="600"/>
              </a:spcBef>
              <a:buFont typeface="+mj-lt"/>
              <a:buAutoNum type="arabicPeriod"/>
            </a:pPr>
            <a:r>
              <a:rPr lang="en-US" sz="2000" dirty="0">
                <a:solidFill>
                  <a:schemeClr val="tx1"/>
                </a:solidFill>
                <a:ea typeface="Arial"/>
                <a:cs typeface="Arial" panose="020B0604020202020204" pitchFamily="34" charset="0"/>
                <a:sym typeface="Arial"/>
              </a:rPr>
              <a:t>Child Marriage Global Database [website]. New York: United Nations Children’s Fund; </a:t>
            </a:r>
            <a:r>
              <a:rPr lang="en-US" sz="2000" dirty="0">
                <a:solidFill>
                  <a:schemeClr val="tx1"/>
                </a:solidFill>
                <a:cs typeface="Arial" panose="020B0604020202020204" pitchFamily="34" charset="0"/>
                <a:sym typeface="Arial"/>
              </a:rPr>
              <a:t>2023 (</a:t>
            </a:r>
            <a:r>
              <a:rPr lang="en-US" sz="2000" dirty="0">
                <a:solidFill>
                  <a:schemeClr val="tx1"/>
                </a:solidFill>
                <a:cs typeface="Arial" panose="020B0604020202020204" pitchFamily="34" charset="0"/>
                <a:hlinkClick r:id="rId2"/>
              </a:rPr>
              <a:t>https://data.unicef.org/topic/child-protection/child-marriage/</a:t>
            </a:r>
            <a:r>
              <a:rPr lang="en-US" sz="2000" dirty="0">
                <a:solidFill>
                  <a:schemeClr val="tx1"/>
                </a:solidFill>
                <a:cs typeface="Arial" panose="020B0604020202020204" pitchFamily="34" charset="0"/>
              </a:rPr>
              <a:t>)</a:t>
            </a:r>
            <a:r>
              <a:rPr lang="en-US" sz="2000" dirty="0">
                <a:solidFill>
                  <a:schemeClr val="tx1"/>
                </a:solidFill>
                <a:cs typeface="Arial" panose="020B0604020202020204" pitchFamily="34" charset="0"/>
                <a:sym typeface="Arial"/>
              </a:rPr>
              <a:t>. </a:t>
            </a:r>
            <a:endParaRPr lang="en-US" sz="2000" dirty="0">
              <a:solidFill>
                <a:schemeClr val="tx1"/>
              </a:solidFill>
              <a:cs typeface="Arial" panose="020B0604020202020204" pitchFamily="34" charset="0"/>
            </a:endParaRPr>
          </a:p>
          <a:p>
            <a:pPr marL="457200" indent="-360000">
              <a:lnSpc>
                <a:spcPct val="110000"/>
              </a:lnSpc>
              <a:spcBef>
                <a:spcPts val="600"/>
              </a:spcBef>
              <a:buFont typeface="+mj-lt"/>
              <a:buAutoNum type="arabicPeriod"/>
            </a:pPr>
            <a:r>
              <a:rPr lang="en-US" sz="2000" dirty="0">
                <a:solidFill>
                  <a:schemeClr val="tx1"/>
                </a:solidFill>
                <a:ea typeface="Arial"/>
                <a:cs typeface="Arial" panose="020B0604020202020204" pitchFamily="34" charset="0"/>
                <a:sym typeface="Arial"/>
              </a:rPr>
              <a:t>Gender-related killings of women and girls (femicide/feminicide): global estimates of female intimate partner/family-related homicides in 2022. Vienna: UNODC; 2023. </a:t>
            </a:r>
            <a:endParaRPr lang="en-US" sz="2000" dirty="0">
              <a:solidFill>
                <a:schemeClr val="tx1"/>
              </a:solidFill>
              <a:cs typeface="Arial" panose="020B0604020202020204" pitchFamily="34" charset="0"/>
            </a:endParaRPr>
          </a:p>
          <a:p>
            <a:pPr marL="457200" indent="-360000">
              <a:lnSpc>
                <a:spcPct val="110000"/>
              </a:lnSpc>
              <a:spcBef>
                <a:spcPts val="600"/>
              </a:spcBef>
              <a:buFont typeface="+mj-lt"/>
              <a:buAutoNum type="arabicPeriod"/>
            </a:pPr>
            <a:r>
              <a:rPr lang="en-US" sz="2000" dirty="0">
                <a:solidFill>
                  <a:schemeClr val="tx1"/>
                </a:solidFill>
                <a:ea typeface="Arial"/>
                <a:cs typeface="Arial" panose="020B0604020202020204" pitchFamily="34" charset="0"/>
                <a:sym typeface="Arial"/>
              </a:rPr>
              <a:t>Violence against women prevalence estimates, 2018. Geneva: World Health Organization; 2021 (</a:t>
            </a:r>
            <a:r>
              <a:rPr lang="en-US" sz="2000" dirty="0">
                <a:solidFill>
                  <a:schemeClr val="tx1"/>
                </a:solidFill>
                <a:cs typeface="Arial" panose="020B0604020202020204" pitchFamily="34" charset="0"/>
                <a:hlinkClick r:id="rId3">
                  <a:extLst>
                    <a:ext uri="{A12FA001-AC4F-418D-AE19-62706E023703}">
                      <ahyp:hlinkClr xmlns:ahyp="http://schemas.microsoft.com/office/drawing/2018/hyperlinkcolor" val="tx"/>
                    </a:ext>
                  </a:extLst>
                </a:hlinkClick>
              </a:rPr>
              <a:t>https://vaw-data.srhr.org/data</a:t>
            </a:r>
            <a:r>
              <a:rPr lang="en-US" sz="2000" dirty="0">
                <a:solidFill>
                  <a:schemeClr val="tx1"/>
                </a:solidFill>
                <a:cs typeface="Arial" panose="020B0604020202020204" pitchFamily="34" charset="0"/>
              </a:rPr>
              <a:t>)</a:t>
            </a:r>
            <a:r>
              <a:rPr lang="en-US" sz="2000" dirty="0">
                <a:solidFill>
                  <a:schemeClr val="tx1"/>
                </a:solidFill>
                <a:cs typeface="Arial" panose="020B0604020202020204" pitchFamily="34" charset="0"/>
                <a:sym typeface="Arial"/>
              </a:rPr>
              <a:t>.</a:t>
            </a:r>
          </a:p>
          <a:p>
            <a:pPr marL="457200" indent="-360000">
              <a:lnSpc>
                <a:spcPct val="110000"/>
              </a:lnSpc>
              <a:spcBef>
                <a:spcPts val="600"/>
              </a:spcBef>
              <a:buFont typeface="+mj-lt"/>
              <a:buAutoNum type="arabicPeriod"/>
            </a:pPr>
            <a:r>
              <a:rPr lang="en-GB" sz="2000" dirty="0">
                <a:solidFill>
                  <a:schemeClr val="tx1"/>
                </a:solidFill>
                <a:ea typeface="Arial"/>
                <a:cs typeface="Arial" panose="020B0604020202020204" pitchFamily="34" charset="0"/>
                <a:sym typeface="Arial"/>
              </a:rPr>
              <a:t>Vu A, Atif A, Wirtz A, Pham K, Rubenstein L, Glass N et al. </a:t>
            </a:r>
            <a:r>
              <a:rPr lang="en-GB" sz="2000" dirty="0">
                <a:solidFill>
                  <a:schemeClr val="tx1"/>
                </a:solidFill>
                <a:ea typeface="Roboto"/>
                <a:cs typeface="Arial" panose="020B0604020202020204" pitchFamily="34" charset="0"/>
                <a:sym typeface="Roboto"/>
              </a:rPr>
              <a:t>The prevalence of sexual violence among female refugees in complex humanitarian emergencies: a systematic review and meta-analysis. </a:t>
            </a:r>
            <a:r>
              <a:rPr lang="en-GB" sz="2000" dirty="0" err="1">
                <a:solidFill>
                  <a:schemeClr val="tx1"/>
                </a:solidFill>
                <a:ea typeface="Roboto"/>
                <a:cs typeface="Arial" panose="020B0604020202020204" pitchFamily="34" charset="0"/>
                <a:sym typeface="Roboto"/>
              </a:rPr>
              <a:t>PLoS</a:t>
            </a:r>
            <a:r>
              <a:rPr lang="en-GB" sz="2000" dirty="0">
                <a:solidFill>
                  <a:schemeClr val="tx1"/>
                </a:solidFill>
                <a:ea typeface="Roboto"/>
                <a:cs typeface="Arial" panose="020B0604020202020204" pitchFamily="34" charset="0"/>
                <a:sym typeface="Roboto"/>
              </a:rPr>
              <a:t> Currents. 2014;6.</a:t>
            </a:r>
            <a:endParaRPr lang="en-GB" sz="2000" dirty="0">
              <a:solidFill>
                <a:schemeClr val="tx1"/>
              </a:solidFill>
              <a:ea typeface="Arial"/>
              <a:cs typeface="Arial" panose="020B0604020202020204" pitchFamily="34" charset="0"/>
              <a:sym typeface="Arial"/>
            </a:endParaRPr>
          </a:p>
          <a:p>
            <a:pPr marL="457200" indent="-360000">
              <a:lnSpc>
                <a:spcPct val="110000"/>
              </a:lnSpc>
              <a:spcBef>
                <a:spcPts val="600"/>
              </a:spcBef>
              <a:buFont typeface="+mj-lt"/>
              <a:buAutoNum type="arabicPeriod"/>
            </a:pPr>
            <a:r>
              <a:rPr lang="en-US" sz="2000" dirty="0">
                <a:solidFill>
                  <a:schemeClr val="tx1"/>
                </a:solidFill>
                <a:cs typeface="Arial" panose="020B0604020202020204" pitchFamily="34" charset="0"/>
              </a:rPr>
              <a:t>Global Database on Violence against Women: Mozambique [website]. </a:t>
            </a:r>
            <a:br>
              <a:rPr lang="en-US" sz="2000" dirty="0">
                <a:solidFill>
                  <a:schemeClr val="tx1"/>
                </a:solidFill>
                <a:cs typeface="Arial" panose="020B0604020202020204" pitchFamily="34" charset="0"/>
              </a:rPr>
            </a:br>
            <a:r>
              <a:rPr lang="en-US" sz="2000" dirty="0">
                <a:solidFill>
                  <a:schemeClr val="tx1"/>
                </a:solidFill>
                <a:cs typeface="Arial" panose="020B0604020202020204" pitchFamily="34" charset="0"/>
              </a:rPr>
              <a:t>UN Women (</a:t>
            </a:r>
            <a:r>
              <a:rPr lang="en-US" sz="2000" dirty="0">
                <a:solidFill>
                  <a:schemeClr val="tx1"/>
                </a:solidFill>
                <a:cs typeface="Arial" panose="020B0604020202020204" pitchFamily="34" charset="0"/>
                <a:hlinkClick r:id="rId4"/>
              </a:rPr>
              <a:t>https://data.unwomen.org/globala-database-on-violence-against-women/country-profile/Mozambique/country-snapshot</a:t>
            </a:r>
            <a:r>
              <a:rPr lang="en-US" sz="2000" dirty="0">
                <a:solidFill>
                  <a:schemeClr val="tx1"/>
                </a:solidFill>
                <a:cs typeface="Arial" panose="020B0604020202020204" pitchFamily="34" charset="0"/>
              </a:rPr>
              <a:t>).</a:t>
            </a:r>
            <a:endParaRPr lang="en-US" sz="2000" dirty="0">
              <a:solidFill>
                <a:schemeClr val="tx1"/>
              </a:solidFill>
              <a:cs typeface="Arial" panose="020B0604020202020204" pitchFamily="34" charset="0"/>
              <a:sym typeface="Arial"/>
            </a:endParaRPr>
          </a:p>
          <a:p>
            <a:pPr marL="457200" indent="-360000">
              <a:lnSpc>
                <a:spcPct val="110000"/>
              </a:lnSpc>
              <a:spcBef>
                <a:spcPts val="600"/>
              </a:spcBef>
              <a:buFont typeface="+mj-lt"/>
              <a:buAutoNum type="arabicPeriod"/>
            </a:pPr>
            <a:endParaRPr lang="en-GB" sz="2000" dirty="0">
              <a:solidFill>
                <a:schemeClr val="tx1"/>
              </a:solidFill>
              <a:cs typeface="Arial" panose="020B0604020202020204" pitchFamily="34" charset="0"/>
            </a:endParaRPr>
          </a:p>
        </p:txBody>
      </p:sp>
      <p:sp>
        <p:nvSpPr>
          <p:cNvPr id="4" name="Rectangle 3">
            <a:extLst>
              <a:ext uri="{FF2B5EF4-FFF2-40B4-BE49-F238E27FC236}">
                <a16:creationId xmlns:a16="http://schemas.microsoft.com/office/drawing/2014/main" id="{35528F54-23C3-7045-0AC1-BE96446E7657}"/>
              </a:ext>
            </a:extLst>
          </p:cNvPr>
          <p:cNvSpPr/>
          <p:nvPr/>
        </p:nvSpPr>
        <p:spPr>
          <a:xfrm>
            <a:off x="11483163"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705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7" name="Google Shape;277;p49" descr="Bullseye with solid fill"/>
          <p:cNvSpPr/>
          <p:nvPr/>
        </p:nvSpPr>
        <p:spPr>
          <a:xfrm>
            <a:off x="251796" y="2077942"/>
            <a:ext cx="2840053" cy="2840053"/>
          </a:xfrm>
          <a:prstGeom prst="rect">
            <a:avLst/>
          </a:prstGeom>
          <a:noFill/>
          <a:ln>
            <a:noFill/>
          </a:ln>
        </p:spPr>
        <p:txBody>
          <a:bodyPr/>
          <a:lstStyle/>
          <a:p>
            <a:endParaRPr lang="en-GB" sz="2400" dirty="0">
              <a:latin typeface="Arial" panose="020B0604020202020204" pitchFamily="34" charset="0"/>
            </a:endParaRPr>
          </a:p>
        </p:txBody>
      </p:sp>
      <p:sp>
        <p:nvSpPr>
          <p:cNvPr id="278" name="Google Shape;278;p49"/>
          <p:cNvSpPr txBox="1"/>
          <p:nvPr/>
        </p:nvSpPr>
        <p:spPr>
          <a:xfrm>
            <a:off x="1080000" y="1620000"/>
            <a:ext cx="10033200" cy="4202594"/>
          </a:xfrm>
          <a:prstGeom prst="rect">
            <a:avLst/>
          </a:prstGeom>
          <a:noFill/>
          <a:ln>
            <a:noFill/>
          </a:ln>
        </p:spPr>
        <p:txBody>
          <a:bodyPr spcFirstLastPara="1" wrap="square" lIns="121900" tIns="60933" rIns="121900" bIns="60933" anchor="t" anchorCtr="0">
            <a:noAutofit/>
          </a:bodyPr>
          <a:lstStyle/>
          <a:p>
            <a:pPr marR="118530">
              <a:lnSpc>
                <a:spcPct val="108000"/>
              </a:lnSpc>
            </a:pPr>
            <a:r>
              <a:rPr lang="en-ZA" sz="2400" u="sng" dirty="0">
                <a:solidFill>
                  <a:schemeClr val="accent3"/>
                </a:solidFill>
                <a:latin typeface="Arial" panose="020B0604020202020204" pitchFamily="34" charset="0"/>
                <a:cs typeface="Arial" panose="020B0604020202020204" pitchFamily="34" charset="0"/>
                <a:sym typeface="Arial"/>
              </a:rPr>
              <a:t>Objective 1:</a:t>
            </a:r>
            <a:r>
              <a:rPr lang="en-ZA" sz="2400" dirty="0">
                <a:solidFill>
                  <a:schemeClr val="accent3"/>
                </a:solidFill>
                <a:latin typeface="Arial" panose="020B0604020202020204" pitchFamily="34" charset="0"/>
                <a:cs typeface="Arial" panose="020B0604020202020204" pitchFamily="34" charset="0"/>
                <a:sym typeface="Arial"/>
              </a:rPr>
              <a:t>	</a:t>
            </a:r>
            <a:r>
              <a:rPr lang="en-ZA" sz="2400" dirty="0">
                <a:solidFill>
                  <a:schemeClr val="accent2"/>
                </a:solidFill>
                <a:latin typeface="Arial" panose="020B0604020202020204" pitchFamily="34" charset="0"/>
                <a:cs typeface="Arial" panose="020B0604020202020204" pitchFamily="34" charset="0"/>
                <a:sym typeface="Arial"/>
              </a:rPr>
              <a:t>Demonstrate general knowledge of sexual violence and</a:t>
            </a:r>
          </a:p>
          <a:p>
            <a:pPr marR="118530">
              <a:lnSpc>
                <a:spcPct val="108000"/>
              </a:lnSpc>
              <a:spcAft>
                <a:spcPts val="2400"/>
              </a:spcAft>
            </a:pPr>
            <a:r>
              <a:rPr lang="en-ZA" sz="2400" dirty="0">
                <a:solidFill>
                  <a:schemeClr val="accent2"/>
                </a:solidFill>
                <a:latin typeface="Arial" panose="020B0604020202020204" pitchFamily="34" charset="0"/>
                <a:cs typeface="Arial" panose="020B0604020202020204" pitchFamily="34" charset="0"/>
                <a:sym typeface="Arial"/>
              </a:rPr>
              <a:t>		IPV as a public health problem</a:t>
            </a:r>
            <a:endParaRPr lang="en-ZA" sz="2400" dirty="0">
              <a:solidFill>
                <a:schemeClr val="accent2"/>
              </a:solidFill>
              <a:latin typeface="Arial" panose="020B0604020202020204" pitchFamily="34" charset="0"/>
              <a:cs typeface="Arial" panose="020B0604020202020204" pitchFamily="34" charset="0"/>
            </a:endParaRPr>
          </a:p>
          <a:p>
            <a:pPr marR="118530"/>
            <a:r>
              <a:rPr lang="en-ZA" sz="2200" b="1" dirty="0">
                <a:solidFill>
                  <a:schemeClr val="accent1"/>
                </a:solidFill>
                <a:latin typeface="Arial"/>
                <a:ea typeface="Arial"/>
                <a:cs typeface="Arial"/>
                <a:sym typeface="Arial"/>
              </a:rPr>
              <a:t>Competencies:</a:t>
            </a:r>
            <a:endParaRPr lang="en-ZA" sz="2200" dirty="0">
              <a:solidFill>
                <a:schemeClr val="accent1"/>
              </a:solidFill>
              <a:latin typeface="Arial"/>
              <a:ea typeface="Arial"/>
              <a:cs typeface="Arial"/>
              <a:sym typeface="Arial"/>
            </a:endParaRPr>
          </a:p>
          <a:p>
            <a:pPr marL="360000" marR="18626" indent="-360000">
              <a:spcBef>
                <a:spcPts val="800"/>
              </a:spcBef>
              <a:buClr>
                <a:schemeClr val="accent2"/>
              </a:buClr>
              <a:buSzPct val="120000"/>
              <a:buFont typeface="Arial" panose="020B0604020202020204" pitchFamily="34" charset="0"/>
              <a:buChar char="•"/>
            </a:pPr>
            <a:r>
              <a:rPr lang="en-ZA" sz="2000" dirty="0">
                <a:solidFill>
                  <a:srgbClr val="000000"/>
                </a:solidFill>
                <a:latin typeface="Arial" panose="020B0604020202020204" pitchFamily="34" charset="0"/>
                <a:sym typeface="Arial"/>
              </a:rPr>
              <a:t>Know the epidemiology of the different forms of GBV at global and local levels, including in humanitarian contexts</a:t>
            </a:r>
            <a:endParaRPr lang="en-ZA" sz="2000" dirty="0">
              <a:latin typeface="Arial" panose="020B0604020202020204" pitchFamily="34" charset="0"/>
            </a:endParaRPr>
          </a:p>
          <a:p>
            <a:pPr marL="360000" marR="18626" indent="-360000">
              <a:spcBef>
                <a:spcPts val="800"/>
              </a:spcBef>
              <a:buClr>
                <a:schemeClr val="accent2"/>
              </a:buClr>
              <a:buSzPct val="120000"/>
              <a:buFont typeface="Arial" panose="020B0604020202020204" pitchFamily="34" charset="0"/>
              <a:buChar char="•"/>
            </a:pPr>
            <a:r>
              <a:rPr lang="en-ZA" sz="2000" dirty="0">
                <a:solidFill>
                  <a:srgbClr val="000000"/>
                </a:solidFill>
                <a:latin typeface="Arial" panose="020B0604020202020204" pitchFamily="34" charset="0"/>
                <a:sym typeface="Arial"/>
              </a:rPr>
              <a:t>Know the health consequences of sexual violence and IPV for different populations</a:t>
            </a:r>
            <a:endParaRPr lang="en-ZA" sz="2000" dirty="0">
              <a:latin typeface="Arial" panose="020B0604020202020204" pitchFamily="34" charset="0"/>
            </a:endParaRPr>
          </a:p>
          <a:p>
            <a:pPr marL="360000" marR="18626" indent="-360000">
              <a:spcBef>
                <a:spcPts val="800"/>
              </a:spcBef>
              <a:buClr>
                <a:schemeClr val="accent2"/>
              </a:buClr>
              <a:buSzPct val="120000"/>
              <a:buFont typeface="Arial" panose="020B0604020202020204" pitchFamily="34" charset="0"/>
              <a:buChar char="•"/>
            </a:pPr>
            <a:r>
              <a:rPr lang="en-ZA" sz="2000" dirty="0">
                <a:solidFill>
                  <a:srgbClr val="000000"/>
                </a:solidFill>
                <a:latin typeface="Arial" panose="020B0604020202020204" pitchFamily="34" charset="0"/>
                <a:sym typeface="Arial"/>
              </a:rPr>
              <a:t>Understand the role and limitations of health workers in responding to sexual assault and IPV in humanitarian emergencies, including minimum essential sexual violence response services that are part of the MISP for SRH</a:t>
            </a:r>
            <a:endParaRPr lang="en-ZA" sz="2000" dirty="0">
              <a:latin typeface="Arial" panose="020B0604020202020204" pitchFamily="34" charset="0"/>
            </a:endParaRPr>
          </a:p>
        </p:txBody>
      </p:sp>
      <p:sp>
        <p:nvSpPr>
          <p:cNvPr id="4" name="Title 3">
            <a:extLst>
              <a:ext uri="{FF2B5EF4-FFF2-40B4-BE49-F238E27FC236}">
                <a16:creationId xmlns:a16="http://schemas.microsoft.com/office/drawing/2014/main" id="{274340A2-8639-D4E5-E35F-0B8496CE9479}"/>
              </a:ext>
            </a:extLst>
          </p:cNvPr>
          <p:cNvSpPr>
            <a:spLocks noGrp="1"/>
          </p:cNvSpPr>
          <p:nvPr>
            <p:ph type="title"/>
          </p:nvPr>
        </p:nvSpPr>
        <p:spPr/>
        <p:txBody>
          <a:bodyPr/>
          <a:lstStyle/>
          <a:p>
            <a:r>
              <a:rPr lang="en-US" dirty="0"/>
              <a:t>Session objectives</a:t>
            </a:r>
          </a:p>
        </p:txBody>
      </p:sp>
      <p:sp>
        <p:nvSpPr>
          <p:cNvPr id="2" name="TextBox 1">
            <a:extLst>
              <a:ext uri="{FF2B5EF4-FFF2-40B4-BE49-F238E27FC236}">
                <a16:creationId xmlns:a16="http://schemas.microsoft.com/office/drawing/2014/main" id="{253DB1B9-C877-208E-3E39-E17149DC02A3}"/>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1.3</a:t>
            </a:r>
          </a:p>
        </p:txBody>
      </p:sp>
    </p:spTree>
    <p:extLst>
      <p:ext uri="{BB962C8B-B14F-4D97-AF65-F5344CB8AC3E}">
        <p14:creationId xmlns:p14="http://schemas.microsoft.com/office/powerpoint/2010/main" val="15628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7" name="Rectangle 6">
            <a:extLst>
              <a:ext uri="{FF2B5EF4-FFF2-40B4-BE49-F238E27FC236}">
                <a16:creationId xmlns:a16="http://schemas.microsoft.com/office/drawing/2014/main" id="{2AF54781-E119-E586-BD99-81F641B4B95F}"/>
              </a:ext>
            </a:extLst>
          </p:cNvPr>
          <p:cNvSpPr/>
          <p:nvPr/>
        </p:nvSpPr>
        <p:spPr>
          <a:xfrm>
            <a:off x="1080000" y="2510118"/>
            <a:ext cx="10033200" cy="3411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Google Shape;287;p50"/>
          <p:cNvSpPr txBox="1"/>
          <p:nvPr/>
        </p:nvSpPr>
        <p:spPr>
          <a:xfrm>
            <a:off x="761182" y="1260000"/>
            <a:ext cx="10669636" cy="1046386"/>
          </a:xfrm>
          <a:prstGeom prst="rect">
            <a:avLst/>
          </a:prstGeom>
          <a:noFill/>
          <a:ln>
            <a:noFill/>
          </a:ln>
        </p:spPr>
        <p:txBody>
          <a:bodyPr spcFirstLastPara="1" wrap="square" lIns="121900" tIns="60933" rIns="121900" bIns="60933" anchor="t" anchorCtr="0">
            <a:spAutoFit/>
          </a:bodyPr>
          <a:lstStyle/>
          <a:p>
            <a:pPr algn="ctr"/>
            <a:r>
              <a:rPr lang="fr" sz="2000" dirty="0">
                <a:latin typeface="Arial"/>
                <a:ea typeface="Arial"/>
                <a:cs typeface="Arial"/>
                <a:sym typeface="Arial"/>
              </a:rPr>
              <a:t>“[A]ny act that results in physical, sexual, or mental harm, including threats, coercion or arbitrary deprivation of liberty, whether occurring in public or private life, and based on an individual’s gender identity, gender roles or norms” – </a:t>
            </a:r>
            <a:r>
              <a:rPr lang="fr" sz="2000" i="1" dirty="0">
                <a:latin typeface="Arial"/>
                <a:ea typeface="Arial"/>
                <a:cs typeface="Arial"/>
                <a:sym typeface="Arial"/>
              </a:rPr>
              <a:t>United Nations </a:t>
            </a:r>
            <a:r>
              <a:rPr lang="en-GB" sz="2000" i="1" dirty="0">
                <a:latin typeface="Arial"/>
                <a:ea typeface="Arial"/>
                <a:cs typeface="Arial"/>
                <a:sym typeface="Arial"/>
              </a:rPr>
              <a:t>definition</a:t>
            </a:r>
            <a:endParaRPr lang="en-GB" sz="2000" dirty="0">
              <a:latin typeface="Arial" panose="020B0604020202020204" pitchFamily="34" charset="0"/>
            </a:endParaRPr>
          </a:p>
        </p:txBody>
      </p:sp>
      <p:sp>
        <p:nvSpPr>
          <p:cNvPr id="289" name="Google Shape;289;p50"/>
          <p:cNvSpPr txBox="1"/>
          <p:nvPr/>
        </p:nvSpPr>
        <p:spPr>
          <a:xfrm>
            <a:off x="5455678" y="5342412"/>
            <a:ext cx="5470874" cy="369277"/>
          </a:xfrm>
          <a:prstGeom prst="rect">
            <a:avLst/>
          </a:prstGeom>
          <a:noFill/>
          <a:ln>
            <a:noFill/>
          </a:ln>
        </p:spPr>
        <p:txBody>
          <a:bodyPr spcFirstLastPara="1" wrap="square" lIns="121900" tIns="60933" rIns="121900" bIns="60933" anchor="t" anchorCtr="0">
            <a:spAutoFit/>
          </a:bodyPr>
          <a:lstStyle/>
          <a:p>
            <a:pPr algn="ctr"/>
            <a:r>
              <a:rPr lang="fr" sz="1600" dirty="0">
                <a:solidFill>
                  <a:schemeClr val="bg1"/>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https://youtu.be/3AF9Rjki0DE?si=nmGJuolWW8Vtev9W</a:t>
            </a:r>
            <a:endParaRPr sz="1600" dirty="0">
              <a:solidFill>
                <a:schemeClr val="bg1"/>
              </a:solidFill>
              <a:latin typeface="Arial"/>
              <a:ea typeface="Arial"/>
              <a:cs typeface="Arial"/>
              <a:sym typeface="Arial"/>
            </a:endParaRPr>
          </a:p>
        </p:txBody>
      </p:sp>
      <p:sp>
        <p:nvSpPr>
          <p:cNvPr id="6" name="Title 5">
            <a:extLst>
              <a:ext uri="{FF2B5EF4-FFF2-40B4-BE49-F238E27FC236}">
                <a16:creationId xmlns:a16="http://schemas.microsoft.com/office/drawing/2014/main" id="{DFD7C167-6BE6-D759-63BE-52C0EDC5063E}"/>
              </a:ext>
            </a:extLst>
          </p:cNvPr>
          <p:cNvSpPr>
            <a:spLocks noGrp="1"/>
          </p:cNvSpPr>
          <p:nvPr>
            <p:ph type="title"/>
          </p:nvPr>
        </p:nvSpPr>
        <p:spPr/>
        <p:txBody>
          <a:bodyPr/>
          <a:lstStyle/>
          <a:p>
            <a:r>
              <a:rPr lang="en-US" dirty="0"/>
              <a:t>What is gender-based violence (GBV)?</a:t>
            </a:r>
            <a:br>
              <a:rPr lang="en-US" dirty="0"/>
            </a:br>
            <a:endParaRPr lang="en-US" dirty="0"/>
          </a:p>
        </p:txBody>
      </p:sp>
      <p:pic>
        <p:nvPicPr>
          <p:cNvPr id="3" name="Picture 2" descr="A person with a sign&#10;&#10;Description automatically generated with medium confidence">
            <a:extLst>
              <a:ext uri="{FF2B5EF4-FFF2-40B4-BE49-F238E27FC236}">
                <a16:creationId xmlns:a16="http://schemas.microsoft.com/office/drawing/2014/main" id="{7A7E3730-E22B-42A1-10F0-9DB0D3796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623" y="2499513"/>
            <a:ext cx="5470874" cy="2748744"/>
          </a:xfrm>
          <a:prstGeom prst="rect">
            <a:avLst/>
          </a:prstGeom>
        </p:spPr>
      </p:pic>
      <p:grpSp>
        <p:nvGrpSpPr>
          <p:cNvPr id="8" name="Group 7">
            <a:extLst>
              <a:ext uri="{FF2B5EF4-FFF2-40B4-BE49-F238E27FC236}">
                <a16:creationId xmlns:a16="http://schemas.microsoft.com/office/drawing/2014/main" id="{608AB0C8-43B7-01BA-E3EF-1CB1577CAC3C}"/>
              </a:ext>
            </a:extLst>
          </p:cNvPr>
          <p:cNvGrpSpPr/>
          <p:nvPr/>
        </p:nvGrpSpPr>
        <p:grpSpPr>
          <a:xfrm>
            <a:off x="4740781" y="3826571"/>
            <a:ext cx="1299943" cy="1299943"/>
            <a:chOff x="4706670" y="3561888"/>
            <a:chExt cx="1475315" cy="1475315"/>
          </a:xfrm>
        </p:grpSpPr>
        <p:sp>
          <p:nvSpPr>
            <p:cNvPr id="4" name="Oval 3">
              <a:extLst>
                <a:ext uri="{FF2B5EF4-FFF2-40B4-BE49-F238E27FC236}">
                  <a16:creationId xmlns:a16="http://schemas.microsoft.com/office/drawing/2014/main" id="{1DA7DD5D-552E-9CEB-7FFA-078189003B06}"/>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0" name="Google Shape;290;p50"/>
            <p:cNvGrpSpPr/>
            <p:nvPr/>
          </p:nvGrpSpPr>
          <p:grpSpPr>
            <a:xfrm>
              <a:off x="4924538" y="3846334"/>
              <a:ext cx="1039577" cy="806498"/>
              <a:chOff x="511556" y="2988297"/>
              <a:chExt cx="1138555" cy="883285"/>
            </a:xfrm>
          </p:grpSpPr>
          <p:sp>
            <p:nvSpPr>
              <p:cNvPr id="291" name="Google Shape;291;p50"/>
              <p:cNvSpPr/>
              <p:nvPr/>
            </p:nvSpPr>
            <p:spPr>
              <a:xfrm>
                <a:off x="668034" y="3173383"/>
                <a:ext cx="170697" cy="170851"/>
              </a:xfrm>
              <a:prstGeom prst="rect">
                <a:avLst/>
              </a:prstGeom>
              <a:noFill/>
              <a:ln>
                <a:noFill/>
              </a:ln>
            </p:spPr>
            <p:txBody>
              <a:bodyPr/>
              <a:lstStyle/>
              <a:p>
                <a:endParaRPr lang="en-GB" sz="2400" dirty="0">
                  <a:latin typeface="Arial" panose="020B0604020202020204" pitchFamily="34" charset="0"/>
                </a:endParaRPr>
              </a:p>
            </p:txBody>
          </p:sp>
          <p:sp>
            <p:nvSpPr>
              <p:cNvPr id="292" name="Google Shape;292;p50"/>
              <p:cNvSpPr/>
              <p:nvPr/>
            </p:nvSpPr>
            <p:spPr>
              <a:xfrm>
                <a:off x="1066327" y="3116432"/>
                <a:ext cx="170697" cy="170851"/>
              </a:xfrm>
              <a:prstGeom prst="rect">
                <a:avLst/>
              </a:prstGeom>
              <a:noFill/>
              <a:ln>
                <a:noFill/>
              </a:ln>
            </p:spPr>
            <p:txBody>
              <a:bodyPr/>
              <a:lstStyle/>
              <a:p>
                <a:endParaRPr lang="en-GB" sz="2400" dirty="0">
                  <a:latin typeface="Arial" panose="020B0604020202020204" pitchFamily="34" charset="0"/>
                </a:endParaRPr>
              </a:p>
            </p:txBody>
          </p:sp>
          <p:sp>
            <p:nvSpPr>
              <p:cNvPr id="293" name="Google Shape;293;p50"/>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anchor="t" anchorCtr="0">
                <a:noAutofit/>
              </a:bodyPr>
              <a:lstStyle/>
              <a:p>
                <a:endParaRPr sz="1867" dirty="0">
                  <a:solidFill>
                    <a:srgbClr val="000000"/>
                  </a:solidFill>
                  <a:latin typeface="Arial"/>
                  <a:ea typeface="Arial"/>
                  <a:cs typeface="Arial"/>
                  <a:sym typeface="Arial"/>
                </a:endParaRPr>
              </a:p>
            </p:txBody>
          </p:sp>
        </p:grpSp>
      </p:grpSp>
      <p:sp>
        <p:nvSpPr>
          <p:cNvPr id="5" name="TextBox 4">
            <a:extLst>
              <a:ext uri="{FF2B5EF4-FFF2-40B4-BE49-F238E27FC236}">
                <a16:creationId xmlns:a16="http://schemas.microsoft.com/office/drawing/2014/main" id="{15A6DF1D-20EE-5C66-0D03-8C9A3FF1CFB5}"/>
              </a:ext>
            </a:extLst>
          </p:cNvPr>
          <p:cNvSpPr txBox="1"/>
          <p:nvPr/>
        </p:nvSpPr>
        <p:spPr>
          <a:xfrm>
            <a:off x="1488267" y="2920384"/>
            <a:ext cx="3114725" cy="2739211"/>
          </a:xfrm>
          <a:prstGeom prst="rect">
            <a:avLst/>
          </a:prstGeom>
          <a:noFill/>
        </p:spPr>
        <p:txBody>
          <a:bodyPr wrap="square" rtlCol="0">
            <a:spAutoFit/>
          </a:bodyPr>
          <a:lstStyle/>
          <a:p>
            <a:r>
              <a:rPr lang="en-ZA" sz="2200" dirty="0">
                <a:solidFill>
                  <a:schemeClr val="accent2"/>
                </a:solidFill>
                <a:latin typeface="Arial"/>
                <a:ea typeface="Arial"/>
                <a:cs typeface="Arial"/>
                <a:sym typeface="Arial"/>
              </a:rPr>
              <a:t>GBV</a:t>
            </a:r>
            <a:r>
              <a:rPr lang="en-ZA" sz="2200" dirty="0">
                <a:solidFill>
                  <a:schemeClr val="bg1"/>
                </a:solidFill>
                <a:latin typeface="Arial"/>
                <a:ea typeface="Arial"/>
                <a:cs typeface="Arial"/>
                <a:sym typeface="Arial"/>
              </a:rPr>
              <a:t> disproportionately affects women and girls, and in situations of displacement, the risk of exposure to GBV increases for people of all genders</a:t>
            </a:r>
            <a:endParaRPr lang="en-ZA" sz="2200" dirty="0">
              <a:solidFill>
                <a:schemeClr val="bg1"/>
              </a:solidFill>
              <a:latin typeface="Arial" panose="020B0604020202020204" pitchFamily="34" charset="0"/>
            </a:endParaRPr>
          </a:p>
          <a:p>
            <a:endParaRPr lang="en-US" dirty="0">
              <a:solidFill>
                <a:schemeClr val="accent2"/>
              </a:solidFill>
            </a:endParaRPr>
          </a:p>
        </p:txBody>
      </p:sp>
      <p:sp>
        <p:nvSpPr>
          <p:cNvPr id="2" name="TextBox 1">
            <a:extLst>
              <a:ext uri="{FF2B5EF4-FFF2-40B4-BE49-F238E27FC236}">
                <a16:creationId xmlns:a16="http://schemas.microsoft.com/office/drawing/2014/main" id="{1EECDE01-2BE7-42F1-5AE6-5DE63DE812E1}"/>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1.4</a:t>
            </a:r>
          </a:p>
        </p:txBody>
      </p:sp>
    </p:spTree>
    <p:extLst>
      <p:ext uri="{BB962C8B-B14F-4D97-AF65-F5344CB8AC3E}">
        <p14:creationId xmlns:p14="http://schemas.microsoft.com/office/powerpoint/2010/main" val="48799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51"/>
          <p:cNvSpPr txBox="1"/>
          <p:nvPr/>
        </p:nvSpPr>
        <p:spPr>
          <a:xfrm>
            <a:off x="1626200" y="4461231"/>
            <a:ext cx="8939600" cy="963344"/>
          </a:xfrm>
          <a:prstGeom prst="rect">
            <a:avLst/>
          </a:prstGeom>
          <a:noFill/>
          <a:ln>
            <a:noFill/>
          </a:ln>
        </p:spPr>
        <p:txBody>
          <a:bodyPr spcFirstLastPara="1" wrap="square" lIns="121900" tIns="121900" rIns="121900" bIns="121900" anchor="ctr" anchorCtr="0">
            <a:noAutofit/>
          </a:bodyPr>
          <a:lstStyle/>
          <a:p>
            <a:pPr algn="ctr">
              <a:buClr>
                <a:srgbClr val="000000"/>
              </a:buClr>
              <a:buSzPts val="2400"/>
            </a:pPr>
            <a:endParaRPr sz="4000" dirty="0">
              <a:solidFill>
                <a:srgbClr val="002060"/>
              </a:solidFill>
              <a:latin typeface="Arial"/>
              <a:ea typeface="Arial"/>
              <a:cs typeface="Arial"/>
              <a:sym typeface="Arial"/>
            </a:endParaRPr>
          </a:p>
        </p:txBody>
      </p:sp>
      <p:sp>
        <p:nvSpPr>
          <p:cNvPr id="300" name="Google Shape;300;p51"/>
          <p:cNvSpPr txBox="1"/>
          <p:nvPr/>
        </p:nvSpPr>
        <p:spPr>
          <a:xfrm>
            <a:off x="6572452" y="1361769"/>
            <a:ext cx="4828044" cy="1801979"/>
          </a:xfrm>
          <a:prstGeom prst="rect">
            <a:avLst/>
          </a:prstGeom>
          <a:noFill/>
          <a:ln>
            <a:noFill/>
          </a:ln>
        </p:spPr>
        <p:txBody>
          <a:bodyPr spcFirstLastPara="1" wrap="square" lIns="121900" tIns="60933" rIns="121900" bIns="60933" anchor="t" anchorCtr="0">
            <a:noAutofit/>
          </a:bodyPr>
          <a:lstStyle/>
          <a:p>
            <a:pPr>
              <a:spcAft>
                <a:spcPts val="200"/>
              </a:spcAft>
              <a:buClr>
                <a:srgbClr val="262626"/>
              </a:buClr>
              <a:buSzPts val="1600"/>
            </a:pPr>
            <a:r>
              <a:rPr lang="en-GB" sz="2400" b="1" dirty="0">
                <a:solidFill>
                  <a:schemeClr val="accent2"/>
                </a:solidFill>
                <a:latin typeface="Arial" panose="020B0604020202020204" pitchFamily="34" charset="0"/>
                <a:ea typeface="Calibri"/>
                <a:cs typeface="Calibri"/>
                <a:sym typeface="Calibri"/>
              </a:rPr>
              <a:t>Physical</a:t>
            </a:r>
          </a:p>
          <a:p>
            <a:pPr marL="360000" indent="-3600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ea typeface="Calibri"/>
                <a:cs typeface="Calibri"/>
                <a:sym typeface="Calibri"/>
              </a:rPr>
              <a:t>Hitting, beating, burning, cutting</a:t>
            </a:r>
            <a:endParaRPr lang="en-GB" sz="2000" dirty="0">
              <a:latin typeface="Arial" panose="020B0604020202020204" pitchFamily="34" charset="0"/>
            </a:endParaRPr>
          </a:p>
          <a:p>
            <a:pPr marL="360000" indent="-3600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ea typeface="Calibri"/>
                <a:cs typeface="Calibri"/>
                <a:sym typeface="Calibri"/>
              </a:rPr>
              <a:t>Trafficking</a:t>
            </a:r>
            <a:endParaRPr lang="en-GB" sz="2000" dirty="0">
              <a:latin typeface="Arial" panose="020B0604020202020204" pitchFamily="34" charset="0"/>
            </a:endParaRPr>
          </a:p>
          <a:p>
            <a:pPr marL="360000" indent="-3600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ea typeface="Calibri"/>
                <a:cs typeface="Calibri"/>
                <a:sym typeface="Calibri"/>
              </a:rPr>
              <a:t>Acid attacks, </a:t>
            </a:r>
            <a:r>
              <a:rPr lang="en-GB" sz="2000" dirty="0">
                <a:latin typeface="Arial" panose="020B0604020202020204" pitchFamily="34" charset="0"/>
                <a:ea typeface="Calibri"/>
                <a:cs typeface="Calibri"/>
                <a:sym typeface="Calibri"/>
              </a:rPr>
              <a:t>“</a:t>
            </a:r>
            <a:r>
              <a:rPr lang="en-GB" sz="2000" dirty="0">
                <a:solidFill>
                  <a:srgbClr val="000000"/>
                </a:solidFill>
                <a:latin typeface="Arial" panose="020B0604020202020204" pitchFamily="34" charset="0"/>
                <a:ea typeface="Calibri"/>
                <a:cs typeface="Calibri"/>
                <a:sym typeface="Calibri"/>
              </a:rPr>
              <a:t>honour” killings</a:t>
            </a:r>
            <a:endParaRPr lang="en-GB" sz="2000" dirty="0">
              <a:latin typeface="Arial" panose="020B0604020202020204" pitchFamily="34" charset="0"/>
            </a:endParaRPr>
          </a:p>
          <a:p>
            <a:pPr marL="360000" indent="-3600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ea typeface="Calibri"/>
                <a:cs typeface="Calibri"/>
                <a:sym typeface="Calibri"/>
              </a:rPr>
              <a:t>Female genital mutilation </a:t>
            </a:r>
            <a:r>
              <a:rPr lang="en-GB" sz="1867" dirty="0">
                <a:solidFill>
                  <a:srgbClr val="000000"/>
                </a:solidFill>
                <a:latin typeface="Arial" panose="020B0604020202020204" pitchFamily="34" charset="0"/>
                <a:ea typeface="Calibri"/>
                <a:cs typeface="Calibri"/>
                <a:sym typeface="Calibri"/>
              </a:rPr>
              <a:t>(FGM)</a:t>
            </a:r>
            <a:r>
              <a:rPr lang="en-GB" sz="2133" dirty="0">
                <a:solidFill>
                  <a:srgbClr val="000000"/>
                </a:solidFill>
                <a:latin typeface="Arial"/>
                <a:ea typeface="Arial"/>
                <a:cs typeface="Arial"/>
                <a:sym typeface="Arial"/>
              </a:rPr>
              <a:t>	</a:t>
            </a:r>
            <a:endParaRPr lang="en-GB" sz="2133" dirty="0">
              <a:solidFill>
                <a:schemeClr val="dk1"/>
              </a:solidFill>
              <a:latin typeface="Arial"/>
              <a:ea typeface="Arial"/>
              <a:cs typeface="Arial"/>
              <a:sym typeface="Arial"/>
            </a:endParaRPr>
          </a:p>
        </p:txBody>
      </p:sp>
      <p:sp>
        <p:nvSpPr>
          <p:cNvPr id="301" name="Google Shape;301;p51"/>
          <p:cNvSpPr txBox="1"/>
          <p:nvPr/>
        </p:nvSpPr>
        <p:spPr>
          <a:xfrm>
            <a:off x="1079999" y="3644076"/>
            <a:ext cx="4580571" cy="1749142"/>
          </a:xfrm>
          <a:prstGeom prst="rect">
            <a:avLst/>
          </a:prstGeom>
          <a:noFill/>
          <a:ln>
            <a:noFill/>
          </a:ln>
        </p:spPr>
        <p:txBody>
          <a:bodyPr spcFirstLastPara="1" wrap="square" lIns="121900" tIns="60933" rIns="121900" bIns="60933" anchor="t" anchorCtr="0">
            <a:spAutoFit/>
          </a:bodyPr>
          <a:lstStyle/>
          <a:p>
            <a:pPr>
              <a:spcAft>
                <a:spcPts val="200"/>
              </a:spcAft>
            </a:pPr>
            <a:r>
              <a:rPr lang="en-GB" sz="2400" b="1" dirty="0">
                <a:solidFill>
                  <a:schemeClr val="accent2"/>
                </a:solidFill>
                <a:latin typeface="Arial" panose="020B0604020202020204" pitchFamily="34" charset="0"/>
                <a:cs typeface="Calibri"/>
                <a:sym typeface="Calibri"/>
              </a:rPr>
              <a:t>Emotional / psychological</a:t>
            </a:r>
          </a:p>
          <a:p>
            <a:pPr marL="360000" indent="-3600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Insults, humiliation </a:t>
            </a:r>
          </a:p>
          <a:p>
            <a:pPr marL="360000" indent="-3600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Confinement / isolation</a:t>
            </a:r>
          </a:p>
          <a:p>
            <a:pPr marL="360000" indent="-3600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Intimidation / threats</a:t>
            </a:r>
            <a:endParaRPr lang="en-GB" sz="2000" dirty="0">
              <a:solidFill>
                <a:srgbClr val="000000"/>
              </a:solidFill>
              <a:latin typeface="Arial" panose="020B0604020202020204" pitchFamily="34" charset="0"/>
              <a:cs typeface="Calibri"/>
            </a:endParaRPr>
          </a:p>
          <a:p>
            <a:pPr marL="360000" indent="-3600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Blame for uncontrollable outcomes</a:t>
            </a:r>
          </a:p>
        </p:txBody>
      </p:sp>
      <p:sp>
        <p:nvSpPr>
          <p:cNvPr id="302" name="Google Shape;302;p51"/>
          <p:cNvSpPr txBox="1"/>
          <p:nvPr/>
        </p:nvSpPr>
        <p:spPr>
          <a:xfrm>
            <a:off x="1080000" y="1361768"/>
            <a:ext cx="5015993" cy="1749142"/>
          </a:xfrm>
          <a:prstGeom prst="rect">
            <a:avLst/>
          </a:prstGeom>
          <a:noFill/>
          <a:ln>
            <a:noFill/>
          </a:ln>
        </p:spPr>
        <p:txBody>
          <a:bodyPr spcFirstLastPara="1" wrap="square" lIns="121900" tIns="60933" rIns="121900" bIns="60933" anchor="t" anchorCtr="0">
            <a:spAutoFit/>
          </a:bodyPr>
          <a:lstStyle/>
          <a:p>
            <a:pPr>
              <a:spcAft>
                <a:spcPts val="200"/>
              </a:spcAft>
            </a:pPr>
            <a:r>
              <a:rPr lang="en-GB" sz="2400" b="1" dirty="0">
                <a:solidFill>
                  <a:schemeClr val="accent2"/>
                </a:solidFill>
                <a:latin typeface="Arial" panose="020B0604020202020204" pitchFamily="34" charset="0"/>
                <a:ea typeface="Calibri"/>
                <a:cs typeface="Calibri"/>
                <a:sym typeface="Calibri"/>
              </a:rPr>
              <a:t>Sexual</a:t>
            </a:r>
          </a:p>
          <a:p>
            <a:pPr marL="342900" indent="-3429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Forced marriage</a:t>
            </a:r>
          </a:p>
          <a:p>
            <a:pPr marL="342900" indent="-3429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Sexual exploitation / forced prostitution</a:t>
            </a:r>
          </a:p>
          <a:p>
            <a:pPr marL="342900" indent="-3429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Rape</a:t>
            </a:r>
          </a:p>
          <a:p>
            <a:pPr marL="342900" indent="-3429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Sexual harassment</a:t>
            </a:r>
            <a:endParaRPr lang="en-GB" sz="2000" dirty="0">
              <a:solidFill>
                <a:srgbClr val="000000"/>
              </a:solidFill>
              <a:latin typeface="Arial" panose="020B0604020202020204" pitchFamily="34" charset="0"/>
              <a:cs typeface="Calibri"/>
              <a:sym typeface="Arial"/>
            </a:endParaRPr>
          </a:p>
        </p:txBody>
      </p:sp>
      <p:sp>
        <p:nvSpPr>
          <p:cNvPr id="303" name="Google Shape;303;p51"/>
          <p:cNvSpPr txBox="1"/>
          <p:nvPr/>
        </p:nvSpPr>
        <p:spPr>
          <a:xfrm>
            <a:off x="6572451" y="3644076"/>
            <a:ext cx="4616721" cy="2155734"/>
          </a:xfrm>
          <a:prstGeom prst="rect">
            <a:avLst/>
          </a:prstGeom>
          <a:noFill/>
          <a:ln>
            <a:noFill/>
          </a:ln>
        </p:spPr>
        <p:txBody>
          <a:bodyPr spcFirstLastPara="1" wrap="square" lIns="121900" tIns="60933" rIns="121900" bIns="60933" anchor="t" anchorCtr="0">
            <a:spAutoFit/>
          </a:bodyPr>
          <a:lstStyle/>
          <a:p>
            <a:pPr>
              <a:spcAft>
                <a:spcPts val="200"/>
              </a:spcAft>
              <a:buClr>
                <a:srgbClr val="000000"/>
              </a:buClr>
              <a:buSzPts val="1600"/>
            </a:pPr>
            <a:r>
              <a:rPr lang="en-GB" sz="2400" b="1" dirty="0">
                <a:solidFill>
                  <a:schemeClr val="accent2"/>
                </a:solidFill>
                <a:latin typeface="Arial" panose="020B0604020202020204" pitchFamily="34" charset="0"/>
                <a:cs typeface="Calibri"/>
                <a:sym typeface="Calibri"/>
              </a:rPr>
              <a:t>Social</a:t>
            </a:r>
          </a:p>
          <a:p>
            <a:pPr marL="360000" indent="-360000">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Discrimination and/or denial of opportunities</a:t>
            </a:r>
            <a:endParaRPr lang="en-GB" sz="2000" dirty="0">
              <a:solidFill>
                <a:srgbClr val="000000"/>
              </a:solidFill>
              <a:latin typeface="Arial" panose="020B0604020202020204" pitchFamily="34" charset="0"/>
              <a:cs typeface="Calibri"/>
            </a:endParaRPr>
          </a:p>
          <a:p>
            <a:pPr marL="360000" indent="-360000">
              <a:spcBef>
                <a:spcPts val="267"/>
              </a:spcBef>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Denial of education</a:t>
            </a:r>
            <a:endParaRPr lang="en-GB" sz="2000" dirty="0">
              <a:solidFill>
                <a:srgbClr val="000000"/>
              </a:solidFill>
              <a:latin typeface="Arial" panose="020B0604020202020204" pitchFamily="34" charset="0"/>
              <a:cs typeface="Calibri"/>
            </a:endParaRPr>
          </a:p>
          <a:p>
            <a:pPr marL="360000" indent="-360000">
              <a:spcBef>
                <a:spcPts val="267"/>
              </a:spcBef>
              <a:buClr>
                <a:schemeClr val="accent2"/>
              </a:buClr>
              <a:buSzPct val="120000"/>
              <a:buFont typeface="Arial" panose="020B0604020202020204" pitchFamily="34" charset="0"/>
              <a:buChar char="•"/>
            </a:pPr>
            <a:r>
              <a:rPr lang="en-GB" sz="2000" dirty="0">
                <a:solidFill>
                  <a:srgbClr val="000000"/>
                </a:solidFill>
                <a:latin typeface="Arial" panose="020B0604020202020204" pitchFamily="34" charset="0"/>
                <a:cs typeface="Calibri"/>
                <a:sym typeface="Calibri"/>
              </a:rPr>
              <a:t>Denial of inheritance and/or property rights</a:t>
            </a:r>
            <a:endParaRPr lang="en-GB" sz="2000" dirty="0">
              <a:solidFill>
                <a:srgbClr val="000000"/>
              </a:solidFill>
              <a:latin typeface="Arial" panose="020B0604020202020204" pitchFamily="34" charset="0"/>
              <a:cs typeface="Calibri"/>
            </a:endParaRPr>
          </a:p>
        </p:txBody>
      </p:sp>
      <p:sp>
        <p:nvSpPr>
          <p:cNvPr id="3" name="Title 2">
            <a:extLst>
              <a:ext uri="{FF2B5EF4-FFF2-40B4-BE49-F238E27FC236}">
                <a16:creationId xmlns:a16="http://schemas.microsoft.com/office/drawing/2014/main" id="{9817E172-B3E5-D2A2-F58E-517C391F92F8}"/>
              </a:ext>
            </a:extLst>
          </p:cNvPr>
          <p:cNvSpPr>
            <a:spLocks noGrp="1"/>
          </p:cNvSpPr>
          <p:nvPr>
            <p:ph type="title"/>
          </p:nvPr>
        </p:nvSpPr>
        <p:spPr/>
        <p:txBody>
          <a:bodyPr/>
          <a:lstStyle/>
          <a:p>
            <a:r>
              <a:rPr lang="en-US" dirty="0"/>
              <a:t>Forms of gender-based violence</a:t>
            </a:r>
          </a:p>
        </p:txBody>
      </p:sp>
      <p:cxnSp>
        <p:nvCxnSpPr>
          <p:cNvPr id="5" name="Straight Connector 4">
            <a:extLst>
              <a:ext uri="{FF2B5EF4-FFF2-40B4-BE49-F238E27FC236}">
                <a16:creationId xmlns:a16="http://schemas.microsoft.com/office/drawing/2014/main" id="{D7B0A026-4AAC-CD36-787F-D1FF71EA04D4}"/>
              </a:ext>
            </a:extLst>
          </p:cNvPr>
          <p:cNvCxnSpPr>
            <a:cxnSpLocks/>
          </p:cNvCxnSpPr>
          <p:nvPr/>
        </p:nvCxnSpPr>
        <p:spPr>
          <a:xfrm>
            <a:off x="6283949" y="1433425"/>
            <a:ext cx="0" cy="4288025"/>
          </a:xfrm>
          <a:prstGeom prst="line">
            <a:avLst/>
          </a:prstGeom>
          <a:ln w="3175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702C1FC-1ADB-0EB0-3ACE-6A866A61A014}"/>
              </a:ext>
            </a:extLst>
          </p:cNvPr>
          <p:cNvCxnSpPr>
            <a:cxnSpLocks/>
          </p:cNvCxnSpPr>
          <p:nvPr/>
        </p:nvCxnSpPr>
        <p:spPr>
          <a:xfrm>
            <a:off x="1080000" y="3403913"/>
            <a:ext cx="10329181" cy="0"/>
          </a:xfrm>
          <a:prstGeom prst="line">
            <a:avLst/>
          </a:prstGeom>
          <a:ln w="31750">
            <a:solidFill>
              <a:schemeClr val="accent3"/>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F6F93D1-88E2-8E3E-A257-D61CEF9CED20}"/>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1.5</a:t>
            </a:r>
          </a:p>
        </p:txBody>
      </p:sp>
    </p:spTree>
    <p:extLst>
      <p:ext uri="{BB962C8B-B14F-4D97-AF65-F5344CB8AC3E}">
        <p14:creationId xmlns:p14="http://schemas.microsoft.com/office/powerpoint/2010/main" val="210556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2" name="Google Shape;312;p52"/>
          <p:cNvSpPr txBox="1"/>
          <p:nvPr/>
        </p:nvSpPr>
        <p:spPr>
          <a:xfrm>
            <a:off x="1080000" y="4814626"/>
            <a:ext cx="10080172" cy="697701"/>
          </a:xfrm>
          <a:prstGeom prst="rect">
            <a:avLst/>
          </a:prstGeom>
          <a:noFill/>
          <a:ln>
            <a:noFill/>
          </a:ln>
        </p:spPr>
        <p:txBody>
          <a:bodyPr spcFirstLastPara="1" wrap="square" lIns="121900" tIns="60933" rIns="121900" bIns="60933" anchor="t" anchorCtr="0">
            <a:spAutoFit/>
          </a:bodyPr>
          <a:lstStyle/>
          <a:p>
            <a:r>
              <a:rPr lang="fr" sz="1867" dirty="0">
                <a:solidFill>
                  <a:srgbClr val="000000"/>
                </a:solidFill>
                <a:latin typeface="Arial"/>
                <a:ea typeface="Arial"/>
                <a:cs typeface="Arial"/>
                <a:sym typeface="Arial"/>
              </a:rPr>
              <a:t>Note: Legal definitions of rape vary from country to country and may or may not encompass non-consensual penetration between two people when those individuals are married </a:t>
            </a:r>
            <a:endParaRPr sz="2400" dirty="0">
              <a:latin typeface="Arial" panose="020B0604020202020204" pitchFamily="34" charset="0"/>
            </a:endParaRPr>
          </a:p>
        </p:txBody>
      </p:sp>
      <p:sp>
        <p:nvSpPr>
          <p:cNvPr id="2" name="Title 1">
            <a:extLst>
              <a:ext uri="{FF2B5EF4-FFF2-40B4-BE49-F238E27FC236}">
                <a16:creationId xmlns:a16="http://schemas.microsoft.com/office/drawing/2014/main" id="{8D98D5A3-2351-F837-964C-2832B98641DC}"/>
              </a:ext>
            </a:extLst>
          </p:cNvPr>
          <p:cNvSpPr>
            <a:spLocks noGrp="1"/>
          </p:cNvSpPr>
          <p:nvPr>
            <p:ph type="title"/>
          </p:nvPr>
        </p:nvSpPr>
        <p:spPr/>
        <p:txBody>
          <a:bodyPr/>
          <a:lstStyle/>
          <a:p>
            <a:r>
              <a:rPr lang="en-US" dirty="0"/>
              <a:t>Rape and sexual assault</a:t>
            </a:r>
          </a:p>
        </p:txBody>
      </p:sp>
      <p:sp>
        <p:nvSpPr>
          <p:cNvPr id="7" name="Rectangle 6">
            <a:extLst>
              <a:ext uri="{FF2B5EF4-FFF2-40B4-BE49-F238E27FC236}">
                <a16:creationId xmlns:a16="http://schemas.microsoft.com/office/drawing/2014/main" id="{91CAC8A6-0366-ECB9-17D8-7AC6DD03DE72}"/>
              </a:ext>
            </a:extLst>
          </p:cNvPr>
          <p:cNvSpPr/>
          <p:nvPr/>
        </p:nvSpPr>
        <p:spPr>
          <a:xfrm>
            <a:off x="1080000" y="1440000"/>
            <a:ext cx="10033200" cy="317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1" name="Google Shape;311;p52"/>
          <p:cNvSpPr txBox="1"/>
          <p:nvPr/>
        </p:nvSpPr>
        <p:spPr>
          <a:xfrm>
            <a:off x="1917290" y="1906879"/>
            <a:ext cx="8869171" cy="2508324"/>
          </a:xfrm>
          <a:prstGeom prst="rect">
            <a:avLst/>
          </a:prstGeom>
          <a:noFill/>
          <a:ln>
            <a:noFill/>
          </a:ln>
        </p:spPr>
        <p:txBody>
          <a:bodyPr spcFirstLastPara="1" wrap="square" lIns="121900" tIns="60933" rIns="121900" bIns="60933" anchor="t" anchorCtr="0">
            <a:spAutoFit/>
          </a:bodyPr>
          <a:lstStyle/>
          <a:p>
            <a:pPr>
              <a:spcAft>
                <a:spcPts val="1800"/>
              </a:spcAft>
            </a:pPr>
            <a:r>
              <a:rPr lang="en-GB" sz="2200" dirty="0">
                <a:solidFill>
                  <a:schemeClr val="accent2"/>
                </a:solidFill>
                <a:latin typeface="Arial"/>
                <a:ea typeface="Arial"/>
                <a:cs typeface="Arial"/>
                <a:sym typeface="Arial"/>
              </a:rPr>
              <a:t>Rape</a:t>
            </a:r>
            <a:r>
              <a:rPr lang="en-GB" sz="2200" b="1" dirty="0">
                <a:solidFill>
                  <a:schemeClr val="bg1"/>
                </a:solidFill>
                <a:latin typeface="Arial"/>
                <a:ea typeface="Arial"/>
                <a:cs typeface="Arial"/>
                <a:sym typeface="Arial"/>
              </a:rPr>
              <a:t> </a:t>
            </a:r>
            <a:r>
              <a:rPr lang="en-GB" sz="2200" dirty="0">
                <a:solidFill>
                  <a:schemeClr val="bg1"/>
                </a:solidFill>
                <a:latin typeface="Arial"/>
                <a:ea typeface="Arial"/>
                <a:cs typeface="Arial"/>
                <a:sym typeface="Arial"/>
              </a:rPr>
              <a:t>is</a:t>
            </a:r>
            <a:r>
              <a:rPr lang="en-GB" sz="2200" b="1" dirty="0">
                <a:solidFill>
                  <a:schemeClr val="bg1"/>
                </a:solidFill>
                <a:latin typeface="Arial"/>
                <a:ea typeface="Arial"/>
                <a:cs typeface="Arial"/>
                <a:sym typeface="Arial"/>
              </a:rPr>
              <a:t> </a:t>
            </a:r>
            <a:r>
              <a:rPr lang="en-GB" sz="2200" dirty="0">
                <a:solidFill>
                  <a:schemeClr val="bg1"/>
                </a:solidFill>
                <a:latin typeface="Arial"/>
                <a:ea typeface="Arial"/>
                <a:cs typeface="Arial"/>
                <a:sym typeface="Arial"/>
              </a:rPr>
              <a:t>any non-consensual penetration – even if slight – of the vulva, mouth or anus, using a penis, other body part or an object</a:t>
            </a:r>
          </a:p>
          <a:p>
            <a:pPr>
              <a:spcAft>
                <a:spcPts val="1800"/>
              </a:spcAft>
            </a:pPr>
            <a:r>
              <a:rPr lang="en-GB" sz="2200" dirty="0">
                <a:solidFill>
                  <a:schemeClr val="bg1"/>
                </a:solidFill>
                <a:latin typeface="Arial"/>
                <a:ea typeface="Arial"/>
                <a:cs typeface="Arial"/>
                <a:sym typeface="Arial"/>
              </a:rPr>
              <a:t>The attempt to do so is known as “attempted rape”</a:t>
            </a:r>
          </a:p>
          <a:p>
            <a:pPr>
              <a:spcAft>
                <a:spcPts val="1800"/>
              </a:spcAft>
            </a:pPr>
            <a:r>
              <a:rPr lang="en-GB" sz="2200" dirty="0">
                <a:solidFill>
                  <a:schemeClr val="accent2"/>
                </a:solidFill>
                <a:latin typeface="Arial"/>
                <a:ea typeface="Arial"/>
                <a:cs typeface="Arial"/>
                <a:sym typeface="Arial"/>
              </a:rPr>
              <a:t>Sexual assault </a:t>
            </a:r>
            <a:r>
              <a:rPr lang="en-GB" sz="2200" dirty="0">
                <a:solidFill>
                  <a:schemeClr val="bg1"/>
                </a:solidFill>
                <a:latin typeface="Arial"/>
                <a:ea typeface="Arial"/>
                <a:cs typeface="Arial"/>
                <a:sym typeface="Arial"/>
              </a:rPr>
              <a:t>is a common term used to refer to both attempted rape and rape</a:t>
            </a:r>
            <a:endParaRPr lang="en-GB" sz="2200" dirty="0">
              <a:solidFill>
                <a:schemeClr val="bg1"/>
              </a:solidFill>
              <a:latin typeface="Arial" panose="020B0604020202020204" pitchFamily="34" charset="0"/>
            </a:endParaRPr>
          </a:p>
        </p:txBody>
      </p:sp>
      <p:sp>
        <p:nvSpPr>
          <p:cNvPr id="3" name="Right Arrow 2">
            <a:extLst>
              <a:ext uri="{FF2B5EF4-FFF2-40B4-BE49-F238E27FC236}">
                <a16:creationId xmlns:a16="http://schemas.microsoft.com/office/drawing/2014/main" id="{0234CC11-266C-5325-B29D-AB8FC970B68A}"/>
              </a:ext>
            </a:extLst>
          </p:cNvPr>
          <p:cNvSpPr/>
          <p:nvPr/>
        </p:nvSpPr>
        <p:spPr>
          <a:xfrm>
            <a:off x="1080000" y="1938789"/>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A2ABADA9-FCE7-EB9F-8C08-374A075B6976}"/>
              </a:ext>
            </a:extLst>
          </p:cNvPr>
          <p:cNvSpPr/>
          <p:nvPr/>
        </p:nvSpPr>
        <p:spPr>
          <a:xfrm>
            <a:off x="1078800" y="3395249"/>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E880A0B-B3E4-1B8A-984F-6CA723EA3763}"/>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1.6</a:t>
            </a:r>
          </a:p>
        </p:txBody>
      </p:sp>
    </p:spTree>
    <p:extLst>
      <p:ext uri="{BB962C8B-B14F-4D97-AF65-F5344CB8AC3E}">
        <p14:creationId xmlns:p14="http://schemas.microsoft.com/office/powerpoint/2010/main" val="4459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9" name="Google Shape;319;p53"/>
          <p:cNvSpPr txBox="1"/>
          <p:nvPr/>
        </p:nvSpPr>
        <p:spPr>
          <a:xfrm>
            <a:off x="1498862" y="1970613"/>
            <a:ext cx="9379670" cy="2865338"/>
          </a:xfrm>
          <a:prstGeom prst="rect">
            <a:avLst/>
          </a:prstGeom>
          <a:noFill/>
          <a:ln>
            <a:noFill/>
          </a:ln>
        </p:spPr>
        <p:txBody>
          <a:bodyPr spcFirstLastPara="1" wrap="square" lIns="121900" tIns="60933" rIns="121900" bIns="60933" anchor="t" anchorCtr="0">
            <a:normAutofit lnSpcReduction="10000"/>
          </a:bodyPr>
          <a:lstStyle/>
          <a:p>
            <a:pPr marL="360000" marR="18626" indent="-360000">
              <a:lnSpc>
                <a:spcPct val="108000"/>
              </a:lnSpc>
              <a:spcBef>
                <a:spcPts val="800"/>
              </a:spcBef>
              <a:buClr>
                <a:schemeClr val="accent2"/>
              </a:buClr>
              <a:buSzPct val="120000"/>
              <a:buFont typeface="Arial" panose="020B0604020202020204" pitchFamily="34" charset="0"/>
              <a:buChar char="•"/>
            </a:pPr>
            <a:r>
              <a:rPr lang="fr" sz="2200" dirty="0">
                <a:latin typeface="Arial" panose="020B0604020202020204" pitchFamily="34" charset="0"/>
                <a:sym typeface="Arial"/>
              </a:rPr>
              <a:t>Prioritization of essential services in times of crisis demands hard choices.</a:t>
            </a:r>
            <a:endParaRPr sz="2200" dirty="0">
              <a:latin typeface="Arial" panose="020B0604020202020204" pitchFamily="34" charset="0"/>
              <a:sym typeface="Arial"/>
            </a:endParaRPr>
          </a:p>
          <a:p>
            <a:pPr marL="360000" indent="-360000">
              <a:lnSpc>
                <a:spcPct val="108000"/>
              </a:lnSpc>
              <a:spcBef>
                <a:spcPts val="800"/>
              </a:spcBef>
              <a:buClr>
                <a:schemeClr val="accent2"/>
              </a:buClr>
              <a:buSzPct val="120000"/>
              <a:buFont typeface="Arial" panose="020B0604020202020204" pitchFamily="34" charset="0"/>
              <a:buChar char="•"/>
            </a:pPr>
            <a:r>
              <a:rPr lang="fr" sz="2200" dirty="0">
                <a:latin typeface="Arial" panose="020B0604020202020204" pitchFamily="34" charset="0"/>
                <a:sym typeface="Arial"/>
              </a:rPr>
              <a:t>Sexual violence and IPV are the most prevalent forms of GBV worldwide, in both stable and emergency contexts. </a:t>
            </a:r>
            <a:endParaRPr sz="2200" dirty="0">
              <a:latin typeface="Arial" panose="020B0604020202020204" pitchFamily="34" charset="0"/>
            </a:endParaRPr>
          </a:p>
          <a:p>
            <a:pPr marL="360000" indent="-360000">
              <a:lnSpc>
                <a:spcPct val="108000"/>
              </a:lnSpc>
              <a:spcBef>
                <a:spcPts val="800"/>
              </a:spcBef>
              <a:buClr>
                <a:schemeClr val="accent2"/>
              </a:buClr>
              <a:buSzPct val="120000"/>
              <a:buFont typeface="Arial" panose="020B0604020202020204" pitchFamily="34" charset="0"/>
              <a:buChar char="•"/>
            </a:pPr>
            <a:r>
              <a:rPr lang="fr" sz="2200" dirty="0">
                <a:latin typeface="Arial" panose="020B0604020202020204" pitchFamily="34" charset="0"/>
                <a:sym typeface="Arial"/>
              </a:rPr>
              <a:t>This session will discuss root causes of GBV, as they influence all its forms. Later sessions will focus on provision of health care for survivors of sexual violence and IPV. </a:t>
            </a:r>
            <a:endParaRPr sz="2200" dirty="0">
              <a:latin typeface="Arial" panose="020B0604020202020204" pitchFamily="34" charset="0"/>
            </a:endParaRPr>
          </a:p>
        </p:txBody>
      </p:sp>
      <p:sp>
        <p:nvSpPr>
          <p:cNvPr id="2" name="Title 1">
            <a:extLst>
              <a:ext uri="{FF2B5EF4-FFF2-40B4-BE49-F238E27FC236}">
                <a16:creationId xmlns:a16="http://schemas.microsoft.com/office/drawing/2014/main" id="{DF533B28-2746-C865-89D6-34B35EE79DE8}"/>
              </a:ext>
            </a:extLst>
          </p:cNvPr>
          <p:cNvSpPr>
            <a:spLocks noGrp="1"/>
          </p:cNvSpPr>
          <p:nvPr>
            <p:ph type="title"/>
          </p:nvPr>
        </p:nvSpPr>
        <p:spPr>
          <a:xfrm>
            <a:off x="1" y="2"/>
            <a:ext cx="12191999" cy="1046374"/>
          </a:xfrm>
        </p:spPr>
        <p:txBody>
          <a:bodyPr anchor="ctr"/>
          <a:lstStyle/>
          <a:p>
            <a:r>
              <a:rPr lang="en-US" dirty="0"/>
              <a:t>Essential service focus on sexual violence and IPV</a:t>
            </a:r>
          </a:p>
        </p:txBody>
      </p:sp>
      <p:sp>
        <p:nvSpPr>
          <p:cNvPr id="3" name="TextBox 2">
            <a:extLst>
              <a:ext uri="{FF2B5EF4-FFF2-40B4-BE49-F238E27FC236}">
                <a16:creationId xmlns:a16="http://schemas.microsoft.com/office/drawing/2014/main" id="{8EC89958-BB5F-910A-356F-EEE42326BFFD}"/>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1.7</a:t>
            </a:r>
          </a:p>
        </p:txBody>
      </p:sp>
    </p:spTree>
    <p:extLst>
      <p:ext uri="{BB962C8B-B14F-4D97-AF65-F5344CB8AC3E}">
        <p14:creationId xmlns:p14="http://schemas.microsoft.com/office/powerpoint/2010/main" val="1578025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aphicFrame>
        <p:nvGraphicFramePr>
          <p:cNvPr id="326" name="Google Shape;326;p54"/>
          <p:cNvGraphicFramePr/>
          <p:nvPr>
            <p:extLst>
              <p:ext uri="{D42A27DB-BD31-4B8C-83A1-F6EECF244321}">
                <p14:modId xmlns:p14="http://schemas.microsoft.com/office/powerpoint/2010/main" val="1619540750"/>
              </p:ext>
            </p:extLst>
          </p:nvPr>
        </p:nvGraphicFramePr>
        <p:xfrm>
          <a:off x="1797377" y="1391641"/>
          <a:ext cx="8597246" cy="4213648"/>
        </p:xfrm>
        <a:graphic>
          <a:graphicData uri="http://schemas.openxmlformats.org/drawingml/2006/table">
            <a:tbl>
              <a:tblPr firstRow="1" bandRow="1">
                <a:noFill/>
              </a:tblPr>
              <a:tblGrid>
                <a:gridCol w="4441170">
                  <a:extLst>
                    <a:ext uri="{9D8B030D-6E8A-4147-A177-3AD203B41FA5}">
                      <a16:colId xmlns:a16="http://schemas.microsoft.com/office/drawing/2014/main" val="20000"/>
                    </a:ext>
                  </a:extLst>
                </a:gridCol>
                <a:gridCol w="4156076">
                  <a:extLst>
                    <a:ext uri="{9D8B030D-6E8A-4147-A177-3AD203B41FA5}">
                      <a16:colId xmlns:a16="http://schemas.microsoft.com/office/drawing/2014/main" val="20001"/>
                    </a:ext>
                  </a:extLst>
                </a:gridCol>
              </a:tblGrid>
              <a:tr h="599842">
                <a:tc>
                  <a:txBody>
                    <a:bodyPr/>
                    <a:lstStyle/>
                    <a:p>
                      <a:pPr marL="0" marR="0" lvl="0" indent="0" algn="l" rtl="0">
                        <a:lnSpc>
                          <a:spcPct val="100000"/>
                        </a:lnSpc>
                        <a:spcBef>
                          <a:spcPts val="0"/>
                        </a:spcBef>
                        <a:spcAft>
                          <a:spcPts val="0"/>
                        </a:spcAft>
                        <a:buNone/>
                      </a:pPr>
                      <a:r>
                        <a:rPr lang="en-GB" sz="1900" b="1" i="0" u="none" strike="noStrike" cap="none" noProof="0" dirty="0">
                          <a:solidFill>
                            <a:schemeClr val="bg1"/>
                          </a:solidFill>
                          <a:latin typeface="Arial" panose="020B0604020202020204" pitchFamily="34" charset="0"/>
                          <a:cs typeface="Arial" panose="020B0604020202020204" pitchFamily="34" charset="0"/>
                        </a:rPr>
                        <a:t>Gender</a:t>
                      </a:r>
                      <a:r>
                        <a:rPr lang="en-GB" sz="1900" b="0" i="0" u="none" strike="noStrike" cap="none" noProof="0" dirty="0">
                          <a:solidFill>
                            <a:schemeClr val="bg1"/>
                          </a:solidFill>
                          <a:latin typeface="Arial" panose="020B0604020202020204" pitchFamily="34" charset="0"/>
                        </a:rPr>
                        <a:t> </a:t>
                      </a:r>
                      <a:endParaRPr lang="en-GB" sz="2400" noProof="0" dirty="0">
                        <a:solidFill>
                          <a:schemeClr val="bg1"/>
                        </a:solidFill>
                      </a:endParaRPr>
                    </a:p>
                  </a:txBody>
                  <a:tcPr marL="121933" marR="121933" marT="60967" marB="60967"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None/>
                      </a:pPr>
                      <a:r>
                        <a:rPr lang="en-GB" sz="1900" b="1" i="0" u="none" strike="noStrike" cap="none" noProof="0" dirty="0">
                          <a:solidFill>
                            <a:schemeClr val="bg1"/>
                          </a:solidFill>
                          <a:latin typeface="Arial" panose="020B0604020202020204" pitchFamily="34" charset="0"/>
                          <a:cs typeface="Arial" panose="020B0604020202020204" pitchFamily="34" charset="0"/>
                        </a:rPr>
                        <a:t>Sex</a:t>
                      </a:r>
                      <a:endParaRPr lang="en-GB" sz="2400" b="1" i="0" noProof="0" dirty="0">
                        <a:solidFill>
                          <a:schemeClr val="bg1"/>
                        </a:solidFill>
                        <a:latin typeface="Arial" panose="020B0604020202020204" pitchFamily="34" charset="0"/>
                        <a:cs typeface="Arial" panose="020B0604020202020204" pitchFamily="34" charset="0"/>
                      </a:endParaRPr>
                    </a:p>
                  </a:txBody>
                  <a:tcPr marL="121933" marR="121933" marT="60967" marB="60967" anchor="ctr">
                    <a:lnL w="6350" cap="flat" cmpd="sng" algn="ctr">
                      <a:solidFill>
                        <a:schemeClr val="bg1"/>
                      </a:solidFill>
                      <a:prstDash val="solid"/>
                      <a:round/>
                      <a:headEnd type="none" w="med" len="med"/>
                      <a:tailEnd type="none" w="med" len="med"/>
                    </a:lnL>
                    <a:lnR w="12700" cmpd="sng">
                      <a:noFill/>
                      <a:prstDash val="solid"/>
                    </a:lnR>
                    <a:lnT w="12700" cmpd="sng">
                      <a:noFill/>
                      <a:prstDash val="soli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637707">
                <a:tc>
                  <a:txBody>
                    <a:bodyPr/>
                    <a:lstStyle/>
                    <a:p>
                      <a:pPr marL="0" marR="0" lvl="0" indent="0" algn="l" rtl="0">
                        <a:lnSpc>
                          <a:spcPct val="100000"/>
                        </a:lnSpc>
                        <a:spcBef>
                          <a:spcPts val="0"/>
                        </a:spcBef>
                        <a:spcAft>
                          <a:spcPts val="0"/>
                        </a:spcAft>
                        <a:buNone/>
                      </a:pPr>
                      <a:r>
                        <a:rPr lang="en-GB" sz="1600" b="0" i="0" u="none" strike="noStrike" cap="none" noProof="0" dirty="0">
                          <a:latin typeface="Arial" panose="020B0604020202020204" pitchFamily="34" charset="0"/>
                          <a:cs typeface="Arial" panose="020B0604020202020204" pitchFamily="34" charset="0"/>
                        </a:rPr>
                        <a:t>Socially constructed roles, responsibilities and attitudes (e.g. division of labour) </a:t>
                      </a:r>
                      <a:endParaRPr lang="en-GB" sz="1600" b="0" i="0" noProof="0" dirty="0">
                        <a:latin typeface="Arial" panose="020B0604020202020204" pitchFamily="34" charset="0"/>
                        <a:cs typeface="Arial" panose="020B0604020202020204" pitchFamily="34" charset="0"/>
                      </a:endParaRPr>
                    </a:p>
                  </a:txBody>
                  <a:tcPr marL="121933" marR="121933" marT="60967" marB="60967">
                    <a:lnL w="12700" cmpd="sng">
                      <a:noFill/>
                      <a:prstDash val="soli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r>
                        <a:rPr lang="en-GB" sz="1600" b="0" i="0" u="none" strike="noStrike" cap="none" noProof="0" dirty="0">
                          <a:latin typeface="Arial" panose="020B0604020202020204" pitchFamily="34" charset="0"/>
                          <a:cs typeface="Arial" panose="020B0604020202020204" pitchFamily="34" charset="0"/>
                        </a:rPr>
                        <a:t>Physically, biologically defined </a:t>
                      </a:r>
                      <a:endParaRPr lang="en-GB" sz="1600" b="0" i="0" noProof="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12700" cmpd="sng">
                      <a:noFill/>
                      <a:prstDash val="soli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7707">
                <a:tc>
                  <a:txBody>
                    <a:bodyPr/>
                    <a:lstStyle/>
                    <a:p>
                      <a:pPr marL="0" marR="0" lvl="0" indent="0" algn="l" rtl="0">
                        <a:lnSpc>
                          <a:spcPct val="100000"/>
                        </a:lnSpc>
                        <a:spcBef>
                          <a:spcPts val="0"/>
                        </a:spcBef>
                        <a:spcAft>
                          <a:spcPts val="0"/>
                        </a:spcAft>
                        <a:buNone/>
                      </a:pPr>
                      <a:r>
                        <a:rPr lang="en-GB" sz="1600" b="0" i="0" u="none" strike="noStrike" cap="none" noProof="0" dirty="0">
                          <a:latin typeface="Arial" panose="020B0604020202020204" pitchFamily="34" charset="0"/>
                          <a:cs typeface="Arial" panose="020B0604020202020204" pitchFamily="34" charset="0"/>
                        </a:rPr>
                        <a:t>Gender rules and regulations are learned/imposed; we build them in our own minds </a:t>
                      </a:r>
                      <a:endParaRPr lang="en-GB" sz="1600" b="0" i="0" noProof="0" dirty="0">
                        <a:latin typeface="Arial" panose="020B0604020202020204" pitchFamily="34" charset="0"/>
                        <a:cs typeface="Arial" panose="020B0604020202020204" pitchFamily="34" charset="0"/>
                      </a:endParaRPr>
                    </a:p>
                  </a:txBody>
                  <a:tcPr marL="121933" marR="121933" marT="60967" marB="60967">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r>
                        <a:rPr lang="en-GB" sz="1600" b="0" i="0" u="none" strike="noStrike" cap="none" noProof="0" dirty="0">
                          <a:latin typeface="Arial" panose="020B0604020202020204" pitchFamily="34" charset="0"/>
                          <a:cs typeface="Arial" panose="020B0604020202020204" pitchFamily="34" charset="0"/>
                        </a:rPr>
                        <a:t>Determined by birth; we are born with it</a:t>
                      </a:r>
                      <a:endParaRPr lang="en-GB" sz="1600" b="0" i="0" noProof="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5386">
                <a:tc>
                  <a:txBody>
                    <a:bodyPr/>
                    <a:lstStyle/>
                    <a:p>
                      <a:pPr marL="0" marR="0" lvl="0" indent="0" algn="l" rtl="0">
                        <a:lnSpc>
                          <a:spcPct val="100000"/>
                        </a:lnSpc>
                        <a:spcBef>
                          <a:spcPts val="0"/>
                        </a:spcBef>
                        <a:spcAft>
                          <a:spcPts val="0"/>
                        </a:spcAft>
                        <a:buNone/>
                      </a:pPr>
                      <a:r>
                        <a:rPr lang="en-GB" sz="1600" b="0" i="0" u="none" strike="noStrike" cap="none" noProof="0" dirty="0">
                          <a:latin typeface="Arial" panose="020B0604020202020204" pitchFamily="34" charset="0"/>
                          <a:cs typeface="Arial" panose="020B0604020202020204" pitchFamily="34" charset="0"/>
                        </a:rPr>
                        <a:t>Expressed by differences in dress and behaviour </a:t>
                      </a:r>
                      <a:endParaRPr lang="en-GB" sz="1600" b="0" i="0" noProof="0" dirty="0">
                        <a:latin typeface="Arial" panose="020B0604020202020204" pitchFamily="34" charset="0"/>
                        <a:cs typeface="Arial" panose="020B0604020202020204" pitchFamily="34" charset="0"/>
                      </a:endParaRPr>
                    </a:p>
                  </a:txBody>
                  <a:tcPr marL="121933" marR="121933" marT="60967" marB="60967">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r>
                        <a:rPr lang="en-GB" sz="1600" b="0" i="0" u="none" strike="noStrike" cap="none" noProof="0" dirty="0">
                          <a:latin typeface="Arial" panose="020B0604020202020204" pitchFamily="34" charset="0"/>
                          <a:cs typeface="Arial" panose="020B0604020202020204" pitchFamily="34" charset="0"/>
                        </a:rPr>
                        <a:t>Determines our physical functions </a:t>
                      </a:r>
                      <a:endParaRPr lang="en-GB" sz="1600" b="0" i="0" noProof="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20572">
                <a:tc>
                  <a:txBody>
                    <a:bodyPr/>
                    <a:lstStyle/>
                    <a:p>
                      <a:pPr marL="0" marR="0" lvl="0" indent="0" algn="l" rtl="0">
                        <a:lnSpc>
                          <a:spcPct val="100000"/>
                        </a:lnSpc>
                        <a:spcBef>
                          <a:spcPts val="0"/>
                        </a:spcBef>
                        <a:spcAft>
                          <a:spcPts val="0"/>
                        </a:spcAft>
                        <a:buNone/>
                      </a:pPr>
                      <a:r>
                        <a:rPr lang="en-GB" sz="1600" b="0" i="0" u="none" strike="noStrike" cap="none" noProof="0" dirty="0">
                          <a:latin typeface="Arial" panose="020B0604020202020204" pitchFamily="34" charset="0"/>
                          <a:cs typeface="Arial" panose="020B0604020202020204" pitchFamily="34" charset="0"/>
                        </a:rPr>
                        <a:t>Differences between and within cultures include variables identifying differences in roles, responsibilities, attitudes, opportunities, expectations, needs and constraints </a:t>
                      </a:r>
                      <a:endParaRPr lang="en-GB" sz="1600" b="0" i="0" noProof="0" dirty="0">
                        <a:latin typeface="Arial" panose="020B0604020202020204" pitchFamily="34" charset="0"/>
                        <a:cs typeface="Arial" panose="020B0604020202020204" pitchFamily="34" charset="0"/>
                      </a:endParaRPr>
                    </a:p>
                  </a:txBody>
                  <a:tcPr marL="121933" marR="121933" marT="60967" marB="60967">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r>
                        <a:rPr lang="en-GB" sz="1600" b="0" i="0" u="none" strike="noStrike" cap="none" noProof="0" dirty="0">
                          <a:latin typeface="Arial" panose="020B0604020202020204" pitchFamily="34" charset="0"/>
                          <a:cs typeface="Arial" panose="020B0604020202020204" pitchFamily="34" charset="0"/>
                        </a:rPr>
                        <a:t>Same throughout the world </a:t>
                      </a:r>
                      <a:endParaRPr lang="en-GB" sz="1600" b="0" i="0" noProof="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2459">
                <a:tc>
                  <a:txBody>
                    <a:bodyPr/>
                    <a:lstStyle/>
                    <a:p>
                      <a:pPr marL="0" marR="0" lvl="0" indent="0" algn="l" rtl="0">
                        <a:lnSpc>
                          <a:spcPct val="100000"/>
                        </a:lnSpc>
                        <a:spcBef>
                          <a:spcPts val="0"/>
                        </a:spcBef>
                        <a:spcAft>
                          <a:spcPts val="0"/>
                        </a:spcAft>
                        <a:buNone/>
                      </a:pPr>
                      <a:r>
                        <a:rPr lang="en-GB" sz="1600" b="0" i="0" u="none" strike="noStrike" cap="none" noProof="0" dirty="0">
                          <a:latin typeface="Arial" panose="020B0604020202020204" pitchFamily="34" charset="0"/>
                          <a:cs typeface="Arial" panose="020B0604020202020204" pitchFamily="34" charset="0"/>
                        </a:rPr>
                        <a:t>Changeable over time </a:t>
                      </a:r>
                      <a:endParaRPr lang="en-GB" sz="1600" b="0" i="0" noProof="0" dirty="0">
                        <a:latin typeface="Arial" panose="020B0604020202020204" pitchFamily="34" charset="0"/>
                        <a:cs typeface="Arial" panose="020B0604020202020204" pitchFamily="34" charset="0"/>
                      </a:endParaRPr>
                    </a:p>
                  </a:txBody>
                  <a:tcPr marL="121933" marR="121933" marT="60967" marB="60967">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r>
                        <a:rPr lang="en-GB" sz="1600" b="0" i="0" u="none" strike="noStrike" cap="none" noProof="0" dirty="0">
                          <a:latin typeface="Arial" panose="020B0604020202020204" pitchFamily="34" charset="0"/>
                          <a:cs typeface="Arial" panose="020B0604020202020204" pitchFamily="34" charset="0"/>
                        </a:rPr>
                        <a:t>Generally unchangeable </a:t>
                      </a:r>
                      <a:endParaRPr lang="en-GB" sz="1600" b="0" i="0" noProof="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3" name="Title 2">
            <a:extLst>
              <a:ext uri="{FF2B5EF4-FFF2-40B4-BE49-F238E27FC236}">
                <a16:creationId xmlns:a16="http://schemas.microsoft.com/office/drawing/2014/main" id="{9E3176C7-A337-8A80-1499-36614A6BBABE}"/>
              </a:ext>
            </a:extLst>
          </p:cNvPr>
          <p:cNvSpPr>
            <a:spLocks noGrp="1"/>
          </p:cNvSpPr>
          <p:nvPr>
            <p:ph type="title"/>
          </p:nvPr>
        </p:nvSpPr>
        <p:spPr/>
        <p:txBody>
          <a:bodyPr/>
          <a:lstStyle/>
          <a:p>
            <a:r>
              <a:rPr lang="en-US" dirty="0"/>
              <a:t>Understanding the difference between sex and gender</a:t>
            </a:r>
          </a:p>
        </p:txBody>
      </p:sp>
      <p:sp>
        <p:nvSpPr>
          <p:cNvPr id="2" name="TextBox 1">
            <a:extLst>
              <a:ext uri="{FF2B5EF4-FFF2-40B4-BE49-F238E27FC236}">
                <a16:creationId xmlns:a16="http://schemas.microsoft.com/office/drawing/2014/main" id="{1D04DA81-59E0-3D1C-DDDB-485D7F9FEF27}"/>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1.8</a:t>
            </a:r>
          </a:p>
        </p:txBody>
      </p:sp>
    </p:spTree>
    <p:extLst>
      <p:ext uri="{BB962C8B-B14F-4D97-AF65-F5344CB8AC3E}">
        <p14:creationId xmlns:p14="http://schemas.microsoft.com/office/powerpoint/2010/main" val="240246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55"/>
          <p:cNvSpPr txBox="1"/>
          <p:nvPr/>
        </p:nvSpPr>
        <p:spPr>
          <a:xfrm>
            <a:off x="1080000" y="1268406"/>
            <a:ext cx="7869836" cy="933534"/>
          </a:xfrm>
          <a:prstGeom prst="rect">
            <a:avLst/>
          </a:prstGeom>
          <a:noFill/>
          <a:ln>
            <a:noFill/>
          </a:ln>
        </p:spPr>
        <p:txBody>
          <a:bodyPr spcFirstLastPara="1" wrap="square" lIns="121900" tIns="60933" rIns="121900" bIns="60933" anchor="t" anchorCtr="0">
            <a:spAutoFit/>
          </a:bodyPr>
          <a:lstStyle/>
          <a:p>
            <a:r>
              <a:rPr lang="en-GB" sz="2200" dirty="0">
                <a:solidFill>
                  <a:srgbClr val="262626"/>
                </a:solidFill>
                <a:latin typeface="Arial" panose="020B0604020202020204" pitchFamily="34" charset="0"/>
                <a:ea typeface="Calibri"/>
                <a:cs typeface="Arial" panose="020B0604020202020204" pitchFamily="34" charset="0"/>
                <a:sym typeface="Calibri"/>
              </a:rPr>
              <a:t>Please read each statement below carefully. </a:t>
            </a:r>
          </a:p>
          <a:p>
            <a:pPr>
              <a:spcBef>
                <a:spcPts val="800"/>
              </a:spcBef>
            </a:pPr>
            <a:r>
              <a:rPr lang="en-GB" sz="2400" b="1" dirty="0">
                <a:solidFill>
                  <a:schemeClr val="accent2"/>
                </a:solidFill>
                <a:latin typeface="Arial" panose="020B0604020202020204" pitchFamily="34" charset="0"/>
                <a:ea typeface="Calibri"/>
                <a:cs typeface="Arial" panose="020B0604020202020204" pitchFamily="34" charset="0"/>
                <a:sym typeface="Calibri"/>
              </a:rPr>
              <a:t>Does this issue relate to </a:t>
            </a:r>
            <a:r>
              <a:rPr lang="en-GB" sz="2400" b="1" u="sng" dirty="0">
                <a:solidFill>
                  <a:schemeClr val="accent2"/>
                </a:solidFill>
                <a:latin typeface="Arial" panose="020B0604020202020204" pitchFamily="34" charset="0"/>
                <a:ea typeface="Calibri"/>
                <a:cs typeface="Arial" panose="020B0604020202020204" pitchFamily="34" charset="0"/>
                <a:sym typeface="Calibri"/>
              </a:rPr>
              <a:t>sex</a:t>
            </a:r>
            <a:r>
              <a:rPr lang="en-GB" sz="2400" b="1" dirty="0">
                <a:solidFill>
                  <a:schemeClr val="accent2"/>
                </a:solidFill>
                <a:latin typeface="Arial" panose="020B0604020202020204" pitchFamily="34" charset="0"/>
                <a:ea typeface="Calibri"/>
                <a:cs typeface="Arial" panose="020B0604020202020204" pitchFamily="34" charset="0"/>
                <a:sym typeface="Calibri"/>
              </a:rPr>
              <a:t> or </a:t>
            </a:r>
            <a:r>
              <a:rPr lang="en-GB" sz="2400" b="1" u="sng" dirty="0">
                <a:solidFill>
                  <a:schemeClr val="accent2"/>
                </a:solidFill>
                <a:latin typeface="Arial" panose="020B0604020202020204" pitchFamily="34" charset="0"/>
                <a:ea typeface="Calibri"/>
                <a:cs typeface="Arial" panose="020B0604020202020204" pitchFamily="34" charset="0"/>
                <a:sym typeface="Calibri"/>
              </a:rPr>
              <a:t>gender</a:t>
            </a:r>
            <a:r>
              <a:rPr lang="en-GB" sz="2400" b="1" dirty="0">
                <a:solidFill>
                  <a:schemeClr val="accent2"/>
                </a:solidFill>
                <a:latin typeface="Arial" panose="020B0604020202020204" pitchFamily="34" charset="0"/>
                <a:ea typeface="Calibri"/>
                <a:cs typeface="Arial" panose="020B0604020202020204" pitchFamily="34" charset="0"/>
                <a:sym typeface="Calibri"/>
              </a:rPr>
              <a:t>?</a:t>
            </a:r>
            <a:endParaRPr lang="en-GB" sz="2400" dirty="0">
              <a:solidFill>
                <a:schemeClr val="accent2"/>
              </a:solidFill>
              <a:latin typeface="Arial" panose="020B0604020202020204" pitchFamily="34" charset="0"/>
              <a:ea typeface="Calibri"/>
              <a:cs typeface="Arial" panose="020B0604020202020204" pitchFamily="34" charset="0"/>
              <a:sym typeface="Calibri"/>
            </a:endParaRPr>
          </a:p>
        </p:txBody>
      </p:sp>
      <p:sp>
        <p:nvSpPr>
          <p:cNvPr id="2" name="Title 1">
            <a:extLst>
              <a:ext uri="{FF2B5EF4-FFF2-40B4-BE49-F238E27FC236}">
                <a16:creationId xmlns:a16="http://schemas.microsoft.com/office/drawing/2014/main" id="{E55282AA-0715-AD17-FF98-22FE98C5A740}"/>
              </a:ext>
            </a:extLst>
          </p:cNvPr>
          <p:cNvSpPr>
            <a:spLocks noGrp="1"/>
          </p:cNvSpPr>
          <p:nvPr>
            <p:ph type="title"/>
          </p:nvPr>
        </p:nvSpPr>
        <p:spPr/>
        <p:txBody>
          <a:bodyPr/>
          <a:lstStyle/>
          <a:p>
            <a:r>
              <a:rPr lang="en-GB" dirty="0"/>
              <a:t>Let’s try a gender quiz</a:t>
            </a:r>
          </a:p>
        </p:txBody>
      </p:sp>
      <p:graphicFrame>
        <p:nvGraphicFramePr>
          <p:cNvPr id="6" name="Google Shape;326;p54">
            <a:extLst>
              <a:ext uri="{FF2B5EF4-FFF2-40B4-BE49-F238E27FC236}">
                <a16:creationId xmlns:a16="http://schemas.microsoft.com/office/drawing/2014/main" id="{6B593112-2FEE-5958-E406-7ECE064C4ABF}"/>
              </a:ext>
            </a:extLst>
          </p:cNvPr>
          <p:cNvGraphicFramePr/>
          <p:nvPr>
            <p:extLst>
              <p:ext uri="{D42A27DB-BD31-4B8C-83A1-F6EECF244321}">
                <p14:modId xmlns:p14="http://schemas.microsoft.com/office/powerpoint/2010/main" val="4116502958"/>
              </p:ext>
            </p:extLst>
          </p:nvPr>
        </p:nvGraphicFramePr>
        <p:xfrm>
          <a:off x="1163125" y="2201940"/>
          <a:ext cx="10044000" cy="3323090"/>
        </p:xfrm>
        <a:graphic>
          <a:graphicData uri="http://schemas.openxmlformats.org/drawingml/2006/table">
            <a:tbl>
              <a:tblPr firstRow="1" bandRow="1">
                <a:noFill/>
              </a:tblPr>
              <a:tblGrid>
                <a:gridCol w="7524000">
                  <a:extLst>
                    <a:ext uri="{9D8B030D-6E8A-4147-A177-3AD203B41FA5}">
                      <a16:colId xmlns:a16="http://schemas.microsoft.com/office/drawing/2014/main" val="1476350475"/>
                    </a:ext>
                  </a:extLst>
                </a:gridCol>
                <a:gridCol w="126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tblGrid>
              <a:tr h="504000">
                <a:tc>
                  <a:txBody>
                    <a:bodyPr/>
                    <a:lstStyle/>
                    <a:p>
                      <a:pPr marL="0" marR="0" lvl="0" indent="0" algn="l" rtl="0">
                        <a:lnSpc>
                          <a:spcPct val="100000"/>
                        </a:lnSpc>
                        <a:spcBef>
                          <a:spcPts val="0"/>
                        </a:spcBef>
                        <a:spcAft>
                          <a:spcPts val="0"/>
                        </a:spcAft>
                        <a:buNone/>
                      </a:pPr>
                      <a:endParaRPr sz="2400" b="1" dirty="0">
                        <a:solidFill>
                          <a:schemeClr val="bg1"/>
                        </a:solidFill>
                        <a:latin typeface="Arial" panose="020B0604020202020204" pitchFamily="34" charset="0"/>
                        <a:cs typeface="Arial" panose="020B0604020202020204" pitchFamily="34" charset="0"/>
                      </a:endParaRPr>
                    </a:p>
                  </a:txBody>
                  <a:tcPr marL="121933" marR="121933" marT="60967" marB="60967"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prstDash val="solid"/>
                    </a:lnT>
                    <a:lnB w="12700" cmpd="sng">
                      <a:noFill/>
                      <a:prstDash val="solid"/>
                    </a:lnB>
                    <a:noFill/>
                  </a:tcPr>
                </a:tc>
                <a:tc gridSpan="2">
                  <a:txBody>
                    <a:bodyPr/>
                    <a:lstStyle/>
                    <a:p>
                      <a:pPr marL="0" marR="0" lvl="0" indent="0" algn="ctr" rtl="0">
                        <a:lnSpc>
                          <a:spcPct val="100000"/>
                        </a:lnSpc>
                        <a:spcBef>
                          <a:spcPts val="0"/>
                        </a:spcBef>
                        <a:spcAft>
                          <a:spcPts val="0"/>
                        </a:spcAft>
                        <a:buNone/>
                      </a:pPr>
                      <a:r>
                        <a:rPr lang="en-US" sz="1800" b="1" dirty="0">
                          <a:solidFill>
                            <a:schemeClr val="bg1"/>
                          </a:solidFill>
                          <a:latin typeface="Arial" panose="020B0604020202020204" pitchFamily="34" charset="0"/>
                          <a:cs typeface="Arial" panose="020B0604020202020204" pitchFamily="34" charset="0"/>
                        </a:rPr>
                        <a:t>Tick the correct box</a:t>
                      </a:r>
                      <a:endParaRPr sz="1800" b="1" dirty="0">
                        <a:solidFill>
                          <a:schemeClr val="bg1"/>
                        </a:solidFill>
                        <a:latin typeface="Arial" panose="020B0604020202020204" pitchFamily="34" charset="0"/>
                        <a:cs typeface="Arial" panose="020B0604020202020204" pitchFamily="34" charset="0"/>
                      </a:endParaRPr>
                    </a:p>
                  </a:txBody>
                  <a:tcPr marL="121933" marR="121933" marT="60967" marB="6096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rtl="0">
                        <a:lnSpc>
                          <a:spcPct val="100000"/>
                        </a:lnSpc>
                        <a:spcBef>
                          <a:spcPts val="0"/>
                        </a:spcBef>
                        <a:spcAft>
                          <a:spcPts val="0"/>
                        </a:spcAft>
                        <a:buNone/>
                      </a:pPr>
                      <a:endParaRPr sz="1800" b="1" i="0" dirty="0">
                        <a:solidFill>
                          <a:schemeClr val="bg1"/>
                        </a:solidFill>
                        <a:latin typeface="Arial" panose="020B0604020202020204" pitchFamily="34" charset="0"/>
                        <a:cs typeface="Arial" panose="020B0604020202020204" pitchFamily="34" charset="0"/>
                      </a:endParaRPr>
                    </a:p>
                  </a:txBody>
                  <a:tcPr marL="121933" marR="121933" marT="60967" marB="60967" anchor="ctr">
                    <a:solidFill>
                      <a:schemeClr val="accent2"/>
                    </a:solidFill>
                  </a:tcPr>
                </a:tc>
                <a:extLst>
                  <a:ext uri="{0D108BD9-81ED-4DB2-BD59-A6C34878D82A}">
                    <a16:rowId xmlns:a16="http://schemas.microsoft.com/office/drawing/2014/main" val="1899494909"/>
                  </a:ext>
                </a:extLst>
              </a:tr>
              <a:tr h="504000">
                <a:tc>
                  <a:txBody>
                    <a:bodyPr/>
                    <a:lstStyle/>
                    <a:p>
                      <a:pPr marL="0" marR="0" lvl="0" indent="0" algn="l" rtl="0">
                        <a:lnSpc>
                          <a:spcPct val="100000"/>
                        </a:lnSpc>
                        <a:spcBef>
                          <a:spcPts val="0"/>
                        </a:spcBef>
                        <a:spcAft>
                          <a:spcPts val="0"/>
                        </a:spcAft>
                        <a:buNone/>
                      </a:pPr>
                      <a:endParaRPr sz="2400" dirty="0">
                        <a:solidFill>
                          <a:schemeClr val="bg1"/>
                        </a:solidFill>
                      </a:endParaRPr>
                    </a:p>
                  </a:txBody>
                  <a:tcPr marL="121933" marR="121933" marT="60967" marB="60967"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prstDash val="solid"/>
                    </a:lnT>
                    <a:lnB w="635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None/>
                      </a:pPr>
                      <a:r>
                        <a:rPr lang="en-GB" sz="1800" b="1" i="0" u="none" strike="noStrike" cap="none" noProof="0" dirty="0">
                          <a:solidFill>
                            <a:schemeClr val="bg1"/>
                          </a:solidFill>
                          <a:latin typeface="Arial" panose="020B0604020202020204" pitchFamily="34" charset="0"/>
                          <a:cs typeface="Arial" panose="020B0604020202020204" pitchFamily="34" charset="0"/>
                        </a:rPr>
                        <a:t>Gender</a:t>
                      </a:r>
                      <a:r>
                        <a:rPr lang="en-GB" sz="1800" b="0" i="0" u="none" strike="noStrike" cap="none" noProof="0" dirty="0">
                          <a:solidFill>
                            <a:schemeClr val="bg1"/>
                          </a:solidFill>
                          <a:latin typeface="Arial" panose="020B0604020202020204" pitchFamily="34" charset="0"/>
                        </a:rPr>
                        <a:t> </a:t>
                      </a:r>
                      <a:endParaRPr lang="en-GB" sz="1800" noProof="0" dirty="0">
                        <a:solidFill>
                          <a:schemeClr val="bg1"/>
                        </a:solidFill>
                      </a:endParaRPr>
                    </a:p>
                  </a:txBody>
                  <a:tcPr marL="121933" marR="121933" marT="60967" marB="6096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rtl="0">
                        <a:lnSpc>
                          <a:spcPct val="100000"/>
                        </a:lnSpc>
                        <a:spcBef>
                          <a:spcPts val="0"/>
                        </a:spcBef>
                        <a:spcAft>
                          <a:spcPts val="0"/>
                        </a:spcAft>
                        <a:buNone/>
                      </a:pPr>
                      <a:r>
                        <a:rPr lang="en-GB" sz="1800" b="1" i="0" u="none" strike="noStrike" cap="none" noProof="0" dirty="0">
                          <a:solidFill>
                            <a:schemeClr val="bg1"/>
                          </a:solidFill>
                          <a:latin typeface="Arial" panose="020B0604020202020204" pitchFamily="34" charset="0"/>
                          <a:cs typeface="Arial" panose="020B0604020202020204" pitchFamily="34" charset="0"/>
                        </a:rPr>
                        <a:t>Sex</a:t>
                      </a:r>
                      <a:endParaRPr lang="en-GB" sz="1800" b="1" i="0" noProof="0" dirty="0">
                        <a:solidFill>
                          <a:schemeClr val="bg1"/>
                        </a:solidFill>
                        <a:latin typeface="Arial" panose="020B0604020202020204" pitchFamily="34" charset="0"/>
                        <a:cs typeface="Arial" panose="020B0604020202020204" pitchFamily="34" charset="0"/>
                      </a:endParaRPr>
                    </a:p>
                  </a:txBody>
                  <a:tcPr marL="121933" marR="121933" marT="60967" marB="60967"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8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cap="none" dirty="0">
                          <a:latin typeface="Arial" panose="020B0604020202020204" pitchFamily="34" charset="0"/>
                          <a:cs typeface="Arial" panose="020B0604020202020204" pitchFamily="34" charset="0"/>
                        </a:rPr>
                        <a:t>Women must consume extra calories and safe water during lactation</a:t>
                      </a:r>
                      <a:endParaRPr lang="en-ZA" sz="18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sz="1800" b="0" i="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800" b="0" i="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12700" cmpd="sng">
                      <a:noFill/>
                      <a:prstDash val="soli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9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cap="none" dirty="0">
                          <a:latin typeface="Arial" panose="020B0604020202020204" pitchFamily="34" charset="0"/>
                          <a:cs typeface="Arial" panose="020B0604020202020204" pitchFamily="34" charset="0"/>
                        </a:rPr>
                        <a:t>It is a man’s responsibility to protect the honour of his family</a:t>
                      </a:r>
                      <a:endParaRPr lang="en-ZA" sz="18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sz="1800" b="0" i="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sz="1800" b="0" i="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7969">
                <a:tc>
                  <a:txBody>
                    <a:bodyPr/>
                    <a:lstStyle/>
                    <a:p>
                      <a:pPr marL="0" marR="0" lvl="0" indent="0" algn="l" rtl="0">
                        <a:lnSpc>
                          <a:spcPct val="100000"/>
                        </a:lnSpc>
                        <a:spcBef>
                          <a:spcPts val="0"/>
                        </a:spcBef>
                        <a:spcAft>
                          <a:spcPts val="0"/>
                        </a:spcAft>
                        <a:buNone/>
                      </a:pPr>
                      <a:r>
                        <a:rPr lang="en-US" sz="1800" b="0" i="0" dirty="0">
                          <a:latin typeface="Arial" panose="020B0604020202020204" pitchFamily="34" charset="0"/>
                          <a:cs typeface="Arial" panose="020B0604020202020204" pitchFamily="34" charset="0"/>
                        </a:rPr>
                        <a:t>Female-bodied people will need resources and space to enable optimal menstrual hygiene</a:t>
                      </a:r>
                      <a:endParaRPr sz="18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sz="1800" b="0" i="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sz="1800" b="0" i="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9091">
                <a:tc>
                  <a:txBody>
                    <a:bodyPr/>
                    <a:lstStyle/>
                    <a:p>
                      <a:pPr marL="0" marR="0" lvl="0" indent="0" algn="l" rtl="0">
                        <a:lnSpc>
                          <a:spcPct val="100000"/>
                        </a:lnSpc>
                        <a:spcBef>
                          <a:spcPts val="0"/>
                        </a:spcBef>
                        <a:spcAft>
                          <a:spcPts val="0"/>
                        </a:spcAft>
                        <a:buNone/>
                      </a:pPr>
                      <a:r>
                        <a:rPr lang="en-US" sz="1800" b="0" i="0" dirty="0">
                          <a:latin typeface="Arial" panose="020B0604020202020204" pitchFamily="34" charset="0"/>
                          <a:cs typeface="Arial" panose="020B0604020202020204" pitchFamily="34" charset="0"/>
                        </a:rPr>
                        <a:t>Women and girls have a responsibility to ensure they don’t get pregnant or have sex before they are married</a:t>
                      </a:r>
                      <a:endParaRPr sz="1800" b="0" i="0" dirty="0">
                        <a:latin typeface="Arial" panose="020B0604020202020204" pitchFamily="34" charset="0"/>
                        <a:cs typeface="Arial" panose="020B0604020202020204" pitchFamily="34" charset="0"/>
                      </a:endParaRPr>
                    </a:p>
                  </a:txBody>
                  <a:tcPr marL="121933" marR="121933" marT="60967" marB="60967">
                    <a:lnL w="12700" cmpd="sng">
                      <a:noFill/>
                      <a:prstDash val="soli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sz="1800" b="0" i="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sz="1800" b="0" i="0" dirty="0">
                        <a:latin typeface="Arial" panose="020B0604020202020204" pitchFamily="34" charset="0"/>
                        <a:cs typeface="Arial" panose="020B0604020202020204" pitchFamily="34" charset="0"/>
                      </a:endParaRPr>
                    </a:p>
                  </a:txBody>
                  <a:tcPr marL="121933" marR="121933" marT="60967" marB="60967">
                    <a:lnL w="6350" cap="flat" cmpd="sng" algn="ctr">
                      <a:solidFill>
                        <a:schemeClr val="tx1"/>
                      </a:solidFill>
                      <a:prstDash val="solid"/>
                      <a:round/>
                      <a:headEnd type="none" w="med" len="med"/>
                      <a:tailEnd type="none" w="med" len="me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E31CE43A-F534-52A0-1B52-C17DDF6E513F}"/>
              </a:ext>
            </a:extLst>
          </p:cNvPr>
          <p:cNvSpPr txBox="1"/>
          <p:nvPr/>
        </p:nvSpPr>
        <p:spPr>
          <a:xfrm>
            <a:off x="11620072" y="6349429"/>
            <a:ext cx="517337" cy="358688"/>
          </a:xfrm>
          <a:prstGeom prst="rect">
            <a:avLst/>
          </a:prstGeom>
          <a:solidFill>
            <a:schemeClr val="bg1"/>
          </a:solidFill>
          <a:ln>
            <a:solidFill>
              <a:schemeClr val="bg1"/>
            </a:solidFill>
          </a:ln>
        </p:spPr>
        <p:txBody>
          <a:bodyPr wrap="square" rtlCol="0">
            <a:spAutoFit/>
          </a:bodyPr>
          <a:lstStyle/>
          <a:p>
            <a:pPr algn="r">
              <a:lnSpc>
                <a:spcPct val="200000"/>
              </a:lnSpc>
            </a:pPr>
            <a:r>
              <a:rPr lang="en-GB" sz="1000" dirty="0">
                <a:latin typeface="Aptos" panose="020B0004020202020204" pitchFamily="34" charset="0"/>
              </a:rPr>
              <a:t>1.9</a:t>
            </a:r>
          </a:p>
        </p:txBody>
      </p:sp>
    </p:spTree>
    <p:extLst>
      <p:ext uri="{BB962C8B-B14F-4D97-AF65-F5344CB8AC3E}">
        <p14:creationId xmlns:p14="http://schemas.microsoft.com/office/powerpoint/2010/main" val="2856298819"/>
      </p:ext>
    </p:extLst>
  </p:cSld>
  <p:clrMapOvr>
    <a:masterClrMapping/>
  </p:clrMapOvr>
</p:sld>
</file>

<file path=ppt/theme/theme1.xml><?xml version="1.0" encoding="utf-8"?>
<a:theme xmlns:a="http://schemas.openxmlformats.org/drawingml/2006/main" name="Office Theme 3">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38BC797FB8841A9F0CD35402662DF" ma:contentTypeVersion="15" ma:contentTypeDescription="Create a new document." ma:contentTypeScope="" ma:versionID="99ced07fb5afd8f3080f0dbb565623de">
  <xsd:schema xmlns:xsd="http://www.w3.org/2001/XMLSchema" xmlns:xs="http://www.w3.org/2001/XMLSchema" xmlns:p="http://schemas.microsoft.com/office/2006/metadata/properties" xmlns:ns2="378195d7-c3f9-40f6-b052-ccfdcaa7f5e8" xmlns:ns3="95a69525-d3a7-4da9-92b2-a924b10b2f63" targetNamespace="http://schemas.microsoft.com/office/2006/metadata/properties" ma:root="true" ma:fieldsID="49b72808d499569d2c22931c840e3c90" ns2:_="" ns3:_="">
    <xsd:import namespace="378195d7-c3f9-40f6-b052-ccfdcaa7f5e8"/>
    <xsd:import namespace="95a69525-d3a7-4da9-92b2-a924b10b2f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195d7-c3f9-40f6-b052-ccfdcaa7f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a69525-d3a7-4da9-92b2-a924b10b2f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285f84-c2dd-47f7-9666-a0759b6a09ac}" ma:internalName="TaxCatchAll" ma:showField="CatchAllData" ma:web="95a69525-d3a7-4da9-92b2-a924b10b2f6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a69525-d3a7-4da9-92b2-a924b10b2f63" xsi:nil="true"/>
    <lcf76f155ced4ddcb4097134ff3c332f xmlns="378195d7-c3f9-40f6-b052-ccfdcaa7f5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221175-D9FF-467F-A4D9-2DFBDDA38B39}"/>
</file>

<file path=customXml/itemProps2.xml><?xml version="1.0" encoding="utf-8"?>
<ds:datastoreItem xmlns:ds="http://schemas.openxmlformats.org/officeDocument/2006/customXml" ds:itemID="{051E6CBD-7A9E-4B48-9E8D-23C5A00E65FF}"/>
</file>

<file path=customXml/itemProps3.xml><?xml version="1.0" encoding="utf-8"?>
<ds:datastoreItem xmlns:ds="http://schemas.openxmlformats.org/officeDocument/2006/customXml" ds:itemID="{9BD58E22-F615-40DA-A265-F6DC2F8740C7}"/>
</file>

<file path=docProps/app.xml><?xml version="1.0" encoding="utf-8"?>
<Properties xmlns="http://schemas.openxmlformats.org/officeDocument/2006/extended-properties" xmlns:vt="http://schemas.openxmlformats.org/officeDocument/2006/docPropsVTypes">
  <TotalTime>21415</TotalTime>
  <Words>3020</Words>
  <Application>Microsoft Office PowerPoint</Application>
  <PresentationFormat>Widescreen</PresentationFormat>
  <Paragraphs>263</Paragraphs>
  <Slides>26</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Aptos</vt:lpstr>
      <vt:lpstr>Arial</vt:lpstr>
      <vt:lpstr>Calibri</vt:lpstr>
      <vt:lpstr>Noto Sans Symbols</vt:lpstr>
      <vt:lpstr>Roboto</vt:lpstr>
      <vt:lpstr>Symbol</vt:lpstr>
      <vt:lpstr>Wingdings</vt:lpstr>
      <vt:lpstr>Wingdings 3</vt:lpstr>
      <vt:lpstr>Zapf Dingbats</vt:lpstr>
      <vt:lpstr>Office Theme 3</vt:lpstr>
      <vt:lpstr>1_Office Theme 4 - WHO</vt:lpstr>
      <vt:lpstr>1_Office Theme 5</vt:lpstr>
      <vt:lpstr>Presentation slides</vt:lpstr>
      <vt:lpstr>PowerPoint Presentation</vt:lpstr>
      <vt:lpstr>Session objectives</vt:lpstr>
      <vt:lpstr>What is gender-based violence (GBV)? </vt:lpstr>
      <vt:lpstr>Forms of gender-based violence</vt:lpstr>
      <vt:lpstr>Rape and sexual assault</vt:lpstr>
      <vt:lpstr>Essential service focus on sexual violence and IPV</vt:lpstr>
      <vt:lpstr>Understanding the difference between sex and gender</vt:lpstr>
      <vt:lpstr>Let’s try a gender quiz</vt:lpstr>
      <vt:lpstr>PowerPoint Presentation</vt:lpstr>
      <vt:lpstr>PowerPoint Presentation</vt:lpstr>
      <vt:lpstr>Understanding men and boys as the  primary perpetrators of GBV  </vt:lpstr>
      <vt:lpstr>Prevalence and consequences  </vt:lpstr>
      <vt:lpstr>PowerPoint Presentation</vt:lpstr>
      <vt:lpstr>IPV is the most prevalent form of GBV  regardless of country or context</vt:lpstr>
      <vt:lpstr>PowerPoint Presentation</vt:lpstr>
      <vt:lpstr>PowerPoint Presentation</vt:lpstr>
      <vt:lpstr>PowerPoint Presentation</vt:lpstr>
      <vt:lpstr>The role of health workers  </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editor</cp:lastModifiedBy>
  <cp:revision>687</cp:revision>
  <cp:lastPrinted>2024-11-29T14:13:27Z</cp:lastPrinted>
  <dcterms:created xsi:type="dcterms:W3CDTF">2024-07-22T16:05:02Z</dcterms:created>
  <dcterms:modified xsi:type="dcterms:W3CDTF">2025-01-22T17:17:01Z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0x0101000BF38BC797FB8841A9F0CD35402662DF</vt:lpwstr>
  </property>
</Properties>
</file>