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9" r:id="rId2"/>
    <p:sldMasterId id="2147483704" r:id="rId3"/>
  </p:sldMasterIdLst>
  <p:notesMasterIdLst>
    <p:notesMasterId r:id="rId23"/>
  </p:notesMasterIdLst>
  <p:sldIdLst>
    <p:sldId id="545" r:id="rId4"/>
    <p:sldId id="257" r:id="rId5"/>
    <p:sldId id="258" r:id="rId6"/>
    <p:sldId id="259" r:id="rId7"/>
    <p:sldId id="260" r:id="rId8"/>
    <p:sldId id="261" r:id="rId9"/>
    <p:sldId id="262" r:id="rId10"/>
    <p:sldId id="263" r:id="rId11"/>
    <p:sldId id="264" r:id="rId12"/>
    <p:sldId id="265" r:id="rId13"/>
    <p:sldId id="543" r:id="rId14"/>
    <p:sldId id="544" r:id="rId15"/>
    <p:sldId id="268" r:id="rId16"/>
    <p:sldId id="269" r:id="rId17"/>
    <p:sldId id="270" r:id="rId18"/>
    <p:sldId id="271" r:id="rId19"/>
    <p:sldId id="272" r:id="rId20"/>
    <p:sldId id="273" r:id="rId21"/>
    <p:sldId id="274"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docChgLst>
    <pc:chgData name="Eilidh McGregor (Green Ink)" userId="9cba41ee-7d70-4c23-afba-c2290bddaa61" providerId="ADAL" clId="{532C762C-6BB8-4987-84BF-1E9D103BB0D0}"/>
    <pc:docChg chg="delSld delMainMaster">
      <pc:chgData name="Eilidh McGregor (Green Ink)" userId="9cba41ee-7d70-4c23-afba-c2290bddaa61" providerId="ADAL" clId="{532C762C-6BB8-4987-84BF-1E9D103BB0D0}" dt="2025-01-22T17:14:59.062" v="0" actId="2696"/>
      <pc:docMkLst>
        <pc:docMk/>
      </pc:docMkLst>
      <pc:sldChg chg="del">
        <pc:chgData name="Eilidh McGregor (Green Ink)" userId="9cba41ee-7d70-4c23-afba-c2290bddaa61" providerId="ADAL" clId="{532C762C-6BB8-4987-84BF-1E9D103BB0D0}" dt="2025-01-22T17:14:59.062" v="0" actId="2696"/>
        <pc:sldMkLst>
          <pc:docMk/>
          <pc:sldMk cId="2325324675" sldId="276"/>
        </pc:sldMkLst>
      </pc:sldChg>
      <pc:sldChg chg="del">
        <pc:chgData name="Eilidh McGregor (Green Ink)" userId="9cba41ee-7d70-4c23-afba-c2290bddaa61" providerId="ADAL" clId="{532C762C-6BB8-4987-84BF-1E9D103BB0D0}" dt="2025-01-22T17:14:59.062" v="0" actId="2696"/>
        <pc:sldMkLst>
          <pc:docMk/>
          <pc:sldMk cId="1137728767" sldId="277"/>
        </pc:sldMkLst>
      </pc:sldChg>
      <pc:sldChg chg="del">
        <pc:chgData name="Eilidh McGregor (Green Ink)" userId="9cba41ee-7d70-4c23-afba-c2290bddaa61" providerId="ADAL" clId="{532C762C-6BB8-4987-84BF-1E9D103BB0D0}" dt="2025-01-22T17:14:59.062" v="0" actId="2696"/>
        <pc:sldMkLst>
          <pc:docMk/>
          <pc:sldMk cId="156287223" sldId="278"/>
        </pc:sldMkLst>
      </pc:sldChg>
      <pc:sldChg chg="del">
        <pc:chgData name="Eilidh McGregor (Green Ink)" userId="9cba41ee-7d70-4c23-afba-c2290bddaa61" providerId="ADAL" clId="{532C762C-6BB8-4987-84BF-1E9D103BB0D0}" dt="2025-01-22T17:14:59.062" v="0" actId="2696"/>
        <pc:sldMkLst>
          <pc:docMk/>
          <pc:sldMk cId="487998334" sldId="279"/>
        </pc:sldMkLst>
      </pc:sldChg>
      <pc:sldChg chg="del">
        <pc:chgData name="Eilidh McGregor (Green Ink)" userId="9cba41ee-7d70-4c23-afba-c2290bddaa61" providerId="ADAL" clId="{532C762C-6BB8-4987-84BF-1E9D103BB0D0}" dt="2025-01-22T17:14:59.062" v="0" actId="2696"/>
        <pc:sldMkLst>
          <pc:docMk/>
          <pc:sldMk cId="2105561284" sldId="280"/>
        </pc:sldMkLst>
      </pc:sldChg>
      <pc:sldChg chg="del">
        <pc:chgData name="Eilidh McGregor (Green Ink)" userId="9cba41ee-7d70-4c23-afba-c2290bddaa61" providerId="ADAL" clId="{532C762C-6BB8-4987-84BF-1E9D103BB0D0}" dt="2025-01-22T17:14:59.062" v="0" actId="2696"/>
        <pc:sldMkLst>
          <pc:docMk/>
          <pc:sldMk cId="44598553" sldId="281"/>
        </pc:sldMkLst>
      </pc:sldChg>
      <pc:sldChg chg="del">
        <pc:chgData name="Eilidh McGregor (Green Ink)" userId="9cba41ee-7d70-4c23-afba-c2290bddaa61" providerId="ADAL" clId="{532C762C-6BB8-4987-84BF-1E9D103BB0D0}" dt="2025-01-22T17:14:59.062" v="0" actId="2696"/>
        <pc:sldMkLst>
          <pc:docMk/>
          <pc:sldMk cId="1578025308" sldId="282"/>
        </pc:sldMkLst>
      </pc:sldChg>
      <pc:sldChg chg="del">
        <pc:chgData name="Eilidh McGregor (Green Ink)" userId="9cba41ee-7d70-4c23-afba-c2290bddaa61" providerId="ADAL" clId="{532C762C-6BB8-4987-84BF-1E9D103BB0D0}" dt="2025-01-22T17:14:59.062" v="0" actId="2696"/>
        <pc:sldMkLst>
          <pc:docMk/>
          <pc:sldMk cId="2402466503" sldId="283"/>
        </pc:sldMkLst>
      </pc:sldChg>
      <pc:sldChg chg="del">
        <pc:chgData name="Eilidh McGregor (Green Ink)" userId="9cba41ee-7d70-4c23-afba-c2290bddaa61" providerId="ADAL" clId="{532C762C-6BB8-4987-84BF-1E9D103BB0D0}" dt="2025-01-22T17:14:59.062" v="0" actId="2696"/>
        <pc:sldMkLst>
          <pc:docMk/>
          <pc:sldMk cId="2856298819" sldId="284"/>
        </pc:sldMkLst>
      </pc:sldChg>
      <pc:sldChg chg="del">
        <pc:chgData name="Eilidh McGregor (Green Ink)" userId="9cba41ee-7d70-4c23-afba-c2290bddaa61" providerId="ADAL" clId="{532C762C-6BB8-4987-84BF-1E9D103BB0D0}" dt="2025-01-22T17:14:59.062" v="0" actId="2696"/>
        <pc:sldMkLst>
          <pc:docMk/>
          <pc:sldMk cId="3595759619" sldId="285"/>
        </pc:sldMkLst>
      </pc:sldChg>
      <pc:sldChg chg="del">
        <pc:chgData name="Eilidh McGregor (Green Ink)" userId="9cba41ee-7d70-4c23-afba-c2290bddaa61" providerId="ADAL" clId="{532C762C-6BB8-4987-84BF-1E9D103BB0D0}" dt="2025-01-22T17:14:59.062" v="0" actId="2696"/>
        <pc:sldMkLst>
          <pc:docMk/>
          <pc:sldMk cId="3483525006" sldId="286"/>
        </pc:sldMkLst>
      </pc:sldChg>
      <pc:sldChg chg="del">
        <pc:chgData name="Eilidh McGregor (Green Ink)" userId="9cba41ee-7d70-4c23-afba-c2290bddaa61" providerId="ADAL" clId="{532C762C-6BB8-4987-84BF-1E9D103BB0D0}" dt="2025-01-22T17:14:59.062" v="0" actId="2696"/>
        <pc:sldMkLst>
          <pc:docMk/>
          <pc:sldMk cId="1127691587" sldId="287"/>
        </pc:sldMkLst>
      </pc:sldChg>
      <pc:sldChg chg="del">
        <pc:chgData name="Eilidh McGregor (Green Ink)" userId="9cba41ee-7d70-4c23-afba-c2290bddaa61" providerId="ADAL" clId="{532C762C-6BB8-4987-84BF-1E9D103BB0D0}" dt="2025-01-22T17:14:59.062" v="0" actId="2696"/>
        <pc:sldMkLst>
          <pc:docMk/>
          <pc:sldMk cId="3760288944" sldId="288"/>
        </pc:sldMkLst>
      </pc:sldChg>
      <pc:sldChg chg="del">
        <pc:chgData name="Eilidh McGregor (Green Ink)" userId="9cba41ee-7d70-4c23-afba-c2290bddaa61" providerId="ADAL" clId="{532C762C-6BB8-4987-84BF-1E9D103BB0D0}" dt="2025-01-22T17:14:59.062" v="0" actId="2696"/>
        <pc:sldMkLst>
          <pc:docMk/>
          <pc:sldMk cId="2088804391" sldId="289"/>
        </pc:sldMkLst>
      </pc:sldChg>
      <pc:sldChg chg="del">
        <pc:chgData name="Eilidh McGregor (Green Ink)" userId="9cba41ee-7d70-4c23-afba-c2290bddaa61" providerId="ADAL" clId="{532C762C-6BB8-4987-84BF-1E9D103BB0D0}" dt="2025-01-22T17:14:59.062" v="0" actId="2696"/>
        <pc:sldMkLst>
          <pc:docMk/>
          <pc:sldMk cId="2536136086" sldId="290"/>
        </pc:sldMkLst>
      </pc:sldChg>
      <pc:sldChg chg="del">
        <pc:chgData name="Eilidh McGregor (Green Ink)" userId="9cba41ee-7d70-4c23-afba-c2290bddaa61" providerId="ADAL" clId="{532C762C-6BB8-4987-84BF-1E9D103BB0D0}" dt="2025-01-22T17:14:59.062" v="0" actId="2696"/>
        <pc:sldMkLst>
          <pc:docMk/>
          <pc:sldMk cId="2948403408" sldId="291"/>
        </pc:sldMkLst>
      </pc:sldChg>
      <pc:sldChg chg="del">
        <pc:chgData name="Eilidh McGregor (Green Ink)" userId="9cba41ee-7d70-4c23-afba-c2290bddaa61" providerId="ADAL" clId="{532C762C-6BB8-4987-84BF-1E9D103BB0D0}" dt="2025-01-22T17:14:59.062" v="0" actId="2696"/>
        <pc:sldMkLst>
          <pc:docMk/>
          <pc:sldMk cId="3190309418" sldId="292"/>
        </pc:sldMkLst>
      </pc:sldChg>
      <pc:sldChg chg="del">
        <pc:chgData name="Eilidh McGregor (Green Ink)" userId="9cba41ee-7d70-4c23-afba-c2290bddaa61" providerId="ADAL" clId="{532C762C-6BB8-4987-84BF-1E9D103BB0D0}" dt="2025-01-22T17:14:59.062" v="0" actId="2696"/>
        <pc:sldMkLst>
          <pc:docMk/>
          <pc:sldMk cId="4008065995" sldId="293"/>
        </pc:sldMkLst>
      </pc:sldChg>
      <pc:sldChg chg="del">
        <pc:chgData name="Eilidh McGregor (Green Ink)" userId="9cba41ee-7d70-4c23-afba-c2290bddaa61" providerId="ADAL" clId="{532C762C-6BB8-4987-84BF-1E9D103BB0D0}" dt="2025-01-22T17:14:59.062" v="0" actId="2696"/>
        <pc:sldMkLst>
          <pc:docMk/>
          <pc:sldMk cId="2273748839" sldId="294"/>
        </pc:sldMkLst>
      </pc:sldChg>
      <pc:sldChg chg="del">
        <pc:chgData name="Eilidh McGregor (Green Ink)" userId="9cba41ee-7d70-4c23-afba-c2290bddaa61" providerId="ADAL" clId="{532C762C-6BB8-4987-84BF-1E9D103BB0D0}" dt="2025-01-22T17:14:59.062" v="0" actId="2696"/>
        <pc:sldMkLst>
          <pc:docMk/>
          <pc:sldMk cId="506637727" sldId="295"/>
        </pc:sldMkLst>
      </pc:sldChg>
      <pc:sldChg chg="del">
        <pc:chgData name="Eilidh McGregor (Green Ink)" userId="9cba41ee-7d70-4c23-afba-c2290bddaa61" providerId="ADAL" clId="{532C762C-6BB8-4987-84BF-1E9D103BB0D0}" dt="2025-01-22T17:14:59.062" v="0" actId="2696"/>
        <pc:sldMkLst>
          <pc:docMk/>
          <pc:sldMk cId="2167027896" sldId="296"/>
        </pc:sldMkLst>
      </pc:sldChg>
      <pc:sldChg chg="del">
        <pc:chgData name="Eilidh McGregor (Green Ink)" userId="9cba41ee-7d70-4c23-afba-c2290bddaa61" providerId="ADAL" clId="{532C762C-6BB8-4987-84BF-1E9D103BB0D0}" dt="2025-01-22T17:14:59.062" v="0" actId="2696"/>
        <pc:sldMkLst>
          <pc:docMk/>
          <pc:sldMk cId="638909572" sldId="297"/>
        </pc:sldMkLst>
      </pc:sldChg>
      <pc:sldChg chg="del">
        <pc:chgData name="Eilidh McGregor (Green Ink)" userId="9cba41ee-7d70-4c23-afba-c2290bddaa61" providerId="ADAL" clId="{532C762C-6BB8-4987-84BF-1E9D103BB0D0}" dt="2025-01-22T17:14:59.062" v="0" actId="2696"/>
        <pc:sldMkLst>
          <pc:docMk/>
          <pc:sldMk cId="2532305775" sldId="298"/>
        </pc:sldMkLst>
      </pc:sldChg>
      <pc:sldChg chg="del">
        <pc:chgData name="Eilidh McGregor (Green Ink)" userId="9cba41ee-7d70-4c23-afba-c2290bddaa61" providerId="ADAL" clId="{532C762C-6BB8-4987-84BF-1E9D103BB0D0}" dt="2025-01-22T17:14:59.062" v="0" actId="2696"/>
        <pc:sldMkLst>
          <pc:docMk/>
          <pc:sldMk cId="2589981433" sldId="299"/>
        </pc:sldMkLst>
      </pc:sldChg>
      <pc:sldChg chg="del">
        <pc:chgData name="Eilidh McGregor (Green Ink)" userId="9cba41ee-7d70-4c23-afba-c2290bddaa61" providerId="ADAL" clId="{532C762C-6BB8-4987-84BF-1E9D103BB0D0}" dt="2025-01-22T17:14:59.062" v="0" actId="2696"/>
        <pc:sldMkLst>
          <pc:docMk/>
          <pc:sldMk cId="3062596167" sldId="300"/>
        </pc:sldMkLst>
      </pc:sldChg>
      <pc:sldChg chg="del">
        <pc:chgData name="Eilidh McGregor (Green Ink)" userId="9cba41ee-7d70-4c23-afba-c2290bddaa61" providerId="ADAL" clId="{532C762C-6BB8-4987-84BF-1E9D103BB0D0}" dt="2025-01-22T17:14:59.062" v="0" actId="2696"/>
        <pc:sldMkLst>
          <pc:docMk/>
          <pc:sldMk cId="1692043370" sldId="301"/>
        </pc:sldMkLst>
      </pc:sldChg>
      <pc:sldChg chg="del">
        <pc:chgData name="Eilidh McGregor (Green Ink)" userId="9cba41ee-7d70-4c23-afba-c2290bddaa61" providerId="ADAL" clId="{532C762C-6BB8-4987-84BF-1E9D103BB0D0}" dt="2025-01-22T17:14:59.062" v="0" actId="2696"/>
        <pc:sldMkLst>
          <pc:docMk/>
          <pc:sldMk cId="4262841150" sldId="302"/>
        </pc:sldMkLst>
      </pc:sldChg>
      <pc:sldChg chg="del">
        <pc:chgData name="Eilidh McGregor (Green Ink)" userId="9cba41ee-7d70-4c23-afba-c2290bddaa61" providerId="ADAL" clId="{532C762C-6BB8-4987-84BF-1E9D103BB0D0}" dt="2025-01-22T17:14:59.062" v="0" actId="2696"/>
        <pc:sldMkLst>
          <pc:docMk/>
          <pc:sldMk cId="880424807" sldId="303"/>
        </pc:sldMkLst>
      </pc:sldChg>
      <pc:sldChg chg="del">
        <pc:chgData name="Eilidh McGregor (Green Ink)" userId="9cba41ee-7d70-4c23-afba-c2290bddaa61" providerId="ADAL" clId="{532C762C-6BB8-4987-84BF-1E9D103BB0D0}" dt="2025-01-22T17:14:59.062" v="0" actId="2696"/>
        <pc:sldMkLst>
          <pc:docMk/>
          <pc:sldMk cId="1227228117" sldId="304"/>
        </pc:sldMkLst>
      </pc:sldChg>
      <pc:sldChg chg="del">
        <pc:chgData name="Eilidh McGregor (Green Ink)" userId="9cba41ee-7d70-4c23-afba-c2290bddaa61" providerId="ADAL" clId="{532C762C-6BB8-4987-84BF-1E9D103BB0D0}" dt="2025-01-22T17:14:59.062" v="0" actId="2696"/>
        <pc:sldMkLst>
          <pc:docMk/>
          <pc:sldMk cId="3751994093" sldId="305"/>
        </pc:sldMkLst>
      </pc:sldChg>
      <pc:sldChg chg="del">
        <pc:chgData name="Eilidh McGregor (Green Ink)" userId="9cba41ee-7d70-4c23-afba-c2290bddaa61" providerId="ADAL" clId="{532C762C-6BB8-4987-84BF-1E9D103BB0D0}" dt="2025-01-22T17:14:59.062" v="0" actId="2696"/>
        <pc:sldMkLst>
          <pc:docMk/>
          <pc:sldMk cId="1617310243" sldId="306"/>
        </pc:sldMkLst>
      </pc:sldChg>
      <pc:sldChg chg="del">
        <pc:chgData name="Eilidh McGregor (Green Ink)" userId="9cba41ee-7d70-4c23-afba-c2290bddaa61" providerId="ADAL" clId="{532C762C-6BB8-4987-84BF-1E9D103BB0D0}" dt="2025-01-22T17:14:59.062" v="0" actId="2696"/>
        <pc:sldMkLst>
          <pc:docMk/>
          <pc:sldMk cId="941654747" sldId="307"/>
        </pc:sldMkLst>
      </pc:sldChg>
      <pc:sldChg chg="del">
        <pc:chgData name="Eilidh McGregor (Green Ink)" userId="9cba41ee-7d70-4c23-afba-c2290bddaa61" providerId="ADAL" clId="{532C762C-6BB8-4987-84BF-1E9D103BB0D0}" dt="2025-01-22T17:14:59.062" v="0" actId="2696"/>
        <pc:sldMkLst>
          <pc:docMk/>
          <pc:sldMk cId="2976818819" sldId="308"/>
        </pc:sldMkLst>
      </pc:sldChg>
      <pc:sldChg chg="del">
        <pc:chgData name="Eilidh McGregor (Green Ink)" userId="9cba41ee-7d70-4c23-afba-c2290bddaa61" providerId="ADAL" clId="{532C762C-6BB8-4987-84BF-1E9D103BB0D0}" dt="2025-01-22T17:14:59.062" v="0" actId="2696"/>
        <pc:sldMkLst>
          <pc:docMk/>
          <pc:sldMk cId="1702705720" sldId="309"/>
        </pc:sldMkLst>
      </pc:sldChg>
      <pc:sldChg chg="del">
        <pc:chgData name="Eilidh McGregor (Green Ink)" userId="9cba41ee-7d70-4c23-afba-c2290bddaa61" providerId="ADAL" clId="{532C762C-6BB8-4987-84BF-1E9D103BB0D0}" dt="2025-01-22T17:14:59.062" v="0" actId="2696"/>
        <pc:sldMkLst>
          <pc:docMk/>
          <pc:sldMk cId="3309654041" sldId="310"/>
        </pc:sldMkLst>
      </pc:sldChg>
      <pc:sldChg chg="del">
        <pc:chgData name="Eilidh McGregor (Green Ink)" userId="9cba41ee-7d70-4c23-afba-c2290bddaa61" providerId="ADAL" clId="{532C762C-6BB8-4987-84BF-1E9D103BB0D0}" dt="2025-01-22T17:14:59.062" v="0" actId="2696"/>
        <pc:sldMkLst>
          <pc:docMk/>
          <pc:sldMk cId="2425938701" sldId="311"/>
        </pc:sldMkLst>
      </pc:sldChg>
      <pc:sldChg chg="del">
        <pc:chgData name="Eilidh McGregor (Green Ink)" userId="9cba41ee-7d70-4c23-afba-c2290bddaa61" providerId="ADAL" clId="{532C762C-6BB8-4987-84BF-1E9D103BB0D0}" dt="2025-01-22T17:14:59.062" v="0" actId="2696"/>
        <pc:sldMkLst>
          <pc:docMk/>
          <pc:sldMk cId="2735761718" sldId="312"/>
        </pc:sldMkLst>
      </pc:sldChg>
      <pc:sldChg chg="del">
        <pc:chgData name="Eilidh McGregor (Green Ink)" userId="9cba41ee-7d70-4c23-afba-c2290bddaa61" providerId="ADAL" clId="{532C762C-6BB8-4987-84BF-1E9D103BB0D0}" dt="2025-01-22T17:14:59.062" v="0" actId="2696"/>
        <pc:sldMkLst>
          <pc:docMk/>
          <pc:sldMk cId="31742039" sldId="313"/>
        </pc:sldMkLst>
      </pc:sldChg>
      <pc:sldChg chg="del">
        <pc:chgData name="Eilidh McGregor (Green Ink)" userId="9cba41ee-7d70-4c23-afba-c2290bddaa61" providerId="ADAL" clId="{532C762C-6BB8-4987-84BF-1E9D103BB0D0}" dt="2025-01-22T17:14:59.062" v="0" actId="2696"/>
        <pc:sldMkLst>
          <pc:docMk/>
          <pc:sldMk cId="3703753277" sldId="314"/>
        </pc:sldMkLst>
      </pc:sldChg>
      <pc:sldChg chg="del">
        <pc:chgData name="Eilidh McGregor (Green Ink)" userId="9cba41ee-7d70-4c23-afba-c2290bddaa61" providerId="ADAL" clId="{532C762C-6BB8-4987-84BF-1E9D103BB0D0}" dt="2025-01-22T17:14:59.062" v="0" actId="2696"/>
        <pc:sldMkLst>
          <pc:docMk/>
          <pc:sldMk cId="3592705895" sldId="315"/>
        </pc:sldMkLst>
      </pc:sldChg>
      <pc:sldChg chg="del">
        <pc:chgData name="Eilidh McGregor (Green Ink)" userId="9cba41ee-7d70-4c23-afba-c2290bddaa61" providerId="ADAL" clId="{532C762C-6BB8-4987-84BF-1E9D103BB0D0}" dt="2025-01-22T17:14:59.062" v="0" actId="2696"/>
        <pc:sldMkLst>
          <pc:docMk/>
          <pc:sldMk cId="645047903" sldId="316"/>
        </pc:sldMkLst>
      </pc:sldChg>
      <pc:sldChg chg="del">
        <pc:chgData name="Eilidh McGregor (Green Ink)" userId="9cba41ee-7d70-4c23-afba-c2290bddaa61" providerId="ADAL" clId="{532C762C-6BB8-4987-84BF-1E9D103BB0D0}" dt="2025-01-22T17:14:59.062" v="0" actId="2696"/>
        <pc:sldMkLst>
          <pc:docMk/>
          <pc:sldMk cId="2459270932" sldId="317"/>
        </pc:sldMkLst>
      </pc:sldChg>
      <pc:sldChg chg="del">
        <pc:chgData name="Eilidh McGregor (Green Ink)" userId="9cba41ee-7d70-4c23-afba-c2290bddaa61" providerId="ADAL" clId="{532C762C-6BB8-4987-84BF-1E9D103BB0D0}" dt="2025-01-22T17:14:59.062" v="0" actId="2696"/>
        <pc:sldMkLst>
          <pc:docMk/>
          <pc:sldMk cId="405924900" sldId="318"/>
        </pc:sldMkLst>
      </pc:sldChg>
      <pc:sldChg chg="del">
        <pc:chgData name="Eilidh McGregor (Green Ink)" userId="9cba41ee-7d70-4c23-afba-c2290bddaa61" providerId="ADAL" clId="{532C762C-6BB8-4987-84BF-1E9D103BB0D0}" dt="2025-01-22T17:14:59.062" v="0" actId="2696"/>
        <pc:sldMkLst>
          <pc:docMk/>
          <pc:sldMk cId="215115266" sldId="319"/>
        </pc:sldMkLst>
      </pc:sldChg>
      <pc:sldChg chg="del">
        <pc:chgData name="Eilidh McGregor (Green Ink)" userId="9cba41ee-7d70-4c23-afba-c2290bddaa61" providerId="ADAL" clId="{532C762C-6BB8-4987-84BF-1E9D103BB0D0}" dt="2025-01-22T17:14:59.062" v="0" actId="2696"/>
        <pc:sldMkLst>
          <pc:docMk/>
          <pc:sldMk cId="300440845" sldId="320"/>
        </pc:sldMkLst>
      </pc:sldChg>
      <pc:sldChg chg="del">
        <pc:chgData name="Eilidh McGregor (Green Ink)" userId="9cba41ee-7d70-4c23-afba-c2290bddaa61" providerId="ADAL" clId="{532C762C-6BB8-4987-84BF-1E9D103BB0D0}" dt="2025-01-22T17:14:59.062" v="0" actId="2696"/>
        <pc:sldMkLst>
          <pc:docMk/>
          <pc:sldMk cId="4016960346" sldId="321"/>
        </pc:sldMkLst>
      </pc:sldChg>
      <pc:sldChg chg="del">
        <pc:chgData name="Eilidh McGregor (Green Ink)" userId="9cba41ee-7d70-4c23-afba-c2290bddaa61" providerId="ADAL" clId="{532C762C-6BB8-4987-84BF-1E9D103BB0D0}" dt="2025-01-22T17:14:59.062" v="0" actId="2696"/>
        <pc:sldMkLst>
          <pc:docMk/>
          <pc:sldMk cId="1819681962" sldId="322"/>
        </pc:sldMkLst>
      </pc:sldChg>
      <pc:sldChg chg="del">
        <pc:chgData name="Eilidh McGregor (Green Ink)" userId="9cba41ee-7d70-4c23-afba-c2290bddaa61" providerId="ADAL" clId="{532C762C-6BB8-4987-84BF-1E9D103BB0D0}" dt="2025-01-22T17:14:59.062" v="0" actId="2696"/>
        <pc:sldMkLst>
          <pc:docMk/>
          <pc:sldMk cId="1365899413" sldId="323"/>
        </pc:sldMkLst>
      </pc:sldChg>
      <pc:sldChg chg="del">
        <pc:chgData name="Eilidh McGregor (Green Ink)" userId="9cba41ee-7d70-4c23-afba-c2290bddaa61" providerId="ADAL" clId="{532C762C-6BB8-4987-84BF-1E9D103BB0D0}" dt="2025-01-22T17:14:59.062" v="0" actId="2696"/>
        <pc:sldMkLst>
          <pc:docMk/>
          <pc:sldMk cId="2638156766" sldId="324"/>
        </pc:sldMkLst>
      </pc:sldChg>
      <pc:sldChg chg="del">
        <pc:chgData name="Eilidh McGregor (Green Ink)" userId="9cba41ee-7d70-4c23-afba-c2290bddaa61" providerId="ADAL" clId="{532C762C-6BB8-4987-84BF-1E9D103BB0D0}" dt="2025-01-22T17:14:59.062" v="0" actId="2696"/>
        <pc:sldMkLst>
          <pc:docMk/>
          <pc:sldMk cId="1369234350" sldId="325"/>
        </pc:sldMkLst>
      </pc:sldChg>
      <pc:sldChg chg="del">
        <pc:chgData name="Eilidh McGregor (Green Ink)" userId="9cba41ee-7d70-4c23-afba-c2290bddaa61" providerId="ADAL" clId="{532C762C-6BB8-4987-84BF-1E9D103BB0D0}" dt="2025-01-22T17:14:59.062" v="0" actId="2696"/>
        <pc:sldMkLst>
          <pc:docMk/>
          <pc:sldMk cId="60754089" sldId="326"/>
        </pc:sldMkLst>
      </pc:sldChg>
      <pc:sldChg chg="del">
        <pc:chgData name="Eilidh McGregor (Green Ink)" userId="9cba41ee-7d70-4c23-afba-c2290bddaa61" providerId="ADAL" clId="{532C762C-6BB8-4987-84BF-1E9D103BB0D0}" dt="2025-01-22T17:14:59.062" v="0" actId="2696"/>
        <pc:sldMkLst>
          <pc:docMk/>
          <pc:sldMk cId="1645537383" sldId="327"/>
        </pc:sldMkLst>
      </pc:sldChg>
      <pc:sldChg chg="del">
        <pc:chgData name="Eilidh McGregor (Green Ink)" userId="9cba41ee-7d70-4c23-afba-c2290bddaa61" providerId="ADAL" clId="{532C762C-6BB8-4987-84BF-1E9D103BB0D0}" dt="2025-01-22T17:14:59.062" v="0" actId="2696"/>
        <pc:sldMkLst>
          <pc:docMk/>
          <pc:sldMk cId="2105024719" sldId="328"/>
        </pc:sldMkLst>
      </pc:sldChg>
      <pc:sldChg chg="del">
        <pc:chgData name="Eilidh McGregor (Green Ink)" userId="9cba41ee-7d70-4c23-afba-c2290bddaa61" providerId="ADAL" clId="{532C762C-6BB8-4987-84BF-1E9D103BB0D0}" dt="2025-01-22T17:14:59.062" v="0" actId="2696"/>
        <pc:sldMkLst>
          <pc:docMk/>
          <pc:sldMk cId="4287269881" sldId="329"/>
        </pc:sldMkLst>
      </pc:sldChg>
      <pc:sldChg chg="del">
        <pc:chgData name="Eilidh McGregor (Green Ink)" userId="9cba41ee-7d70-4c23-afba-c2290bddaa61" providerId="ADAL" clId="{532C762C-6BB8-4987-84BF-1E9D103BB0D0}" dt="2025-01-22T17:14:59.062" v="0" actId="2696"/>
        <pc:sldMkLst>
          <pc:docMk/>
          <pc:sldMk cId="2282169624" sldId="331"/>
        </pc:sldMkLst>
      </pc:sldChg>
      <pc:sldChg chg="del">
        <pc:chgData name="Eilidh McGregor (Green Ink)" userId="9cba41ee-7d70-4c23-afba-c2290bddaa61" providerId="ADAL" clId="{532C762C-6BB8-4987-84BF-1E9D103BB0D0}" dt="2025-01-22T17:14:59.062" v="0" actId="2696"/>
        <pc:sldMkLst>
          <pc:docMk/>
          <pc:sldMk cId="3640792935" sldId="332"/>
        </pc:sldMkLst>
      </pc:sldChg>
      <pc:sldChg chg="del">
        <pc:chgData name="Eilidh McGregor (Green Ink)" userId="9cba41ee-7d70-4c23-afba-c2290bddaa61" providerId="ADAL" clId="{532C762C-6BB8-4987-84BF-1E9D103BB0D0}" dt="2025-01-22T17:14:59.062" v="0" actId="2696"/>
        <pc:sldMkLst>
          <pc:docMk/>
          <pc:sldMk cId="3389520788" sldId="333"/>
        </pc:sldMkLst>
      </pc:sldChg>
      <pc:sldChg chg="del">
        <pc:chgData name="Eilidh McGregor (Green Ink)" userId="9cba41ee-7d70-4c23-afba-c2290bddaa61" providerId="ADAL" clId="{532C762C-6BB8-4987-84BF-1E9D103BB0D0}" dt="2025-01-22T17:14:59.062" v="0" actId="2696"/>
        <pc:sldMkLst>
          <pc:docMk/>
          <pc:sldMk cId="2260159668" sldId="334"/>
        </pc:sldMkLst>
      </pc:sldChg>
      <pc:sldChg chg="del">
        <pc:chgData name="Eilidh McGregor (Green Ink)" userId="9cba41ee-7d70-4c23-afba-c2290bddaa61" providerId="ADAL" clId="{532C762C-6BB8-4987-84BF-1E9D103BB0D0}" dt="2025-01-22T17:14:59.062" v="0" actId="2696"/>
        <pc:sldMkLst>
          <pc:docMk/>
          <pc:sldMk cId="503172891" sldId="335"/>
        </pc:sldMkLst>
      </pc:sldChg>
      <pc:sldChg chg="del">
        <pc:chgData name="Eilidh McGregor (Green Ink)" userId="9cba41ee-7d70-4c23-afba-c2290bddaa61" providerId="ADAL" clId="{532C762C-6BB8-4987-84BF-1E9D103BB0D0}" dt="2025-01-22T17:14:59.062" v="0" actId="2696"/>
        <pc:sldMkLst>
          <pc:docMk/>
          <pc:sldMk cId="189337088" sldId="336"/>
        </pc:sldMkLst>
      </pc:sldChg>
      <pc:sldChg chg="del">
        <pc:chgData name="Eilidh McGregor (Green Ink)" userId="9cba41ee-7d70-4c23-afba-c2290bddaa61" providerId="ADAL" clId="{532C762C-6BB8-4987-84BF-1E9D103BB0D0}" dt="2025-01-22T17:14:59.062" v="0" actId="2696"/>
        <pc:sldMkLst>
          <pc:docMk/>
          <pc:sldMk cId="2349944705" sldId="338"/>
        </pc:sldMkLst>
      </pc:sldChg>
      <pc:sldChg chg="del">
        <pc:chgData name="Eilidh McGregor (Green Ink)" userId="9cba41ee-7d70-4c23-afba-c2290bddaa61" providerId="ADAL" clId="{532C762C-6BB8-4987-84BF-1E9D103BB0D0}" dt="2025-01-22T17:14:59.062" v="0" actId="2696"/>
        <pc:sldMkLst>
          <pc:docMk/>
          <pc:sldMk cId="608429785" sldId="339"/>
        </pc:sldMkLst>
      </pc:sldChg>
      <pc:sldChg chg="del">
        <pc:chgData name="Eilidh McGregor (Green Ink)" userId="9cba41ee-7d70-4c23-afba-c2290bddaa61" providerId="ADAL" clId="{532C762C-6BB8-4987-84BF-1E9D103BB0D0}" dt="2025-01-22T17:14:59.062" v="0" actId="2696"/>
        <pc:sldMkLst>
          <pc:docMk/>
          <pc:sldMk cId="2610938113" sldId="340"/>
        </pc:sldMkLst>
      </pc:sldChg>
      <pc:sldChg chg="del">
        <pc:chgData name="Eilidh McGregor (Green Ink)" userId="9cba41ee-7d70-4c23-afba-c2290bddaa61" providerId="ADAL" clId="{532C762C-6BB8-4987-84BF-1E9D103BB0D0}" dt="2025-01-22T17:14:59.062" v="0" actId="2696"/>
        <pc:sldMkLst>
          <pc:docMk/>
          <pc:sldMk cId="2203998842" sldId="341"/>
        </pc:sldMkLst>
      </pc:sldChg>
      <pc:sldChg chg="del">
        <pc:chgData name="Eilidh McGregor (Green Ink)" userId="9cba41ee-7d70-4c23-afba-c2290bddaa61" providerId="ADAL" clId="{532C762C-6BB8-4987-84BF-1E9D103BB0D0}" dt="2025-01-22T17:14:59.062" v="0" actId="2696"/>
        <pc:sldMkLst>
          <pc:docMk/>
          <pc:sldMk cId="1858194508" sldId="342"/>
        </pc:sldMkLst>
      </pc:sldChg>
      <pc:sldChg chg="del">
        <pc:chgData name="Eilidh McGregor (Green Ink)" userId="9cba41ee-7d70-4c23-afba-c2290bddaa61" providerId="ADAL" clId="{532C762C-6BB8-4987-84BF-1E9D103BB0D0}" dt="2025-01-22T17:14:59.062" v="0" actId="2696"/>
        <pc:sldMkLst>
          <pc:docMk/>
          <pc:sldMk cId="3591334104" sldId="343"/>
        </pc:sldMkLst>
      </pc:sldChg>
      <pc:sldChg chg="del">
        <pc:chgData name="Eilidh McGregor (Green Ink)" userId="9cba41ee-7d70-4c23-afba-c2290bddaa61" providerId="ADAL" clId="{532C762C-6BB8-4987-84BF-1E9D103BB0D0}" dt="2025-01-22T17:14:59.062" v="0" actId="2696"/>
        <pc:sldMkLst>
          <pc:docMk/>
          <pc:sldMk cId="1685860822" sldId="344"/>
        </pc:sldMkLst>
      </pc:sldChg>
      <pc:sldChg chg="del">
        <pc:chgData name="Eilidh McGregor (Green Ink)" userId="9cba41ee-7d70-4c23-afba-c2290bddaa61" providerId="ADAL" clId="{532C762C-6BB8-4987-84BF-1E9D103BB0D0}" dt="2025-01-22T17:14:59.062" v="0" actId="2696"/>
        <pc:sldMkLst>
          <pc:docMk/>
          <pc:sldMk cId="1115174239" sldId="345"/>
        </pc:sldMkLst>
      </pc:sldChg>
      <pc:sldChg chg="del">
        <pc:chgData name="Eilidh McGregor (Green Ink)" userId="9cba41ee-7d70-4c23-afba-c2290bddaa61" providerId="ADAL" clId="{532C762C-6BB8-4987-84BF-1E9D103BB0D0}" dt="2025-01-22T17:14:59.062" v="0" actId="2696"/>
        <pc:sldMkLst>
          <pc:docMk/>
          <pc:sldMk cId="3520038041" sldId="346"/>
        </pc:sldMkLst>
      </pc:sldChg>
      <pc:sldChg chg="del">
        <pc:chgData name="Eilidh McGregor (Green Ink)" userId="9cba41ee-7d70-4c23-afba-c2290bddaa61" providerId="ADAL" clId="{532C762C-6BB8-4987-84BF-1E9D103BB0D0}" dt="2025-01-22T17:14:59.062" v="0" actId="2696"/>
        <pc:sldMkLst>
          <pc:docMk/>
          <pc:sldMk cId="2308235034" sldId="347"/>
        </pc:sldMkLst>
      </pc:sldChg>
      <pc:sldChg chg="del">
        <pc:chgData name="Eilidh McGregor (Green Ink)" userId="9cba41ee-7d70-4c23-afba-c2290bddaa61" providerId="ADAL" clId="{532C762C-6BB8-4987-84BF-1E9D103BB0D0}" dt="2025-01-22T17:14:59.062" v="0" actId="2696"/>
        <pc:sldMkLst>
          <pc:docMk/>
          <pc:sldMk cId="3936956838" sldId="348"/>
        </pc:sldMkLst>
      </pc:sldChg>
      <pc:sldChg chg="del">
        <pc:chgData name="Eilidh McGregor (Green Ink)" userId="9cba41ee-7d70-4c23-afba-c2290bddaa61" providerId="ADAL" clId="{532C762C-6BB8-4987-84BF-1E9D103BB0D0}" dt="2025-01-22T17:14:59.062" v="0" actId="2696"/>
        <pc:sldMkLst>
          <pc:docMk/>
          <pc:sldMk cId="3291694893" sldId="349"/>
        </pc:sldMkLst>
      </pc:sldChg>
      <pc:sldChg chg="del">
        <pc:chgData name="Eilidh McGregor (Green Ink)" userId="9cba41ee-7d70-4c23-afba-c2290bddaa61" providerId="ADAL" clId="{532C762C-6BB8-4987-84BF-1E9D103BB0D0}" dt="2025-01-22T17:14:59.062" v="0" actId="2696"/>
        <pc:sldMkLst>
          <pc:docMk/>
          <pc:sldMk cId="3624528765" sldId="350"/>
        </pc:sldMkLst>
      </pc:sldChg>
      <pc:sldChg chg="del">
        <pc:chgData name="Eilidh McGregor (Green Ink)" userId="9cba41ee-7d70-4c23-afba-c2290bddaa61" providerId="ADAL" clId="{532C762C-6BB8-4987-84BF-1E9D103BB0D0}" dt="2025-01-22T17:14:59.062" v="0" actId="2696"/>
        <pc:sldMkLst>
          <pc:docMk/>
          <pc:sldMk cId="2547595142" sldId="351"/>
        </pc:sldMkLst>
      </pc:sldChg>
      <pc:sldChg chg="del">
        <pc:chgData name="Eilidh McGregor (Green Ink)" userId="9cba41ee-7d70-4c23-afba-c2290bddaa61" providerId="ADAL" clId="{532C762C-6BB8-4987-84BF-1E9D103BB0D0}" dt="2025-01-22T17:14:59.062" v="0" actId="2696"/>
        <pc:sldMkLst>
          <pc:docMk/>
          <pc:sldMk cId="3035615297" sldId="352"/>
        </pc:sldMkLst>
      </pc:sldChg>
      <pc:sldChg chg="del">
        <pc:chgData name="Eilidh McGregor (Green Ink)" userId="9cba41ee-7d70-4c23-afba-c2290bddaa61" providerId="ADAL" clId="{532C762C-6BB8-4987-84BF-1E9D103BB0D0}" dt="2025-01-22T17:14:59.062" v="0" actId="2696"/>
        <pc:sldMkLst>
          <pc:docMk/>
          <pc:sldMk cId="3473095637" sldId="353"/>
        </pc:sldMkLst>
      </pc:sldChg>
      <pc:sldChg chg="del">
        <pc:chgData name="Eilidh McGregor (Green Ink)" userId="9cba41ee-7d70-4c23-afba-c2290bddaa61" providerId="ADAL" clId="{532C762C-6BB8-4987-84BF-1E9D103BB0D0}" dt="2025-01-22T17:14:59.062" v="0" actId="2696"/>
        <pc:sldMkLst>
          <pc:docMk/>
          <pc:sldMk cId="2944623996" sldId="354"/>
        </pc:sldMkLst>
      </pc:sldChg>
      <pc:sldChg chg="del">
        <pc:chgData name="Eilidh McGregor (Green Ink)" userId="9cba41ee-7d70-4c23-afba-c2290bddaa61" providerId="ADAL" clId="{532C762C-6BB8-4987-84BF-1E9D103BB0D0}" dt="2025-01-22T17:14:59.062" v="0" actId="2696"/>
        <pc:sldMkLst>
          <pc:docMk/>
          <pc:sldMk cId="2691747382" sldId="355"/>
        </pc:sldMkLst>
      </pc:sldChg>
      <pc:sldChg chg="del">
        <pc:chgData name="Eilidh McGregor (Green Ink)" userId="9cba41ee-7d70-4c23-afba-c2290bddaa61" providerId="ADAL" clId="{532C762C-6BB8-4987-84BF-1E9D103BB0D0}" dt="2025-01-22T17:14:59.062" v="0" actId="2696"/>
        <pc:sldMkLst>
          <pc:docMk/>
          <pc:sldMk cId="4185511180" sldId="356"/>
        </pc:sldMkLst>
      </pc:sldChg>
      <pc:sldChg chg="del">
        <pc:chgData name="Eilidh McGregor (Green Ink)" userId="9cba41ee-7d70-4c23-afba-c2290bddaa61" providerId="ADAL" clId="{532C762C-6BB8-4987-84BF-1E9D103BB0D0}" dt="2025-01-22T17:14:59.062" v="0" actId="2696"/>
        <pc:sldMkLst>
          <pc:docMk/>
          <pc:sldMk cId="1111653470" sldId="357"/>
        </pc:sldMkLst>
      </pc:sldChg>
      <pc:sldChg chg="del">
        <pc:chgData name="Eilidh McGregor (Green Ink)" userId="9cba41ee-7d70-4c23-afba-c2290bddaa61" providerId="ADAL" clId="{532C762C-6BB8-4987-84BF-1E9D103BB0D0}" dt="2025-01-22T17:14:59.062" v="0" actId="2696"/>
        <pc:sldMkLst>
          <pc:docMk/>
          <pc:sldMk cId="3487666049" sldId="358"/>
        </pc:sldMkLst>
      </pc:sldChg>
      <pc:sldChg chg="del">
        <pc:chgData name="Eilidh McGregor (Green Ink)" userId="9cba41ee-7d70-4c23-afba-c2290bddaa61" providerId="ADAL" clId="{532C762C-6BB8-4987-84BF-1E9D103BB0D0}" dt="2025-01-22T17:14:59.062" v="0" actId="2696"/>
        <pc:sldMkLst>
          <pc:docMk/>
          <pc:sldMk cId="2286267831" sldId="359"/>
        </pc:sldMkLst>
      </pc:sldChg>
      <pc:sldChg chg="del">
        <pc:chgData name="Eilidh McGregor (Green Ink)" userId="9cba41ee-7d70-4c23-afba-c2290bddaa61" providerId="ADAL" clId="{532C762C-6BB8-4987-84BF-1E9D103BB0D0}" dt="2025-01-22T17:14:59.062" v="0" actId="2696"/>
        <pc:sldMkLst>
          <pc:docMk/>
          <pc:sldMk cId="808584332" sldId="360"/>
        </pc:sldMkLst>
      </pc:sldChg>
      <pc:sldChg chg="del">
        <pc:chgData name="Eilidh McGregor (Green Ink)" userId="9cba41ee-7d70-4c23-afba-c2290bddaa61" providerId="ADAL" clId="{532C762C-6BB8-4987-84BF-1E9D103BB0D0}" dt="2025-01-22T17:14:59.062" v="0" actId="2696"/>
        <pc:sldMkLst>
          <pc:docMk/>
          <pc:sldMk cId="2053373606" sldId="361"/>
        </pc:sldMkLst>
      </pc:sldChg>
      <pc:sldChg chg="del">
        <pc:chgData name="Eilidh McGregor (Green Ink)" userId="9cba41ee-7d70-4c23-afba-c2290bddaa61" providerId="ADAL" clId="{532C762C-6BB8-4987-84BF-1E9D103BB0D0}" dt="2025-01-22T17:14:59.062" v="0" actId="2696"/>
        <pc:sldMkLst>
          <pc:docMk/>
          <pc:sldMk cId="381938884" sldId="362"/>
        </pc:sldMkLst>
      </pc:sldChg>
      <pc:sldChg chg="del">
        <pc:chgData name="Eilidh McGregor (Green Ink)" userId="9cba41ee-7d70-4c23-afba-c2290bddaa61" providerId="ADAL" clId="{532C762C-6BB8-4987-84BF-1E9D103BB0D0}" dt="2025-01-22T17:14:59.062" v="0" actId="2696"/>
        <pc:sldMkLst>
          <pc:docMk/>
          <pc:sldMk cId="2997695657" sldId="363"/>
        </pc:sldMkLst>
      </pc:sldChg>
      <pc:sldChg chg="del">
        <pc:chgData name="Eilidh McGregor (Green Ink)" userId="9cba41ee-7d70-4c23-afba-c2290bddaa61" providerId="ADAL" clId="{532C762C-6BB8-4987-84BF-1E9D103BB0D0}" dt="2025-01-22T17:14:59.062" v="0" actId="2696"/>
        <pc:sldMkLst>
          <pc:docMk/>
          <pc:sldMk cId="2502400184" sldId="364"/>
        </pc:sldMkLst>
      </pc:sldChg>
      <pc:sldChg chg="del">
        <pc:chgData name="Eilidh McGregor (Green Ink)" userId="9cba41ee-7d70-4c23-afba-c2290bddaa61" providerId="ADAL" clId="{532C762C-6BB8-4987-84BF-1E9D103BB0D0}" dt="2025-01-22T17:14:59.062" v="0" actId="2696"/>
        <pc:sldMkLst>
          <pc:docMk/>
          <pc:sldMk cId="450505083" sldId="365"/>
        </pc:sldMkLst>
      </pc:sldChg>
      <pc:sldChg chg="del">
        <pc:chgData name="Eilidh McGregor (Green Ink)" userId="9cba41ee-7d70-4c23-afba-c2290bddaa61" providerId="ADAL" clId="{532C762C-6BB8-4987-84BF-1E9D103BB0D0}" dt="2025-01-22T17:14:59.062" v="0" actId="2696"/>
        <pc:sldMkLst>
          <pc:docMk/>
          <pc:sldMk cId="2910822156" sldId="366"/>
        </pc:sldMkLst>
      </pc:sldChg>
      <pc:sldChg chg="del">
        <pc:chgData name="Eilidh McGregor (Green Ink)" userId="9cba41ee-7d70-4c23-afba-c2290bddaa61" providerId="ADAL" clId="{532C762C-6BB8-4987-84BF-1E9D103BB0D0}" dt="2025-01-22T17:14:59.062" v="0" actId="2696"/>
        <pc:sldMkLst>
          <pc:docMk/>
          <pc:sldMk cId="3930788228" sldId="367"/>
        </pc:sldMkLst>
      </pc:sldChg>
      <pc:sldChg chg="del">
        <pc:chgData name="Eilidh McGregor (Green Ink)" userId="9cba41ee-7d70-4c23-afba-c2290bddaa61" providerId="ADAL" clId="{532C762C-6BB8-4987-84BF-1E9D103BB0D0}" dt="2025-01-22T17:14:59.062" v="0" actId="2696"/>
        <pc:sldMkLst>
          <pc:docMk/>
          <pc:sldMk cId="3960158483" sldId="368"/>
        </pc:sldMkLst>
      </pc:sldChg>
      <pc:sldChg chg="del">
        <pc:chgData name="Eilidh McGregor (Green Ink)" userId="9cba41ee-7d70-4c23-afba-c2290bddaa61" providerId="ADAL" clId="{532C762C-6BB8-4987-84BF-1E9D103BB0D0}" dt="2025-01-22T17:14:59.062" v="0" actId="2696"/>
        <pc:sldMkLst>
          <pc:docMk/>
          <pc:sldMk cId="2664659621" sldId="369"/>
        </pc:sldMkLst>
      </pc:sldChg>
      <pc:sldChg chg="del">
        <pc:chgData name="Eilidh McGregor (Green Ink)" userId="9cba41ee-7d70-4c23-afba-c2290bddaa61" providerId="ADAL" clId="{532C762C-6BB8-4987-84BF-1E9D103BB0D0}" dt="2025-01-22T17:14:59.062" v="0" actId="2696"/>
        <pc:sldMkLst>
          <pc:docMk/>
          <pc:sldMk cId="3331365431" sldId="370"/>
        </pc:sldMkLst>
      </pc:sldChg>
      <pc:sldChg chg="del">
        <pc:chgData name="Eilidh McGregor (Green Ink)" userId="9cba41ee-7d70-4c23-afba-c2290bddaa61" providerId="ADAL" clId="{532C762C-6BB8-4987-84BF-1E9D103BB0D0}" dt="2025-01-22T17:14:59.062" v="0" actId="2696"/>
        <pc:sldMkLst>
          <pc:docMk/>
          <pc:sldMk cId="1380650648" sldId="371"/>
        </pc:sldMkLst>
      </pc:sldChg>
      <pc:sldChg chg="del">
        <pc:chgData name="Eilidh McGregor (Green Ink)" userId="9cba41ee-7d70-4c23-afba-c2290bddaa61" providerId="ADAL" clId="{532C762C-6BB8-4987-84BF-1E9D103BB0D0}" dt="2025-01-22T17:14:59.062" v="0" actId="2696"/>
        <pc:sldMkLst>
          <pc:docMk/>
          <pc:sldMk cId="1476635638" sldId="372"/>
        </pc:sldMkLst>
      </pc:sldChg>
      <pc:sldChg chg="del">
        <pc:chgData name="Eilidh McGregor (Green Ink)" userId="9cba41ee-7d70-4c23-afba-c2290bddaa61" providerId="ADAL" clId="{532C762C-6BB8-4987-84BF-1E9D103BB0D0}" dt="2025-01-22T17:14:59.062" v="0" actId="2696"/>
        <pc:sldMkLst>
          <pc:docMk/>
          <pc:sldMk cId="518623373" sldId="373"/>
        </pc:sldMkLst>
      </pc:sldChg>
      <pc:sldChg chg="del">
        <pc:chgData name="Eilidh McGregor (Green Ink)" userId="9cba41ee-7d70-4c23-afba-c2290bddaa61" providerId="ADAL" clId="{532C762C-6BB8-4987-84BF-1E9D103BB0D0}" dt="2025-01-22T17:14:59.062" v="0" actId="2696"/>
        <pc:sldMkLst>
          <pc:docMk/>
          <pc:sldMk cId="1337207779" sldId="374"/>
        </pc:sldMkLst>
      </pc:sldChg>
      <pc:sldChg chg="del">
        <pc:chgData name="Eilidh McGregor (Green Ink)" userId="9cba41ee-7d70-4c23-afba-c2290bddaa61" providerId="ADAL" clId="{532C762C-6BB8-4987-84BF-1E9D103BB0D0}" dt="2025-01-22T17:14:59.062" v="0" actId="2696"/>
        <pc:sldMkLst>
          <pc:docMk/>
          <pc:sldMk cId="903554842" sldId="375"/>
        </pc:sldMkLst>
      </pc:sldChg>
      <pc:sldChg chg="del">
        <pc:chgData name="Eilidh McGregor (Green Ink)" userId="9cba41ee-7d70-4c23-afba-c2290bddaa61" providerId="ADAL" clId="{532C762C-6BB8-4987-84BF-1E9D103BB0D0}" dt="2025-01-22T17:14:59.062" v="0" actId="2696"/>
        <pc:sldMkLst>
          <pc:docMk/>
          <pc:sldMk cId="3698560307" sldId="376"/>
        </pc:sldMkLst>
      </pc:sldChg>
      <pc:sldChg chg="del">
        <pc:chgData name="Eilidh McGregor (Green Ink)" userId="9cba41ee-7d70-4c23-afba-c2290bddaa61" providerId="ADAL" clId="{532C762C-6BB8-4987-84BF-1E9D103BB0D0}" dt="2025-01-22T17:14:59.062" v="0" actId="2696"/>
        <pc:sldMkLst>
          <pc:docMk/>
          <pc:sldMk cId="1354297752" sldId="377"/>
        </pc:sldMkLst>
      </pc:sldChg>
      <pc:sldChg chg="del">
        <pc:chgData name="Eilidh McGregor (Green Ink)" userId="9cba41ee-7d70-4c23-afba-c2290bddaa61" providerId="ADAL" clId="{532C762C-6BB8-4987-84BF-1E9D103BB0D0}" dt="2025-01-22T17:14:59.062" v="0" actId="2696"/>
        <pc:sldMkLst>
          <pc:docMk/>
          <pc:sldMk cId="2107535238" sldId="378"/>
        </pc:sldMkLst>
      </pc:sldChg>
      <pc:sldChg chg="del">
        <pc:chgData name="Eilidh McGregor (Green Ink)" userId="9cba41ee-7d70-4c23-afba-c2290bddaa61" providerId="ADAL" clId="{532C762C-6BB8-4987-84BF-1E9D103BB0D0}" dt="2025-01-22T17:14:59.062" v="0" actId="2696"/>
        <pc:sldMkLst>
          <pc:docMk/>
          <pc:sldMk cId="3009497168" sldId="379"/>
        </pc:sldMkLst>
      </pc:sldChg>
      <pc:sldChg chg="del">
        <pc:chgData name="Eilidh McGregor (Green Ink)" userId="9cba41ee-7d70-4c23-afba-c2290bddaa61" providerId="ADAL" clId="{532C762C-6BB8-4987-84BF-1E9D103BB0D0}" dt="2025-01-22T17:14:59.062" v="0" actId="2696"/>
        <pc:sldMkLst>
          <pc:docMk/>
          <pc:sldMk cId="931857856" sldId="380"/>
        </pc:sldMkLst>
      </pc:sldChg>
      <pc:sldChg chg="del">
        <pc:chgData name="Eilidh McGregor (Green Ink)" userId="9cba41ee-7d70-4c23-afba-c2290bddaa61" providerId="ADAL" clId="{532C762C-6BB8-4987-84BF-1E9D103BB0D0}" dt="2025-01-22T17:14:59.062" v="0" actId="2696"/>
        <pc:sldMkLst>
          <pc:docMk/>
          <pc:sldMk cId="3185709460" sldId="381"/>
        </pc:sldMkLst>
      </pc:sldChg>
      <pc:sldChg chg="del">
        <pc:chgData name="Eilidh McGregor (Green Ink)" userId="9cba41ee-7d70-4c23-afba-c2290bddaa61" providerId="ADAL" clId="{532C762C-6BB8-4987-84BF-1E9D103BB0D0}" dt="2025-01-22T17:14:59.062" v="0" actId="2696"/>
        <pc:sldMkLst>
          <pc:docMk/>
          <pc:sldMk cId="3589868293" sldId="382"/>
        </pc:sldMkLst>
      </pc:sldChg>
      <pc:sldChg chg="del">
        <pc:chgData name="Eilidh McGregor (Green Ink)" userId="9cba41ee-7d70-4c23-afba-c2290bddaa61" providerId="ADAL" clId="{532C762C-6BB8-4987-84BF-1E9D103BB0D0}" dt="2025-01-22T17:14:59.062" v="0" actId="2696"/>
        <pc:sldMkLst>
          <pc:docMk/>
          <pc:sldMk cId="4011445393" sldId="383"/>
        </pc:sldMkLst>
      </pc:sldChg>
      <pc:sldChg chg="del">
        <pc:chgData name="Eilidh McGregor (Green Ink)" userId="9cba41ee-7d70-4c23-afba-c2290bddaa61" providerId="ADAL" clId="{532C762C-6BB8-4987-84BF-1E9D103BB0D0}" dt="2025-01-22T17:14:59.062" v="0" actId="2696"/>
        <pc:sldMkLst>
          <pc:docMk/>
          <pc:sldMk cId="2336240412" sldId="385"/>
        </pc:sldMkLst>
      </pc:sldChg>
      <pc:sldChg chg="del">
        <pc:chgData name="Eilidh McGregor (Green Ink)" userId="9cba41ee-7d70-4c23-afba-c2290bddaa61" providerId="ADAL" clId="{532C762C-6BB8-4987-84BF-1E9D103BB0D0}" dt="2025-01-22T17:14:59.062" v="0" actId="2696"/>
        <pc:sldMkLst>
          <pc:docMk/>
          <pc:sldMk cId="1156690852" sldId="386"/>
        </pc:sldMkLst>
      </pc:sldChg>
      <pc:sldChg chg="del">
        <pc:chgData name="Eilidh McGregor (Green Ink)" userId="9cba41ee-7d70-4c23-afba-c2290bddaa61" providerId="ADAL" clId="{532C762C-6BB8-4987-84BF-1E9D103BB0D0}" dt="2025-01-22T17:14:59.062" v="0" actId="2696"/>
        <pc:sldMkLst>
          <pc:docMk/>
          <pc:sldMk cId="4218647465" sldId="387"/>
        </pc:sldMkLst>
      </pc:sldChg>
      <pc:sldChg chg="del">
        <pc:chgData name="Eilidh McGregor (Green Ink)" userId="9cba41ee-7d70-4c23-afba-c2290bddaa61" providerId="ADAL" clId="{532C762C-6BB8-4987-84BF-1E9D103BB0D0}" dt="2025-01-22T17:14:59.062" v="0" actId="2696"/>
        <pc:sldMkLst>
          <pc:docMk/>
          <pc:sldMk cId="1917435598" sldId="388"/>
        </pc:sldMkLst>
      </pc:sldChg>
      <pc:sldChg chg="del">
        <pc:chgData name="Eilidh McGregor (Green Ink)" userId="9cba41ee-7d70-4c23-afba-c2290bddaa61" providerId="ADAL" clId="{532C762C-6BB8-4987-84BF-1E9D103BB0D0}" dt="2025-01-22T17:14:59.062" v="0" actId="2696"/>
        <pc:sldMkLst>
          <pc:docMk/>
          <pc:sldMk cId="2015603308" sldId="389"/>
        </pc:sldMkLst>
      </pc:sldChg>
      <pc:sldChg chg="del">
        <pc:chgData name="Eilidh McGregor (Green Ink)" userId="9cba41ee-7d70-4c23-afba-c2290bddaa61" providerId="ADAL" clId="{532C762C-6BB8-4987-84BF-1E9D103BB0D0}" dt="2025-01-22T17:14:59.062" v="0" actId="2696"/>
        <pc:sldMkLst>
          <pc:docMk/>
          <pc:sldMk cId="1171939171" sldId="390"/>
        </pc:sldMkLst>
      </pc:sldChg>
      <pc:sldChg chg="del">
        <pc:chgData name="Eilidh McGregor (Green Ink)" userId="9cba41ee-7d70-4c23-afba-c2290bddaa61" providerId="ADAL" clId="{532C762C-6BB8-4987-84BF-1E9D103BB0D0}" dt="2025-01-22T17:14:59.062" v="0" actId="2696"/>
        <pc:sldMkLst>
          <pc:docMk/>
          <pc:sldMk cId="1028910217" sldId="391"/>
        </pc:sldMkLst>
      </pc:sldChg>
      <pc:sldChg chg="del">
        <pc:chgData name="Eilidh McGregor (Green Ink)" userId="9cba41ee-7d70-4c23-afba-c2290bddaa61" providerId="ADAL" clId="{532C762C-6BB8-4987-84BF-1E9D103BB0D0}" dt="2025-01-22T17:14:59.062" v="0" actId="2696"/>
        <pc:sldMkLst>
          <pc:docMk/>
          <pc:sldMk cId="1127343658" sldId="392"/>
        </pc:sldMkLst>
      </pc:sldChg>
      <pc:sldChg chg="del">
        <pc:chgData name="Eilidh McGregor (Green Ink)" userId="9cba41ee-7d70-4c23-afba-c2290bddaa61" providerId="ADAL" clId="{532C762C-6BB8-4987-84BF-1E9D103BB0D0}" dt="2025-01-22T17:14:59.062" v="0" actId="2696"/>
        <pc:sldMkLst>
          <pc:docMk/>
          <pc:sldMk cId="2988284812" sldId="393"/>
        </pc:sldMkLst>
      </pc:sldChg>
      <pc:sldChg chg="del">
        <pc:chgData name="Eilidh McGregor (Green Ink)" userId="9cba41ee-7d70-4c23-afba-c2290bddaa61" providerId="ADAL" clId="{532C762C-6BB8-4987-84BF-1E9D103BB0D0}" dt="2025-01-22T17:14:59.062" v="0" actId="2696"/>
        <pc:sldMkLst>
          <pc:docMk/>
          <pc:sldMk cId="1822650153" sldId="394"/>
        </pc:sldMkLst>
      </pc:sldChg>
      <pc:sldChg chg="del">
        <pc:chgData name="Eilidh McGregor (Green Ink)" userId="9cba41ee-7d70-4c23-afba-c2290bddaa61" providerId="ADAL" clId="{532C762C-6BB8-4987-84BF-1E9D103BB0D0}" dt="2025-01-22T17:14:59.062" v="0" actId="2696"/>
        <pc:sldMkLst>
          <pc:docMk/>
          <pc:sldMk cId="4194480999" sldId="395"/>
        </pc:sldMkLst>
      </pc:sldChg>
      <pc:sldChg chg="del">
        <pc:chgData name="Eilidh McGregor (Green Ink)" userId="9cba41ee-7d70-4c23-afba-c2290bddaa61" providerId="ADAL" clId="{532C762C-6BB8-4987-84BF-1E9D103BB0D0}" dt="2025-01-22T17:14:59.062" v="0" actId="2696"/>
        <pc:sldMkLst>
          <pc:docMk/>
          <pc:sldMk cId="3538176018" sldId="396"/>
        </pc:sldMkLst>
      </pc:sldChg>
      <pc:sldChg chg="del">
        <pc:chgData name="Eilidh McGregor (Green Ink)" userId="9cba41ee-7d70-4c23-afba-c2290bddaa61" providerId="ADAL" clId="{532C762C-6BB8-4987-84BF-1E9D103BB0D0}" dt="2025-01-22T17:14:59.062" v="0" actId="2696"/>
        <pc:sldMkLst>
          <pc:docMk/>
          <pc:sldMk cId="3561387362" sldId="397"/>
        </pc:sldMkLst>
      </pc:sldChg>
      <pc:sldChg chg="del">
        <pc:chgData name="Eilidh McGregor (Green Ink)" userId="9cba41ee-7d70-4c23-afba-c2290bddaa61" providerId="ADAL" clId="{532C762C-6BB8-4987-84BF-1E9D103BB0D0}" dt="2025-01-22T17:14:59.062" v="0" actId="2696"/>
        <pc:sldMkLst>
          <pc:docMk/>
          <pc:sldMk cId="1954711701" sldId="399"/>
        </pc:sldMkLst>
      </pc:sldChg>
      <pc:sldChg chg="del">
        <pc:chgData name="Eilidh McGregor (Green Ink)" userId="9cba41ee-7d70-4c23-afba-c2290bddaa61" providerId="ADAL" clId="{532C762C-6BB8-4987-84BF-1E9D103BB0D0}" dt="2025-01-22T17:14:59.062" v="0" actId="2696"/>
        <pc:sldMkLst>
          <pc:docMk/>
          <pc:sldMk cId="3059605623" sldId="400"/>
        </pc:sldMkLst>
      </pc:sldChg>
      <pc:sldChg chg="del">
        <pc:chgData name="Eilidh McGregor (Green Ink)" userId="9cba41ee-7d70-4c23-afba-c2290bddaa61" providerId="ADAL" clId="{532C762C-6BB8-4987-84BF-1E9D103BB0D0}" dt="2025-01-22T17:14:59.062" v="0" actId="2696"/>
        <pc:sldMkLst>
          <pc:docMk/>
          <pc:sldMk cId="808780701" sldId="401"/>
        </pc:sldMkLst>
      </pc:sldChg>
      <pc:sldChg chg="del">
        <pc:chgData name="Eilidh McGregor (Green Ink)" userId="9cba41ee-7d70-4c23-afba-c2290bddaa61" providerId="ADAL" clId="{532C762C-6BB8-4987-84BF-1E9D103BB0D0}" dt="2025-01-22T17:14:59.062" v="0" actId="2696"/>
        <pc:sldMkLst>
          <pc:docMk/>
          <pc:sldMk cId="3368542220" sldId="402"/>
        </pc:sldMkLst>
      </pc:sldChg>
      <pc:sldChg chg="del">
        <pc:chgData name="Eilidh McGregor (Green Ink)" userId="9cba41ee-7d70-4c23-afba-c2290bddaa61" providerId="ADAL" clId="{532C762C-6BB8-4987-84BF-1E9D103BB0D0}" dt="2025-01-22T17:14:59.062" v="0" actId="2696"/>
        <pc:sldMkLst>
          <pc:docMk/>
          <pc:sldMk cId="2692575180" sldId="403"/>
        </pc:sldMkLst>
      </pc:sldChg>
      <pc:sldChg chg="del">
        <pc:chgData name="Eilidh McGregor (Green Ink)" userId="9cba41ee-7d70-4c23-afba-c2290bddaa61" providerId="ADAL" clId="{532C762C-6BB8-4987-84BF-1E9D103BB0D0}" dt="2025-01-22T17:14:59.062" v="0" actId="2696"/>
        <pc:sldMkLst>
          <pc:docMk/>
          <pc:sldMk cId="2493692021" sldId="404"/>
        </pc:sldMkLst>
      </pc:sldChg>
      <pc:sldChg chg="del">
        <pc:chgData name="Eilidh McGregor (Green Ink)" userId="9cba41ee-7d70-4c23-afba-c2290bddaa61" providerId="ADAL" clId="{532C762C-6BB8-4987-84BF-1E9D103BB0D0}" dt="2025-01-22T17:14:59.062" v="0" actId="2696"/>
        <pc:sldMkLst>
          <pc:docMk/>
          <pc:sldMk cId="1331180470" sldId="405"/>
        </pc:sldMkLst>
      </pc:sldChg>
      <pc:sldChg chg="del">
        <pc:chgData name="Eilidh McGregor (Green Ink)" userId="9cba41ee-7d70-4c23-afba-c2290bddaa61" providerId="ADAL" clId="{532C762C-6BB8-4987-84BF-1E9D103BB0D0}" dt="2025-01-22T17:14:59.062" v="0" actId="2696"/>
        <pc:sldMkLst>
          <pc:docMk/>
          <pc:sldMk cId="1722598437" sldId="406"/>
        </pc:sldMkLst>
      </pc:sldChg>
      <pc:sldChg chg="del">
        <pc:chgData name="Eilidh McGregor (Green Ink)" userId="9cba41ee-7d70-4c23-afba-c2290bddaa61" providerId="ADAL" clId="{532C762C-6BB8-4987-84BF-1E9D103BB0D0}" dt="2025-01-22T17:14:59.062" v="0" actId="2696"/>
        <pc:sldMkLst>
          <pc:docMk/>
          <pc:sldMk cId="2688503039" sldId="407"/>
        </pc:sldMkLst>
      </pc:sldChg>
      <pc:sldChg chg="del">
        <pc:chgData name="Eilidh McGregor (Green Ink)" userId="9cba41ee-7d70-4c23-afba-c2290bddaa61" providerId="ADAL" clId="{532C762C-6BB8-4987-84BF-1E9D103BB0D0}" dt="2025-01-22T17:14:59.062" v="0" actId="2696"/>
        <pc:sldMkLst>
          <pc:docMk/>
          <pc:sldMk cId="2853284006" sldId="408"/>
        </pc:sldMkLst>
      </pc:sldChg>
      <pc:sldChg chg="del">
        <pc:chgData name="Eilidh McGregor (Green Ink)" userId="9cba41ee-7d70-4c23-afba-c2290bddaa61" providerId="ADAL" clId="{532C762C-6BB8-4987-84BF-1E9D103BB0D0}" dt="2025-01-22T17:14:59.062" v="0" actId="2696"/>
        <pc:sldMkLst>
          <pc:docMk/>
          <pc:sldMk cId="21310276" sldId="409"/>
        </pc:sldMkLst>
      </pc:sldChg>
      <pc:sldChg chg="del">
        <pc:chgData name="Eilidh McGregor (Green Ink)" userId="9cba41ee-7d70-4c23-afba-c2290bddaa61" providerId="ADAL" clId="{532C762C-6BB8-4987-84BF-1E9D103BB0D0}" dt="2025-01-22T17:14:59.062" v="0" actId="2696"/>
        <pc:sldMkLst>
          <pc:docMk/>
          <pc:sldMk cId="2888543304" sldId="410"/>
        </pc:sldMkLst>
      </pc:sldChg>
      <pc:sldChg chg="del">
        <pc:chgData name="Eilidh McGregor (Green Ink)" userId="9cba41ee-7d70-4c23-afba-c2290bddaa61" providerId="ADAL" clId="{532C762C-6BB8-4987-84BF-1E9D103BB0D0}" dt="2025-01-22T17:14:59.062" v="0" actId="2696"/>
        <pc:sldMkLst>
          <pc:docMk/>
          <pc:sldMk cId="441904790" sldId="411"/>
        </pc:sldMkLst>
      </pc:sldChg>
      <pc:sldChg chg="del">
        <pc:chgData name="Eilidh McGregor (Green Ink)" userId="9cba41ee-7d70-4c23-afba-c2290bddaa61" providerId="ADAL" clId="{532C762C-6BB8-4987-84BF-1E9D103BB0D0}" dt="2025-01-22T17:14:59.062" v="0" actId="2696"/>
        <pc:sldMkLst>
          <pc:docMk/>
          <pc:sldMk cId="2199830253" sldId="412"/>
        </pc:sldMkLst>
      </pc:sldChg>
      <pc:sldChg chg="del">
        <pc:chgData name="Eilidh McGregor (Green Ink)" userId="9cba41ee-7d70-4c23-afba-c2290bddaa61" providerId="ADAL" clId="{532C762C-6BB8-4987-84BF-1E9D103BB0D0}" dt="2025-01-22T17:14:59.062" v="0" actId="2696"/>
        <pc:sldMkLst>
          <pc:docMk/>
          <pc:sldMk cId="3711404045" sldId="413"/>
        </pc:sldMkLst>
      </pc:sldChg>
      <pc:sldChg chg="del">
        <pc:chgData name="Eilidh McGregor (Green Ink)" userId="9cba41ee-7d70-4c23-afba-c2290bddaa61" providerId="ADAL" clId="{532C762C-6BB8-4987-84BF-1E9D103BB0D0}" dt="2025-01-22T17:14:59.062" v="0" actId="2696"/>
        <pc:sldMkLst>
          <pc:docMk/>
          <pc:sldMk cId="1015598433" sldId="414"/>
        </pc:sldMkLst>
      </pc:sldChg>
      <pc:sldChg chg="del">
        <pc:chgData name="Eilidh McGregor (Green Ink)" userId="9cba41ee-7d70-4c23-afba-c2290bddaa61" providerId="ADAL" clId="{532C762C-6BB8-4987-84BF-1E9D103BB0D0}" dt="2025-01-22T17:14:59.062" v="0" actId="2696"/>
        <pc:sldMkLst>
          <pc:docMk/>
          <pc:sldMk cId="2020397534" sldId="415"/>
        </pc:sldMkLst>
      </pc:sldChg>
      <pc:sldChg chg="del">
        <pc:chgData name="Eilidh McGregor (Green Ink)" userId="9cba41ee-7d70-4c23-afba-c2290bddaa61" providerId="ADAL" clId="{532C762C-6BB8-4987-84BF-1E9D103BB0D0}" dt="2025-01-22T17:14:59.062" v="0" actId="2696"/>
        <pc:sldMkLst>
          <pc:docMk/>
          <pc:sldMk cId="1847478965" sldId="416"/>
        </pc:sldMkLst>
      </pc:sldChg>
      <pc:sldChg chg="del">
        <pc:chgData name="Eilidh McGregor (Green Ink)" userId="9cba41ee-7d70-4c23-afba-c2290bddaa61" providerId="ADAL" clId="{532C762C-6BB8-4987-84BF-1E9D103BB0D0}" dt="2025-01-22T17:14:59.062" v="0" actId="2696"/>
        <pc:sldMkLst>
          <pc:docMk/>
          <pc:sldMk cId="3265652103" sldId="418"/>
        </pc:sldMkLst>
      </pc:sldChg>
      <pc:sldChg chg="del">
        <pc:chgData name="Eilidh McGregor (Green Ink)" userId="9cba41ee-7d70-4c23-afba-c2290bddaa61" providerId="ADAL" clId="{532C762C-6BB8-4987-84BF-1E9D103BB0D0}" dt="2025-01-22T17:14:59.062" v="0" actId="2696"/>
        <pc:sldMkLst>
          <pc:docMk/>
          <pc:sldMk cId="2899680230" sldId="419"/>
        </pc:sldMkLst>
      </pc:sldChg>
      <pc:sldChg chg="del">
        <pc:chgData name="Eilidh McGregor (Green Ink)" userId="9cba41ee-7d70-4c23-afba-c2290bddaa61" providerId="ADAL" clId="{532C762C-6BB8-4987-84BF-1E9D103BB0D0}" dt="2025-01-22T17:14:59.062" v="0" actId="2696"/>
        <pc:sldMkLst>
          <pc:docMk/>
          <pc:sldMk cId="3084289961" sldId="420"/>
        </pc:sldMkLst>
      </pc:sldChg>
      <pc:sldChg chg="del">
        <pc:chgData name="Eilidh McGregor (Green Ink)" userId="9cba41ee-7d70-4c23-afba-c2290bddaa61" providerId="ADAL" clId="{532C762C-6BB8-4987-84BF-1E9D103BB0D0}" dt="2025-01-22T17:14:59.062" v="0" actId="2696"/>
        <pc:sldMkLst>
          <pc:docMk/>
          <pc:sldMk cId="2966736274" sldId="421"/>
        </pc:sldMkLst>
      </pc:sldChg>
      <pc:sldChg chg="del">
        <pc:chgData name="Eilidh McGregor (Green Ink)" userId="9cba41ee-7d70-4c23-afba-c2290bddaa61" providerId="ADAL" clId="{532C762C-6BB8-4987-84BF-1E9D103BB0D0}" dt="2025-01-22T17:14:59.062" v="0" actId="2696"/>
        <pc:sldMkLst>
          <pc:docMk/>
          <pc:sldMk cId="1972875164" sldId="422"/>
        </pc:sldMkLst>
      </pc:sldChg>
      <pc:sldChg chg="del">
        <pc:chgData name="Eilidh McGregor (Green Ink)" userId="9cba41ee-7d70-4c23-afba-c2290bddaa61" providerId="ADAL" clId="{532C762C-6BB8-4987-84BF-1E9D103BB0D0}" dt="2025-01-22T17:14:59.062" v="0" actId="2696"/>
        <pc:sldMkLst>
          <pc:docMk/>
          <pc:sldMk cId="1457438846" sldId="423"/>
        </pc:sldMkLst>
      </pc:sldChg>
      <pc:sldChg chg="del">
        <pc:chgData name="Eilidh McGregor (Green Ink)" userId="9cba41ee-7d70-4c23-afba-c2290bddaa61" providerId="ADAL" clId="{532C762C-6BB8-4987-84BF-1E9D103BB0D0}" dt="2025-01-22T17:14:59.062" v="0" actId="2696"/>
        <pc:sldMkLst>
          <pc:docMk/>
          <pc:sldMk cId="588918854" sldId="424"/>
        </pc:sldMkLst>
      </pc:sldChg>
      <pc:sldChg chg="del">
        <pc:chgData name="Eilidh McGregor (Green Ink)" userId="9cba41ee-7d70-4c23-afba-c2290bddaa61" providerId="ADAL" clId="{532C762C-6BB8-4987-84BF-1E9D103BB0D0}" dt="2025-01-22T17:14:59.062" v="0" actId="2696"/>
        <pc:sldMkLst>
          <pc:docMk/>
          <pc:sldMk cId="968710743" sldId="425"/>
        </pc:sldMkLst>
      </pc:sldChg>
      <pc:sldChg chg="del">
        <pc:chgData name="Eilidh McGregor (Green Ink)" userId="9cba41ee-7d70-4c23-afba-c2290bddaa61" providerId="ADAL" clId="{532C762C-6BB8-4987-84BF-1E9D103BB0D0}" dt="2025-01-22T17:14:59.062" v="0" actId="2696"/>
        <pc:sldMkLst>
          <pc:docMk/>
          <pc:sldMk cId="147282105" sldId="426"/>
        </pc:sldMkLst>
      </pc:sldChg>
      <pc:sldChg chg="del">
        <pc:chgData name="Eilidh McGregor (Green Ink)" userId="9cba41ee-7d70-4c23-afba-c2290bddaa61" providerId="ADAL" clId="{532C762C-6BB8-4987-84BF-1E9D103BB0D0}" dt="2025-01-22T17:14:59.062" v="0" actId="2696"/>
        <pc:sldMkLst>
          <pc:docMk/>
          <pc:sldMk cId="4063641347" sldId="427"/>
        </pc:sldMkLst>
      </pc:sldChg>
      <pc:sldChg chg="del">
        <pc:chgData name="Eilidh McGregor (Green Ink)" userId="9cba41ee-7d70-4c23-afba-c2290bddaa61" providerId="ADAL" clId="{532C762C-6BB8-4987-84BF-1E9D103BB0D0}" dt="2025-01-22T17:14:59.062" v="0" actId="2696"/>
        <pc:sldMkLst>
          <pc:docMk/>
          <pc:sldMk cId="3250450290" sldId="428"/>
        </pc:sldMkLst>
      </pc:sldChg>
      <pc:sldChg chg="del">
        <pc:chgData name="Eilidh McGregor (Green Ink)" userId="9cba41ee-7d70-4c23-afba-c2290bddaa61" providerId="ADAL" clId="{532C762C-6BB8-4987-84BF-1E9D103BB0D0}" dt="2025-01-22T17:14:59.062" v="0" actId="2696"/>
        <pc:sldMkLst>
          <pc:docMk/>
          <pc:sldMk cId="708236150" sldId="429"/>
        </pc:sldMkLst>
      </pc:sldChg>
      <pc:sldChg chg="del">
        <pc:chgData name="Eilidh McGregor (Green Ink)" userId="9cba41ee-7d70-4c23-afba-c2290bddaa61" providerId="ADAL" clId="{532C762C-6BB8-4987-84BF-1E9D103BB0D0}" dt="2025-01-22T17:14:59.062" v="0" actId="2696"/>
        <pc:sldMkLst>
          <pc:docMk/>
          <pc:sldMk cId="1777860250" sldId="430"/>
        </pc:sldMkLst>
      </pc:sldChg>
      <pc:sldChg chg="del">
        <pc:chgData name="Eilidh McGregor (Green Ink)" userId="9cba41ee-7d70-4c23-afba-c2290bddaa61" providerId="ADAL" clId="{532C762C-6BB8-4987-84BF-1E9D103BB0D0}" dt="2025-01-22T17:14:59.062" v="0" actId="2696"/>
        <pc:sldMkLst>
          <pc:docMk/>
          <pc:sldMk cId="3879805485" sldId="431"/>
        </pc:sldMkLst>
      </pc:sldChg>
      <pc:sldChg chg="del">
        <pc:chgData name="Eilidh McGregor (Green Ink)" userId="9cba41ee-7d70-4c23-afba-c2290bddaa61" providerId="ADAL" clId="{532C762C-6BB8-4987-84BF-1E9D103BB0D0}" dt="2025-01-22T17:14:59.062" v="0" actId="2696"/>
        <pc:sldMkLst>
          <pc:docMk/>
          <pc:sldMk cId="2111588280" sldId="432"/>
        </pc:sldMkLst>
      </pc:sldChg>
      <pc:sldChg chg="del">
        <pc:chgData name="Eilidh McGregor (Green Ink)" userId="9cba41ee-7d70-4c23-afba-c2290bddaa61" providerId="ADAL" clId="{532C762C-6BB8-4987-84BF-1E9D103BB0D0}" dt="2025-01-22T17:14:59.062" v="0" actId="2696"/>
        <pc:sldMkLst>
          <pc:docMk/>
          <pc:sldMk cId="1060235616" sldId="433"/>
        </pc:sldMkLst>
      </pc:sldChg>
      <pc:sldChg chg="del">
        <pc:chgData name="Eilidh McGregor (Green Ink)" userId="9cba41ee-7d70-4c23-afba-c2290bddaa61" providerId="ADAL" clId="{532C762C-6BB8-4987-84BF-1E9D103BB0D0}" dt="2025-01-22T17:14:59.062" v="0" actId="2696"/>
        <pc:sldMkLst>
          <pc:docMk/>
          <pc:sldMk cId="3693223639" sldId="434"/>
        </pc:sldMkLst>
      </pc:sldChg>
      <pc:sldChg chg="del">
        <pc:chgData name="Eilidh McGregor (Green Ink)" userId="9cba41ee-7d70-4c23-afba-c2290bddaa61" providerId="ADAL" clId="{532C762C-6BB8-4987-84BF-1E9D103BB0D0}" dt="2025-01-22T17:14:59.062" v="0" actId="2696"/>
        <pc:sldMkLst>
          <pc:docMk/>
          <pc:sldMk cId="383238543" sldId="435"/>
        </pc:sldMkLst>
      </pc:sldChg>
      <pc:sldChg chg="del">
        <pc:chgData name="Eilidh McGregor (Green Ink)" userId="9cba41ee-7d70-4c23-afba-c2290bddaa61" providerId="ADAL" clId="{532C762C-6BB8-4987-84BF-1E9D103BB0D0}" dt="2025-01-22T17:14:59.062" v="0" actId="2696"/>
        <pc:sldMkLst>
          <pc:docMk/>
          <pc:sldMk cId="3846787701" sldId="436"/>
        </pc:sldMkLst>
      </pc:sldChg>
      <pc:sldChg chg="del">
        <pc:chgData name="Eilidh McGregor (Green Ink)" userId="9cba41ee-7d70-4c23-afba-c2290bddaa61" providerId="ADAL" clId="{532C762C-6BB8-4987-84BF-1E9D103BB0D0}" dt="2025-01-22T17:14:59.062" v="0" actId="2696"/>
        <pc:sldMkLst>
          <pc:docMk/>
          <pc:sldMk cId="658007478" sldId="437"/>
        </pc:sldMkLst>
      </pc:sldChg>
      <pc:sldChg chg="del">
        <pc:chgData name="Eilidh McGregor (Green Ink)" userId="9cba41ee-7d70-4c23-afba-c2290bddaa61" providerId="ADAL" clId="{532C762C-6BB8-4987-84BF-1E9D103BB0D0}" dt="2025-01-22T17:14:59.062" v="0" actId="2696"/>
        <pc:sldMkLst>
          <pc:docMk/>
          <pc:sldMk cId="1866775652" sldId="438"/>
        </pc:sldMkLst>
      </pc:sldChg>
      <pc:sldChg chg="del">
        <pc:chgData name="Eilidh McGregor (Green Ink)" userId="9cba41ee-7d70-4c23-afba-c2290bddaa61" providerId="ADAL" clId="{532C762C-6BB8-4987-84BF-1E9D103BB0D0}" dt="2025-01-22T17:14:59.062" v="0" actId="2696"/>
        <pc:sldMkLst>
          <pc:docMk/>
          <pc:sldMk cId="3640056953" sldId="439"/>
        </pc:sldMkLst>
      </pc:sldChg>
      <pc:sldChg chg="del">
        <pc:chgData name="Eilidh McGregor (Green Ink)" userId="9cba41ee-7d70-4c23-afba-c2290bddaa61" providerId="ADAL" clId="{532C762C-6BB8-4987-84BF-1E9D103BB0D0}" dt="2025-01-22T17:14:59.062" v="0" actId="2696"/>
        <pc:sldMkLst>
          <pc:docMk/>
          <pc:sldMk cId="2035660140" sldId="440"/>
        </pc:sldMkLst>
      </pc:sldChg>
      <pc:sldChg chg="del">
        <pc:chgData name="Eilidh McGregor (Green Ink)" userId="9cba41ee-7d70-4c23-afba-c2290bddaa61" providerId="ADAL" clId="{532C762C-6BB8-4987-84BF-1E9D103BB0D0}" dt="2025-01-22T17:14:59.062" v="0" actId="2696"/>
        <pc:sldMkLst>
          <pc:docMk/>
          <pc:sldMk cId="1605091778" sldId="441"/>
        </pc:sldMkLst>
      </pc:sldChg>
      <pc:sldChg chg="del">
        <pc:chgData name="Eilidh McGregor (Green Ink)" userId="9cba41ee-7d70-4c23-afba-c2290bddaa61" providerId="ADAL" clId="{532C762C-6BB8-4987-84BF-1E9D103BB0D0}" dt="2025-01-22T17:14:59.062" v="0" actId="2696"/>
        <pc:sldMkLst>
          <pc:docMk/>
          <pc:sldMk cId="4268944015" sldId="442"/>
        </pc:sldMkLst>
      </pc:sldChg>
      <pc:sldChg chg="del">
        <pc:chgData name="Eilidh McGregor (Green Ink)" userId="9cba41ee-7d70-4c23-afba-c2290bddaa61" providerId="ADAL" clId="{532C762C-6BB8-4987-84BF-1E9D103BB0D0}" dt="2025-01-22T17:14:59.062" v="0" actId="2696"/>
        <pc:sldMkLst>
          <pc:docMk/>
          <pc:sldMk cId="836644462" sldId="443"/>
        </pc:sldMkLst>
      </pc:sldChg>
      <pc:sldChg chg="del">
        <pc:chgData name="Eilidh McGregor (Green Ink)" userId="9cba41ee-7d70-4c23-afba-c2290bddaa61" providerId="ADAL" clId="{532C762C-6BB8-4987-84BF-1E9D103BB0D0}" dt="2025-01-22T17:14:59.062" v="0" actId="2696"/>
        <pc:sldMkLst>
          <pc:docMk/>
          <pc:sldMk cId="1624689300" sldId="444"/>
        </pc:sldMkLst>
      </pc:sldChg>
      <pc:sldChg chg="del">
        <pc:chgData name="Eilidh McGregor (Green Ink)" userId="9cba41ee-7d70-4c23-afba-c2290bddaa61" providerId="ADAL" clId="{532C762C-6BB8-4987-84BF-1E9D103BB0D0}" dt="2025-01-22T17:14:59.062" v="0" actId="2696"/>
        <pc:sldMkLst>
          <pc:docMk/>
          <pc:sldMk cId="3211565102" sldId="445"/>
        </pc:sldMkLst>
      </pc:sldChg>
      <pc:sldChg chg="del">
        <pc:chgData name="Eilidh McGregor (Green Ink)" userId="9cba41ee-7d70-4c23-afba-c2290bddaa61" providerId="ADAL" clId="{532C762C-6BB8-4987-84BF-1E9D103BB0D0}" dt="2025-01-22T17:14:59.062" v="0" actId="2696"/>
        <pc:sldMkLst>
          <pc:docMk/>
          <pc:sldMk cId="878336637" sldId="447"/>
        </pc:sldMkLst>
      </pc:sldChg>
      <pc:sldChg chg="del">
        <pc:chgData name="Eilidh McGregor (Green Ink)" userId="9cba41ee-7d70-4c23-afba-c2290bddaa61" providerId="ADAL" clId="{532C762C-6BB8-4987-84BF-1E9D103BB0D0}" dt="2025-01-22T17:14:59.062" v="0" actId="2696"/>
        <pc:sldMkLst>
          <pc:docMk/>
          <pc:sldMk cId="4138028408" sldId="448"/>
        </pc:sldMkLst>
      </pc:sldChg>
      <pc:sldChg chg="del">
        <pc:chgData name="Eilidh McGregor (Green Ink)" userId="9cba41ee-7d70-4c23-afba-c2290bddaa61" providerId="ADAL" clId="{532C762C-6BB8-4987-84BF-1E9D103BB0D0}" dt="2025-01-22T17:14:59.062" v="0" actId="2696"/>
        <pc:sldMkLst>
          <pc:docMk/>
          <pc:sldMk cId="953593568" sldId="449"/>
        </pc:sldMkLst>
      </pc:sldChg>
      <pc:sldChg chg="del">
        <pc:chgData name="Eilidh McGregor (Green Ink)" userId="9cba41ee-7d70-4c23-afba-c2290bddaa61" providerId="ADAL" clId="{532C762C-6BB8-4987-84BF-1E9D103BB0D0}" dt="2025-01-22T17:14:59.062" v="0" actId="2696"/>
        <pc:sldMkLst>
          <pc:docMk/>
          <pc:sldMk cId="3557499827" sldId="450"/>
        </pc:sldMkLst>
      </pc:sldChg>
      <pc:sldChg chg="del">
        <pc:chgData name="Eilidh McGregor (Green Ink)" userId="9cba41ee-7d70-4c23-afba-c2290bddaa61" providerId="ADAL" clId="{532C762C-6BB8-4987-84BF-1E9D103BB0D0}" dt="2025-01-22T17:14:59.062" v="0" actId="2696"/>
        <pc:sldMkLst>
          <pc:docMk/>
          <pc:sldMk cId="3435835886" sldId="451"/>
        </pc:sldMkLst>
      </pc:sldChg>
      <pc:sldChg chg="del">
        <pc:chgData name="Eilidh McGregor (Green Ink)" userId="9cba41ee-7d70-4c23-afba-c2290bddaa61" providerId="ADAL" clId="{532C762C-6BB8-4987-84BF-1E9D103BB0D0}" dt="2025-01-22T17:14:59.062" v="0" actId="2696"/>
        <pc:sldMkLst>
          <pc:docMk/>
          <pc:sldMk cId="3195388984" sldId="452"/>
        </pc:sldMkLst>
      </pc:sldChg>
      <pc:sldChg chg="del">
        <pc:chgData name="Eilidh McGregor (Green Ink)" userId="9cba41ee-7d70-4c23-afba-c2290bddaa61" providerId="ADAL" clId="{532C762C-6BB8-4987-84BF-1E9D103BB0D0}" dt="2025-01-22T17:14:59.062" v="0" actId="2696"/>
        <pc:sldMkLst>
          <pc:docMk/>
          <pc:sldMk cId="1969357477" sldId="453"/>
        </pc:sldMkLst>
      </pc:sldChg>
      <pc:sldChg chg="del">
        <pc:chgData name="Eilidh McGregor (Green Ink)" userId="9cba41ee-7d70-4c23-afba-c2290bddaa61" providerId="ADAL" clId="{532C762C-6BB8-4987-84BF-1E9D103BB0D0}" dt="2025-01-22T17:14:59.062" v="0" actId="2696"/>
        <pc:sldMkLst>
          <pc:docMk/>
          <pc:sldMk cId="2237964821" sldId="454"/>
        </pc:sldMkLst>
      </pc:sldChg>
      <pc:sldChg chg="del">
        <pc:chgData name="Eilidh McGregor (Green Ink)" userId="9cba41ee-7d70-4c23-afba-c2290bddaa61" providerId="ADAL" clId="{532C762C-6BB8-4987-84BF-1E9D103BB0D0}" dt="2025-01-22T17:14:59.062" v="0" actId="2696"/>
        <pc:sldMkLst>
          <pc:docMk/>
          <pc:sldMk cId="984639349" sldId="455"/>
        </pc:sldMkLst>
      </pc:sldChg>
      <pc:sldChg chg="del">
        <pc:chgData name="Eilidh McGregor (Green Ink)" userId="9cba41ee-7d70-4c23-afba-c2290bddaa61" providerId="ADAL" clId="{532C762C-6BB8-4987-84BF-1E9D103BB0D0}" dt="2025-01-22T17:14:59.062" v="0" actId="2696"/>
        <pc:sldMkLst>
          <pc:docMk/>
          <pc:sldMk cId="63581443" sldId="456"/>
        </pc:sldMkLst>
      </pc:sldChg>
      <pc:sldChg chg="del">
        <pc:chgData name="Eilidh McGregor (Green Ink)" userId="9cba41ee-7d70-4c23-afba-c2290bddaa61" providerId="ADAL" clId="{532C762C-6BB8-4987-84BF-1E9D103BB0D0}" dt="2025-01-22T17:14:59.062" v="0" actId="2696"/>
        <pc:sldMkLst>
          <pc:docMk/>
          <pc:sldMk cId="3577199260" sldId="457"/>
        </pc:sldMkLst>
      </pc:sldChg>
      <pc:sldChg chg="del">
        <pc:chgData name="Eilidh McGregor (Green Ink)" userId="9cba41ee-7d70-4c23-afba-c2290bddaa61" providerId="ADAL" clId="{532C762C-6BB8-4987-84BF-1E9D103BB0D0}" dt="2025-01-22T17:14:59.062" v="0" actId="2696"/>
        <pc:sldMkLst>
          <pc:docMk/>
          <pc:sldMk cId="3389280994" sldId="458"/>
        </pc:sldMkLst>
      </pc:sldChg>
      <pc:sldChg chg="del">
        <pc:chgData name="Eilidh McGregor (Green Ink)" userId="9cba41ee-7d70-4c23-afba-c2290bddaa61" providerId="ADAL" clId="{532C762C-6BB8-4987-84BF-1E9D103BB0D0}" dt="2025-01-22T17:14:59.062" v="0" actId="2696"/>
        <pc:sldMkLst>
          <pc:docMk/>
          <pc:sldMk cId="3920546283" sldId="459"/>
        </pc:sldMkLst>
      </pc:sldChg>
      <pc:sldChg chg="del">
        <pc:chgData name="Eilidh McGregor (Green Ink)" userId="9cba41ee-7d70-4c23-afba-c2290bddaa61" providerId="ADAL" clId="{532C762C-6BB8-4987-84BF-1E9D103BB0D0}" dt="2025-01-22T17:14:59.062" v="0" actId="2696"/>
        <pc:sldMkLst>
          <pc:docMk/>
          <pc:sldMk cId="1149370332" sldId="460"/>
        </pc:sldMkLst>
      </pc:sldChg>
      <pc:sldChg chg="del">
        <pc:chgData name="Eilidh McGregor (Green Ink)" userId="9cba41ee-7d70-4c23-afba-c2290bddaa61" providerId="ADAL" clId="{532C762C-6BB8-4987-84BF-1E9D103BB0D0}" dt="2025-01-22T17:14:59.062" v="0" actId="2696"/>
        <pc:sldMkLst>
          <pc:docMk/>
          <pc:sldMk cId="4190746743" sldId="461"/>
        </pc:sldMkLst>
      </pc:sldChg>
      <pc:sldChg chg="del">
        <pc:chgData name="Eilidh McGregor (Green Ink)" userId="9cba41ee-7d70-4c23-afba-c2290bddaa61" providerId="ADAL" clId="{532C762C-6BB8-4987-84BF-1E9D103BB0D0}" dt="2025-01-22T17:14:59.062" v="0" actId="2696"/>
        <pc:sldMkLst>
          <pc:docMk/>
          <pc:sldMk cId="1221260822" sldId="462"/>
        </pc:sldMkLst>
      </pc:sldChg>
      <pc:sldChg chg="del">
        <pc:chgData name="Eilidh McGregor (Green Ink)" userId="9cba41ee-7d70-4c23-afba-c2290bddaa61" providerId="ADAL" clId="{532C762C-6BB8-4987-84BF-1E9D103BB0D0}" dt="2025-01-22T17:14:59.062" v="0" actId="2696"/>
        <pc:sldMkLst>
          <pc:docMk/>
          <pc:sldMk cId="1073958280" sldId="463"/>
        </pc:sldMkLst>
      </pc:sldChg>
      <pc:sldChg chg="del">
        <pc:chgData name="Eilidh McGregor (Green Ink)" userId="9cba41ee-7d70-4c23-afba-c2290bddaa61" providerId="ADAL" clId="{532C762C-6BB8-4987-84BF-1E9D103BB0D0}" dt="2025-01-22T17:14:59.062" v="0" actId="2696"/>
        <pc:sldMkLst>
          <pc:docMk/>
          <pc:sldMk cId="3036945501" sldId="464"/>
        </pc:sldMkLst>
      </pc:sldChg>
      <pc:sldChg chg="del">
        <pc:chgData name="Eilidh McGregor (Green Ink)" userId="9cba41ee-7d70-4c23-afba-c2290bddaa61" providerId="ADAL" clId="{532C762C-6BB8-4987-84BF-1E9D103BB0D0}" dt="2025-01-22T17:14:59.062" v="0" actId="2696"/>
        <pc:sldMkLst>
          <pc:docMk/>
          <pc:sldMk cId="4277461874" sldId="466"/>
        </pc:sldMkLst>
      </pc:sldChg>
      <pc:sldChg chg="del">
        <pc:chgData name="Eilidh McGregor (Green Ink)" userId="9cba41ee-7d70-4c23-afba-c2290bddaa61" providerId="ADAL" clId="{532C762C-6BB8-4987-84BF-1E9D103BB0D0}" dt="2025-01-22T17:14:59.062" v="0" actId="2696"/>
        <pc:sldMkLst>
          <pc:docMk/>
          <pc:sldMk cId="2513149446" sldId="467"/>
        </pc:sldMkLst>
      </pc:sldChg>
      <pc:sldChg chg="del">
        <pc:chgData name="Eilidh McGregor (Green Ink)" userId="9cba41ee-7d70-4c23-afba-c2290bddaa61" providerId="ADAL" clId="{532C762C-6BB8-4987-84BF-1E9D103BB0D0}" dt="2025-01-22T17:14:59.062" v="0" actId="2696"/>
        <pc:sldMkLst>
          <pc:docMk/>
          <pc:sldMk cId="1553088747" sldId="468"/>
        </pc:sldMkLst>
      </pc:sldChg>
      <pc:sldChg chg="del">
        <pc:chgData name="Eilidh McGregor (Green Ink)" userId="9cba41ee-7d70-4c23-afba-c2290bddaa61" providerId="ADAL" clId="{532C762C-6BB8-4987-84BF-1E9D103BB0D0}" dt="2025-01-22T17:14:59.062" v="0" actId="2696"/>
        <pc:sldMkLst>
          <pc:docMk/>
          <pc:sldMk cId="4206548849" sldId="469"/>
        </pc:sldMkLst>
      </pc:sldChg>
      <pc:sldChg chg="del">
        <pc:chgData name="Eilidh McGregor (Green Ink)" userId="9cba41ee-7d70-4c23-afba-c2290bddaa61" providerId="ADAL" clId="{532C762C-6BB8-4987-84BF-1E9D103BB0D0}" dt="2025-01-22T17:14:59.062" v="0" actId="2696"/>
        <pc:sldMkLst>
          <pc:docMk/>
          <pc:sldMk cId="564785877" sldId="470"/>
        </pc:sldMkLst>
      </pc:sldChg>
      <pc:sldChg chg="del">
        <pc:chgData name="Eilidh McGregor (Green Ink)" userId="9cba41ee-7d70-4c23-afba-c2290bddaa61" providerId="ADAL" clId="{532C762C-6BB8-4987-84BF-1E9D103BB0D0}" dt="2025-01-22T17:14:59.062" v="0" actId="2696"/>
        <pc:sldMkLst>
          <pc:docMk/>
          <pc:sldMk cId="914278702" sldId="471"/>
        </pc:sldMkLst>
      </pc:sldChg>
      <pc:sldChg chg="del">
        <pc:chgData name="Eilidh McGregor (Green Ink)" userId="9cba41ee-7d70-4c23-afba-c2290bddaa61" providerId="ADAL" clId="{532C762C-6BB8-4987-84BF-1E9D103BB0D0}" dt="2025-01-22T17:14:59.062" v="0" actId="2696"/>
        <pc:sldMkLst>
          <pc:docMk/>
          <pc:sldMk cId="570678662" sldId="472"/>
        </pc:sldMkLst>
      </pc:sldChg>
      <pc:sldChg chg="del">
        <pc:chgData name="Eilidh McGregor (Green Ink)" userId="9cba41ee-7d70-4c23-afba-c2290bddaa61" providerId="ADAL" clId="{532C762C-6BB8-4987-84BF-1E9D103BB0D0}" dt="2025-01-22T17:14:59.062" v="0" actId="2696"/>
        <pc:sldMkLst>
          <pc:docMk/>
          <pc:sldMk cId="3411515881" sldId="473"/>
        </pc:sldMkLst>
      </pc:sldChg>
      <pc:sldChg chg="del">
        <pc:chgData name="Eilidh McGregor (Green Ink)" userId="9cba41ee-7d70-4c23-afba-c2290bddaa61" providerId="ADAL" clId="{532C762C-6BB8-4987-84BF-1E9D103BB0D0}" dt="2025-01-22T17:14:59.062" v="0" actId="2696"/>
        <pc:sldMkLst>
          <pc:docMk/>
          <pc:sldMk cId="3897835836" sldId="474"/>
        </pc:sldMkLst>
      </pc:sldChg>
      <pc:sldChg chg="del">
        <pc:chgData name="Eilidh McGregor (Green Ink)" userId="9cba41ee-7d70-4c23-afba-c2290bddaa61" providerId="ADAL" clId="{532C762C-6BB8-4987-84BF-1E9D103BB0D0}" dt="2025-01-22T17:14:59.062" v="0" actId="2696"/>
        <pc:sldMkLst>
          <pc:docMk/>
          <pc:sldMk cId="4067566897" sldId="475"/>
        </pc:sldMkLst>
      </pc:sldChg>
      <pc:sldChg chg="del">
        <pc:chgData name="Eilidh McGregor (Green Ink)" userId="9cba41ee-7d70-4c23-afba-c2290bddaa61" providerId="ADAL" clId="{532C762C-6BB8-4987-84BF-1E9D103BB0D0}" dt="2025-01-22T17:14:59.062" v="0" actId="2696"/>
        <pc:sldMkLst>
          <pc:docMk/>
          <pc:sldMk cId="2824503324" sldId="476"/>
        </pc:sldMkLst>
      </pc:sldChg>
      <pc:sldChg chg="del">
        <pc:chgData name="Eilidh McGregor (Green Ink)" userId="9cba41ee-7d70-4c23-afba-c2290bddaa61" providerId="ADAL" clId="{532C762C-6BB8-4987-84BF-1E9D103BB0D0}" dt="2025-01-22T17:14:59.062" v="0" actId="2696"/>
        <pc:sldMkLst>
          <pc:docMk/>
          <pc:sldMk cId="2101170238" sldId="477"/>
        </pc:sldMkLst>
      </pc:sldChg>
      <pc:sldChg chg="del">
        <pc:chgData name="Eilidh McGregor (Green Ink)" userId="9cba41ee-7d70-4c23-afba-c2290bddaa61" providerId="ADAL" clId="{532C762C-6BB8-4987-84BF-1E9D103BB0D0}" dt="2025-01-22T17:14:59.062" v="0" actId="2696"/>
        <pc:sldMkLst>
          <pc:docMk/>
          <pc:sldMk cId="3184517940" sldId="478"/>
        </pc:sldMkLst>
      </pc:sldChg>
      <pc:sldChg chg="del">
        <pc:chgData name="Eilidh McGregor (Green Ink)" userId="9cba41ee-7d70-4c23-afba-c2290bddaa61" providerId="ADAL" clId="{532C762C-6BB8-4987-84BF-1E9D103BB0D0}" dt="2025-01-22T17:14:59.062" v="0" actId="2696"/>
        <pc:sldMkLst>
          <pc:docMk/>
          <pc:sldMk cId="1944775028" sldId="479"/>
        </pc:sldMkLst>
      </pc:sldChg>
      <pc:sldChg chg="del">
        <pc:chgData name="Eilidh McGregor (Green Ink)" userId="9cba41ee-7d70-4c23-afba-c2290bddaa61" providerId="ADAL" clId="{532C762C-6BB8-4987-84BF-1E9D103BB0D0}" dt="2025-01-22T17:14:59.062" v="0" actId="2696"/>
        <pc:sldMkLst>
          <pc:docMk/>
          <pc:sldMk cId="2436485472" sldId="480"/>
        </pc:sldMkLst>
      </pc:sldChg>
      <pc:sldChg chg="del">
        <pc:chgData name="Eilidh McGregor (Green Ink)" userId="9cba41ee-7d70-4c23-afba-c2290bddaa61" providerId="ADAL" clId="{532C762C-6BB8-4987-84BF-1E9D103BB0D0}" dt="2025-01-22T17:14:59.062" v="0" actId="2696"/>
        <pc:sldMkLst>
          <pc:docMk/>
          <pc:sldMk cId="250980949" sldId="481"/>
        </pc:sldMkLst>
      </pc:sldChg>
      <pc:sldChg chg="del">
        <pc:chgData name="Eilidh McGregor (Green Ink)" userId="9cba41ee-7d70-4c23-afba-c2290bddaa61" providerId="ADAL" clId="{532C762C-6BB8-4987-84BF-1E9D103BB0D0}" dt="2025-01-22T17:14:59.062" v="0" actId="2696"/>
        <pc:sldMkLst>
          <pc:docMk/>
          <pc:sldMk cId="1428059581" sldId="482"/>
        </pc:sldMkLst>
      </pc:sldChg>
      <pc:sldChg chg="del">
        <pc:chgData name="Eilidh McGregor (Green Ink)" userId="9cba41ee-7d70-4c23-afba-c2290bddaa61" providerId="ADAL" clId="{532C762C-6BB8-4987-84BF-1E9D103BB0D0}" dt="2025-01-22T17:14:59.062" v="0" actId="2696"/>
        <pc:sldMkLst>
          <pc:docMk/>
          <pc:sldMk cId="2513338623" sldId="483"/>
        </pc:sldMkLst>
      </pc:sldChg>
      <pc:sldChg chg="del">
        <pc:chgData name="Eilidh McGregor (Green Ink)" userId="9cba41ee-7d70-4c23-afba-c2290bddaa61" providerId="ADAL" clId="{532C762C-6BB8-4987-84BF-1E9D103BB0D0}" dt="2025-01-22T17:14:59.062" v="0" actId="2696"/>
        <pc:sldMkLst>
          <pc:docMk/>
          <pc:sldMk cId="192575717" sldId="484"/>
        </pc:sldMkLst>
      </pc:sldChg>
      <pc:sldChg chg="del">
        <pc:chgData name="Eilidh McGregor (Green Ink)" userId="9cba41ee-7d70-4c23-afba-c2290bddaa61" providerId="ADAL" clId="{532C762C-6BB8-4987-84BF-1E9D103BB0D0}" dt="2025-01-22T17:14:59.062" v="0" actId="2696"/>
        <pc:sldMkLst>
          <pc:docMk/>
          <pc:sldMk cId="1930407470" sldId="485"/>
        </pc:sldMkLst>
      </pc:sldChg>
      <pc:sldChg chg="del">
        <pc:chgData name="Eilidh McGregor (Green Ink)" userId="9cba41ee-7d70-4c23-afba-c2290bddaa61" providerId="ADAL" clId="{532C762C-6BB8-4987-84BF-1E9D103BB0D0}" dt="2025-01-22T17:14:59.062" v="0" actId="2696"/>
        <pc:sldMkLst>
          <pc:docMk/>
          <pc:sldMk cId="626264679" sldId="486"/>
        </pc:sldMkLst>
      </pc:sldChg>
      <pc:sldChg chg="del">
        <pc:chgData name="Eilidh McGregor (Green Ink)" userId="9cba41ee-7d70-4c23-afba-c2290bddaa61" providerId="ADAL" clId="{532C762C-6BB8-4987-84BF-1E9D103BB0D0}" dt="2025-01-22T17:14:59.062" v="0" actId="2696"/>
        <pc:sldMkLst>
          <pc:docMk/>
          <pc:sldMk cId="1635358212" sldId="488"/>
        </pc:sldMkLst>
      </pc:sldChg>
      <pc:sldChg chg="del">
        <pc:chgData name="Eilidh McGregor (Green Ink)" userId="9cba41ee-7d70-4c23-afba-c2290bddaa61" providerId="ADAL" clId="{532C762C-6BB8-4987-84BF-1E9D103BB0D0}" dt="2025-01-22T17:14:59.062" v="0" actId="2696"/>
        <pc:sldMkLst>
          <pc:docMk/>
          <pc:sldMk cId="1887854444" sldId="489"/>
        </pc:sldMkLst>
      </pc:sldChg>
      <pc:sldChg chg="del">
        <pc:chgData name="Eilidh McGregor (Green Ink)" userId="9cba41ee-7d70-4c23-afba-c2290bddaa61" providerId="ADAL" clId="{532C762C-6BB8-4987-84BF-1E9D103BB0D0}" dt="2025-01-22T17:14:59.062" v="0" actId="2696"/>
        <pc:sldMkLst>
          <pc:docMk/>
          <pc:sldMk cId="1963412723" sldId="490"/>
        </pc:sldMkLst>
      </pc:sldChg>
      <pc:sldChg chg="del">
        <pc:chgData name="Eilidh McGregor (Green Ink)" userId="9cba41ee-7d70-4c23-afba-c2290bddaa61" providerId="ADAL" clId="{532C762C-6BB8-4987-84BF-1E9D103BB0D0}" dt="2025-01-22T17:14:59.062" v="0" actId="2696"/>
        <pc:sldMkLst>
          <pc:docMk/>
          <pc:sldMk cId="2712041305" sldId="491"/>
        </pc:sldMkLst>
      </pc:sldChg>
      <pc:sldChg chg="del">
        <pc:chgData name="Eilidh McGregor (Green Ink)" userId="9cba41ee-7d70-4c23-afba-c2290bddaa61" providerId="ADAL" clId="{532C762C-6BB8-4987-84BF-1E9D103BB0D0}" dt="2025-01-22T17:14:59.062" v="0" actId="2696"/>
        <pc:sldMkLst>
          <pc:docMk/>
          <pc:sldMk cId="60241425" sldId="492"/>
        </pc:sldMkLst>
      </pc:sldChg>
      <pc:sldChg chg="del">
        <pc:chgData name="Eilidh McGregor (Green Ink)" userId="9cba41ee-7d70-4c23-afba-c2290bddaa61" providerId="ADAL" clId="{532C762C-6BB8-4987-84BF-1E9D103BB0D0}" dt="2025-01-22T17:14:59.062" v="0" actId="2696"/>
        <pc:sldMkLst>
          <pc:docMk/>
          <pc:sldMk cId="892226930" sldId="493"/>
        </pc:sldMkLst>
      </pc:sldChg>
      <pc:sldChg chg="del">
        <pc:chgData name="Eilidh McGregor (Green Ink)" userId="9cba41ee-7d70-4c23-afba-c2290bddaa61" providerId="ADAL" clId="{532C762C-6BB8-4987-84BF-1E9D103BB0D0}" dt="2025-01-22T17:14:59.062" v="0" actId="2696"/>
        <pc:sldMkLst>
          <pc:docMk/>
          <pc:sldMk cId="3535472846" sldId="494"/>
        </pc:sldMkLst>
      </pc:sldChg>
      <pc:sldChg chg="del">
        <pc:chgData name="Eilidh McGregor (Green Ink)" userId="9cba41ee-7d70-4c23-afba-c2290bddaa61" providerId="ADAL" clId="{532C762C-6BB8-4987-84BF-1E9D103BB0D0}" dt="2025-01-22T17:14:59.062" v="0" actId="2696"/>
        <pc:sldMkLst>
          <pc:docMk/>
          <pc:sldMk cId="32059954" sldId="495"/>
        </pc:sldMkLst>
      </pc:sldChg>
      <pc:sldChg chg="del">
        <pc:chgData name="Eilidh McGregor (Green Ink)" userId="9cba41ee-7d70-4c23-afba-c2290bddaa61" providerId="ADAL" clId="{532C762C-6BB8-4987-84BF-1E9D103BB0D0}" dt="2025-01-22T17:14:59.062" v="0" actId="2696"/>
        <pc:sldMkLst>
          <pc:docMk/>
          <pc:sldMk cId="1216624615" sldId="496"/>
        </pc:sldMkLst>
      </pc:sldChg>
      <pc:sldChg chg="del">
        <pc:chgData name="Eilidh McGregor (Green Ink)" userId="9cba41ee-7d70-4c23-afba-c2290bddaa61" providerId="ADAL" clId="{532C762C-6BB8-4987-84BF-1E9D103BB0D0}" dt="2025-01-22T17:14:59.062" v="0" actId="2696"/>
        <pc:sldMkLst>
          <pc:docMk/>
          <pc:sldMk cId="669582613" sldId="498"/>
        </pc:sldMkLst>
      </pc:sldChg>
      <pc:sldChg chg="del">
        <pc:chgData name="Eilidh McGregor (Green Ink)" userId="9cba41ee-7d70-4c23-afba-c2290bddaa61" providerId="ADAL" clId="{532C762C-6BB8-4987-84BF-1E9D103BB0D0}" dt="2025-01-22T17:14:59.062" v="0" actId="2696"/>
        <pc:sldMkLst>
          <pc:docMk/>
          <pc:sldMk cId="2279994913" sldId="499"/>
        </pc:sldMkLst>
      </pc:sldChg>
      <pc:sldChg chg="del">
        <pc:chgData name="Eilidh McGregor (Green Ink)" userId="9cba41ee-7d70-4c23-afba-c2290bddaa61" providerId="ADAL" clId="{532C762C-6BB8-4987-84BF-1E9D103BB0D0}" dt="2025-01-22T17:14:59.062" v="0" actId="2696"/>
        <pc:sldMkLst>
          <pc:docMk/>
          <pc:sldMk cId="2703098110" sldId="501"/>
        </pc:sldMkLst>
      </pc:sldChg>
      <pc:sldChg chg="del">
        <pc:chgData name="Eilidh McGregor (Green Ink)" userId="9cba41ee-7d70-4c23-afba-c2290bddaa61" providerId="ADAL" clId="{532C762C-6BB8-4987-84BF-1E9D103BB0D0}" dt="2025-01-22T17:14:59.062" v="0" actId="2696"/>
        <pc:sldMkLst>
          <pc:docMk/>
          <pc:sldMk cId="1917566058" sldId="502"/>
        </pc:sldMkLst>
      </pc:sldChg>
      <pc:sldChg chg="del">
        <pc:chgData name="Eilidh McGregor (Green Ink)" userId="9cba41ee-7d70-4c23-afba-c2290bddaa61" providerId="ADAL" clId="{532C762C-6BB8-4987-84BF-1E9D103BB0D0}" dt="2025-01-22T17:14:59.062" v="0" actId="2696"/>
        <pc:sldMkLst>
          <pc:docMk/>
          <pc:sldMk cId="3835835597" sldId="503"/>
        </pc:sldMkLst>
      </pc:sldChg>
      <pc:sldChg chg="del">
        <pc:chgData name="Eilidh McGregor (Green Ink)" userId="9cba41ee-7d70-4c23-afba-c2290bddaa61" providerId="ADAL" clId="{532C762C-6BB8-4987-84BF-1E9D103BB0D0}" dt="2025-01-22T17:14:59.062" v="0" actId="2696"/>
        <pc:sldMkLst>
          <pc:docMk/>
          <pc:sldMk cId="516420185" sldId="504"/>
        </pc:sldMkLst>
      </pc:sldChg>
      <pc:sldChg chg="del">
        <pc:chgData name="Eilidh McGregor (Green Ink)" userId="9cba41ee-7d70-4c23-afba-c2290bddaa61" providerId="ADAL" clId="{532C762C-6BB8-4987-84BF-1E9D103BB0D0}" dt="2025-01-22T17:14:59.062" v="0" actId="2696"/>
        <pc:sldMkLst>
          <pc:docMk/>
          <pc:sldMk cId="2793079073" sldId="505"/>
        </pc:sldMkLst>
      </pc:sldChg>
      <pc:sldChg chg="del">
        <pc:chgData name="Eilidh McGregor (Green Ink)" userId="9cba41ee-7d70-4c23-afba-c2290bddaa61" providerId="ADAL" clId="{532C762C-6BB8-4987-84BF-1E9D103BB0D0}" dt="2025-01-22T17:14:59.062" v="0" actId="2696"/>
        <pc:sldMkLst>
          <pc:docMk/>
          <pc:sldMk cId="3455035072" sldId="506"/>
        </pc:sldMkLst>
      </pc:sldChg>
      <pc:sldChg chg="del">
        <pc:chgData name="Eilidh McGregor (Green Ink)" userId="9cba41ee-7d70-4c23-afba-c2290bddaa61" providerId="ADAL" clId="{532C762C-6BB8-4987-84BF-1E9D103BB0D0}" dt="2025-01-22T17:14:59.062" v="0" actId="2696"/>
        <pc:sldMkLst>
          <pc:docMk/>
          <pc:sldMk cId="2864550227" sldId="507"/>
        </pc:sldMkLst>
      </pc:sldChg>
      <pc:sldChg chg="del">
        <pc:chgData name="Eilidh McGregor (Green Ink)" userId="9cba41ee-7d70-4c23-afba-c2290bddaa61" providerId="ADAL" clId="{532C762C-6BB8-4987-84BF-1E9D103BB0D0}" dt="2025-01-22T17:14:59.062" v="0" actId="2696"/>
        <pc:sldMkLst>
          <pc:docMk/>
          <pc:sldMk cId="1372983916" sldId="508"/>
        </pc:sldMkLst>
      </pc:sldChg>
      <pc:sldChg chg="del">
        <pc:chgData name="Eilidh McGregor (Green Ink)" userId="9cba41ee-7d70-4c23-afba-c2290bddaa61" providerId="ADAL" clId="{532C762C-6BB8-4987-84BF-1E9D103BB0D0}" dt="2025-01-22T17:14:59.062" v="0" actId="2696"/>
        <pc:sldMkLst>
          <pc:docMk/>
          <pc:sldMk cId="2620479518" sldId="509"/>
        </pc:sldMkLst>
      </pc:sldChg>
      <pc:sldChg chg="del">
        <pc:chgData name="Eilidh McGregor (Green Ink)" userId="9cba41ee-7d70-4c23-afba-c2290bddaa61" providerId="ADAL" clId="{532C762C-6BB8-4987-84BF-1E9D103BB0D0}" dt="2025-01-22T17:14:59.062" v="0" actId="2696"/>
        <pc:sldMkLst>
          <pc:docMk/>
          <pc:sldMk cId="455493254" sldId="510"/>
        </pc:sldMkLst>
      </pc:sldChg>
      <pc:sldChg chg="del">
        <pc:chgData name="Eilidh McGregor (Green Ink)" userId="9cba41ee-7d70-4c23-afba-c2290bddaa61" providerId="ADAL" clId="{532C762C-6BB8-4987-84BF-1E9D103BB0D0}" dt="2025-01-22T17:14:59.062" v="0" actId="2696"/>
        <pc:sldMkLst>
          <pc:docMk/>
          <pc:sldMk cId="1741917319" sldId="511"/>
        </pc:sldMkLst>
      </pc:sldChg>
      <pc:sldChg chg="del">
        <pc:chgData name="Eilidh McGregor (Green Ink)" userId="9cba41ee-7d70-4c23-afba-c2290bddaa61" providerId="ADAL" clId="{532C762C-6BB8-4987-84BF-1E9D103BB0D0}" dt="2025-01-22T17:14:59.062" v="0" actId="2696"/>
        <pc:sldMkLst>
          <pc:docMk/>
          <pc:sldMk cId="290102901" sldId="512"/>
        </pc:sldMkLst>
      </pc:sldChg>
      <pc:sldChg chg="del">
        <pc:chgData name="Eilidh McGregor (Green Ink)" userId="9cba41ee-7d70-4c23-afba-c2290bddaa61" providerId="ADAL" clId="{532C762C-6BB8-4987-84BF-1E9D103BB0D0}" dt="2025-01-22T17:14:59.062" v="0" actId="2696"/>
        <pc:sldMkLst>
          <pc:docMk/>
          <pc:sldMk cId="9701064" sldId="513"/>
        </pc:sldMkLst>
      </pc:sldChg>
      <pc:sldChg chg="del">
        <pc:chgData name="Eilidh McGregor (Green Ink)" userId="9cba41ee-7d70-4c23-afba-c2290bddaa61" providerId="ADAL" clId="{532C762C-6BB8-4987-84BF-1E9D103BB0D0}" dt="2025-01-22T17:14:59.062" v="0" actId="2696"/>
        <pc:sldMkLst>
          <pc:docMk/>
          <pc:sldMk cId="1270264776" sldId="514"/>
        </pc:sldMkLst>
      </pc:sldChg>
      <pc:sldChg chg="del">
        <pc:chgData name="Eilidh McGregor (Green Ink)" userId="9cba41ee-7d70-4c23-afba-c2290bddaa61" providerId="ADAL" clId="{532C762C-6BB8-4987-84BF-1E9D103BB0D0}" dt="2025-01-22T17:14:59.062" v="0" actId="2696"/>
        <pc:sldMkLst>
          <pc:docMk/>
          <pc:sldMk cId="4163161739" sldId="515"/>
        </pc:sldMkLst>
      </pc:sldChg>
      <pc:sldChg chg="del">
        <pc:chgData name="Eilidh McGregor (Green Ink)" userId="9cba41ee-7d70-4c23-afba-c2290bddaa61" providerId="ADAL" clId="{532C762C-6BB8-4987-84BF-1E9D103BB0D0}" dt="2025-01-22T17:14:59.062" v="0" actId="2696"/>
        <pc:sldMkLst>
          <pc:docMk/>
          <pc:sldMk cId="1155460931" sldId="516"/>
        </pc:sldMkLst>
      </pc:sldChg>
      <pc:sldChg chg="del">
        <pc:chgData name="Eilidh McGregor (Green Ink)" userId="9cba41ee-7d70-4c23-afba-c2290bddaa61" providerId="ADAL" clId="{532C762C-6BB8-4987-84BF-1E9D103BB0D0}" dt="2025-01-22T17:14:59.062" v="0" actId="2696"/>
        <pc:sldMkLst>
          <pc:docMk/>
          <pc:sldMk cId="4043179754" sldId="517"/>
        </pc:sldMkLst>
      </pc:sldChg>
      <pc:sldChg chg="del">
        <pc:chgData name="Eilidh McGregor (Green Ink)" userId="9cba41ee-7d70-4c23-afba-c2290bddaa61" providerId="ADAL" clId="{532C762C-6BB8-4987-84BF-1E9D103BB0D0}" dt="2025-01-22T17:14:59.062" v="0" actId="2696"/>
        <pc:sldMkLst>
          <pc:docMk/>
          <pc:sldMk cId="261152892" sldId="518"/>
        </pc:sldMkLst>
      </pc:sldChg>
      <pc:sldChg chg="del">
        <pc:chgData name="Eilidh McGregor (Green Ink)" userId="9cba41ee-7d70-4c23-afba-c2290bddaa61" providerId="ADAL" clId="{532C762C-6BB8-4987-84BF-1E9D103BB0D0}" dt="2025-01-22T17:14:59.062" v="0" actId="2696"/>
        <pc:sldMkLst>
          <pc:docMk/>
          <pc:sldMk cId="4201634426" sldId="519"/>
        </pc:sldMkLst>
      </pc:sldChg>
      <pc:sldChg chg="del">
        <pc:chgData name="Eilidh McGregor (Green Ink)" userId="9cba41ee-7d70-4c23-afba-c2290bddaa61" providerId="ADAL" clId="{532C762C-6BB8-4987-84BF-1E9D103BB0D0}" dt="2025-01-22T17:14:59.062" v="0" actId="2696"/>
        <pc:sldMkLst>
          <pc:docMk/>
          <pc:sldMk cId="3363182507" sldId="520"/>
        </pc:sldMkLst>
      </pc:sldChg>
      <pc:sldChg chg="del">
        <pc:chgData name="Eilidh McGregor (Green Ink)" userId="9cba41ee-7d70-4c23-afba-c2290bddaa61" providerId="ADAL" clId="{532C762C-6BB8-4987-84BF-1E9D103BB0D0}" dt="2025-01-22T17:14:59.062" v="0" actId="2696"/>
        <pc:sldMkLst>
          <pc:docMk/>
          <pc:sldMk cId="4034244694" sldId="521"/>
        </pc:sldMkLst>
      </pc:sldChg>
      <pc:sldChg chg="del">
        <pc:chgData name="Eilidh McGregor (Green Ink)" userId="9cba41ee-7d70-4c23-afba-c2290bddaa61" providerId="ADAL" clId="{532C762C-6BB8-4987-84BF-1E9D103BB0D0}" dt="2025-01-22T17:14:59.062" v="0" actId="2696"/>
        <pc:sldMkLst>
          <pc:docMk/>
          <pc:sldMk cId="2916014845" sldId="522"/>
        </pc:sldMkLst>
      </pc:sldChg>
      <pc:sldChg chg="del">
        <pc:chgData name="Eilidh McGregor (Green Ink)" userId="9cba41ee-7d70-4c23-afba-c2290bddaa61" providerId="ADAL" clId="{532C762C-6BB8-4987-84BF-1E9D103BB0D0}" dt="2025-01-22T17:14:59.062" v="0" actId="2696"/>
        <pc:sldMkLst>
          <pc:docMk/>
          <pc:sldMk cId="3098079620" sldId="523"/>
        </pc:sldMkLst>
      </pc:sldChg>
      <pc:sldChg chg="del">
        <pc:chgData name="Eilidh McGregor (Green Ink)" userId="9cba41ee-7d70-4c23-afba-c2290bddaa61" providerId="ADAL" clId="{532C762C-6BB8-4987-84BF-1E9D103BB0D0}" dt="2025-01-22T17:14:59.062" v="0" actId="2696"/>
        <pc:sldMkLst>
          <pc:docMk/>
          <pc:sldMk cId="1698864919" sldId="524"/>
        </pc:sldMkLst>
      </pc:sldChg>
      <pc:sldChg chg="del">
        <pc:chgData name="Eilidh McGregor (Green Ink)" userId="9cba41ee-7d70-4c23-afba-c2290bddaa61" providerId="ADAL" clId="{532C762C-6BB8-4987-84BF-1E9D103BB0D0}" dt="2025-01-22T17:14:59.062" v="0" actId="2696"/>
        <pc:sldMkLst>
          <pc:docMk/>
          <pc:sldMk cId="104666613" sldId="525"/>
        </pc:sldMkLst>
      </pc:sldChg>
      <pc:sldChg chg="del">
        <pc:chgData name="Eilidh McGregor (Green Ink)" userId="9cba41ee-7d70-4c23-afba-c2290bddaa61" providerId="ADAL" clId="{532C762C-6BB8-4987-84BF-1E9D103BB0D0}" dt="2025-01-22T17:14:59.062" v="0" actId="2696"/>
        <pc:sldMkLst>
          <pc:docMk/>
          <pc:sldMk cId="1994937616" sldId="526"/>
        </pc:sldMkLst>
      </pc:sldChg>
      <pc:sldChg chg="del">
        <pc:chgData name="Eilidh McGregor (Green Ink)" userId="9cba41ee-7d70-4c23-afba-c2290bddaa61" providerId="ADAL" clId="{532C762C-6BB8-4987-84BF-1E9D103BB0D0}" dt="2025-01-22T17:14:59.062" v="0" actId="2696"/>
        <pc:sldMkLst>
          <pc:docMk/>
          <pc:sldMk cId="1038560813" sldId="527"/>
        </pc:sldMkLst>
      </pc:sldChg>
      <pc:sldChg chg="del">
        <pc:chgData name="Eilidh McGregor (Green Ink)" userId="9cba41ee-7d70-4c23-afba-c2290bddaa61" providerId="ADAL" clId="{532C762C-6BB8-4987-84BF-1E9D103BB0D0}" dt="2025-01-22T17:14:59.062" v="0" actId="2696"/>
        <pc:sldMkLst>
          <pc:docMk/>
          <pc:sldMk cId="3612673987" sldId="529"/>
        </pc:sldMkLst>
      </pc:sldChg>
      <pc:sldChg chg="del">
        <pc:chgData name="Eilidh McGregor (Green Ink)" userId="9cba41ee-7d70-4c23-afba-c2290bddaa61" providerId="ADAL" clId="{532C762C-6BB8-4987-84BF-1E9D103BB0D0}" dt="2025-01-22T17:14:59.062" v="0" actId="2696"/>
        <pc:sldMkLst>
          <pc:docMk/>
          <pc:sldMk cId="3962482384" sldId="530"/>
        </pc:sldMkLst>
      </pc:sldChg>
      <pc:sldChg chg="del">
        <pc:chgData name="Eilidh McGregor (Green Ink)" userId="9cba41ee-7d70-4c23-afba-c2290bddaa61" providerId="ADAL" clId="{532C762C-6BB8-4987-84BF-1E9D103BB0D0}" dt="2025-01-22T17:14:59.062" v="0" actId="2696"/>
        <pc:sldMkLst>
          <pc:docMk/>
          <pc:sldMk cId="2202465377" sldId="531"/>
        </pc:sldMkLst>
      </pc:sldChg>
      <pc:sldChg chg="del">
        <pc:chgData name="Eilidh McGregor (Green Ink)" userId="9cba41ee-7d70-4c23-afba-c2290bddaa61" providerId="ADAL" clId="{532C762C-6BB8-4987-84BF-1E9D103BB0D0}" dt="2025-01-22T17:14:59.062" v="0" actId="2696"/>
        <pc:sldMkLst>
          <pc:docMk/>
          <pc:sldMk cId="2896110165" sldId="532"/>
        </pc:sldMkLst>
      </pc:sldChg>
      <pc:sldChg chg="del">
        <pc:chgData name="Eilidh McGregor (Green Ink)" userId="9cba41ee-7d70-4c23-afba-c2290bddaa61" providerId="ADAL" clId="{532C762C-6BB8-4987-84BF-1E9D103BB0D0}" dt="2025-01-22T17:14:59.062" v="0" actId="2696"/>
        <pc:sldMkLst>
          <pc:docMk/>
          <pc:sldMk cId="2849063426" sldId="533"/>
        </pc:sldMkLst>
      </pc:sldChg>
      <pc:sldChg chg="del">
        <pc:chgData name="Eilidh McGregor (Green Ink)" userId="9cba41ee-7d70-4c23-afba-c2290bddaa61" providerId="ADAL" clId="{532C762C-6BB8-4987-84BF-1E9D103BB0D0}" dt="2025-01-22T17:14:59.062" v="0" actId="2696"/>
        <pc:sldMkLst>
          <pc:docMk/>
          <pc:sldMk cId="2535825104" sldId="534"/>
        </pc:sldMkLst>
      </pc:sldChg>
      <pc:sldChg chg="del">
        <pc:chgData name="Eilidh McGregor (Green Ink)" userId="9cba41ee-7d70-4c23-afba-c2290bddaa61" providerId="ADAL" clId="{532C762C-6BB8-4987-84BF-1E9D103BB0D0}" dt="2025-01-22T17:14:59.062" v="0" actId="2696"/>
        <pc:sldMkLst>
          <pc:docMk/>
          <pc:sldMk cId="1533371814" sldId="535"/>
        </pc:sldMkLst>
      </pc:sldChg>
      <pc:sldChg chg="del">
        <pc:chgData name="Eilidh McGregor (Green Ink)" userId="9cba41ee-7d70-4c23-afba-c2290bddaa61" providerId="ADAL" clId="{532C762C-6BB8-4987-84BF-1E9D103BB0D0}" dt="2025-01-22T17:14:59.062" v="0" actId="2696"/>
        <pc:sldMkLst>
          <pc:docMk/>
          <pc:sldMk cId="3126955785" sldId="536"/>
        </pc:sldMkLst>
      </pc:sldChg>
      <pc:sldChg chg="del">
        <pc:chgData name="Eilidh McGregor (Green Ink)" userId="9cba41ee-7d70-4c23-afba-c2290bddaa61" providerId="ADAL" clId="{532C762C-6BB8-4987-84BF-1E9D103BB0D0}" dt="2025-01-22T17:14:59.062" v="0" actId="2696"/>
        <pc:sldMkLst>
          <pc:docMk/>
          <pc:sldMk cId="3694554810" sldId="537"/>
        </pc:sldMkLst>
      </pc:sldChg>
      <pc:sldChg chg="del">
        <pc:chgData name="Eilidh McGregor (Green Ink)" userId="9cba41ee-7d70-4c23-afba-c2290bddaa61" providerId="ADAL" clId="{532C762C-6BB8-4987-84BF-1E9D103BB0D0}" dt="2025-01-22T17:14:59.062" v="0" actId="2696"/>
        <pc:sldMkLst>
          <pc:docMk/>
          <pc:sldMk cId="3143909663" sldId="538"/>
        </pc:sldMkLst>
      </pc:sldChg>
      <pc:sldChg chg="del">
        <pc:chgData name="Eilidh McGregor (Green Ink)" userId="9cba41ee-7d70-4c23-afba-c2290bddaa61" providerId="ADAL" clId="{532C762C-6BB8-4987-84BF-1E9D103BB0D0}" dt="2025-01-22T17:14:59.062" v="0" actId="2696"/>
        <pc:sldMkLst>
          <pc:docMk/>
          <pc:sldMk cId="3351721272" sldId="539"/>
        </pc:sldMkLst>
      </pc:sldChg>
      <pc:sldChg chg="del">
        <pc:chgData name="Eilidh McGregor (Green Ink)" userId="9cba41ee-7d70-4c23-afba-c2290bddaa61" providerId="ADAL" clId="{532C762C-6BB8-4987-84BF-1E9D103BB0D0}" dt="2025-01-22T17:14:59.062" v="0" actId="2696"/>
        <pc:sldMkLst>
          <pc:docMk/>
          <pc:sldMk cId="3281892448" sldId="540"/>
        </pc:sldMkLst>
      </pc:sldChg>
      <pc:sldChg chg="del">
        <pc:chgData name="Eilidh McGregor (Green Ink)" userId="9cba41ee-7d70-4c23-afba-c2290bddaa61" providerId="ADAL" clId="{532C762C-6BB8-4987-84BF-1E9D103BB0D0}" dt="2025-01-22T17:14:59.062" v="0" actId="2696"/>
        <pc:sldMkLst>
          <pc:docMk/>
          <pc:sldMk cId="2680329864" sldId="541"/>
        </pc:sldMkLst>
      </pc:sldChg>
      <pc:sldChg chg="del">
        <pc:chgData name="Eilidh McGregor (Green Ink)" userId="9cba41ee-7d70-4c23-afba-c2290bddaa61" providerId="ADAL" clId="{532C762C-6BB8-4987-84BF-1E9D103BB0D0}" dt="2025-01-22T17:14:59.062" v="0" actId="2696"/>
        <pc:sldMkLst>
          <pc:docMk/>
          <pc:sldMk cId="1083352733" sldId="542"/>
        </pc:sldMkLst>
      </pc:sldChg>
      <pc:sldChg chg="del">
        <pc:chgData name="Eilidh McGregor (Green Ink)" userId="9cba41ee-7d70-4c23-afba-c2290bddaa61" providerId="ADAL" clId="{532C762C-6BB8-4987-84BF-1E9D103BB0D0}" dt="2025-01-22T17:14:59.062" v="0" actId="2696"/>
        <pc:sldMkLst>
          <pc:docMk/>
          <pc:sldMk cId="1057054663" sldId="546"/>
        </pc:sldMkLst>
      </pc:sldChg>
      <pc:sldChg chg="del">
        <pc:chgData name="Eilidh McGregor (Green Ink)" userId="9cba41ee-7d70-4c23-afba-c2290bddaa61" providerId="ADAL" clId="{532C762C-6BB8-4987-84BF-1E9D103BB0D0}" dt="2025-01-22T17:14:59.062" v="0" actId="2696"/>
        <pc:sldMkLst>
          <pc:docMk/>
          <pc:sldMk cId="2792557584" sldId="547"/>
        </pc:sldMkLst>
      </pc:sldChg>
      <pc:sldChg chg="del">
        <pc:chgData name="Eilidh McGregor (Green Ink)" userId="9cba41ee-7d70-4c23-afba-c2290bddaa61" providerId="ADAL" clId="{532C762C-6BB8-4987-84BF-1E9D103BB0D0}" dt="2025-01-22T17:14:59.062" v="0" actId="2696"/>
        <pc:sldMkLst>
          <pc:docMk/>
          <pc:sldMk cId="3673841498" sldId="548"/>
        </pc:sldMkLst>
      </pc:sldChg>
      <pc:sldChg chg="del">
        <pc:chgData name="Eilidh McGregor (Green Ink)" userId="9cba41ee-7d70-4c23-afba-c2290bddaa61" providerId="ADAL" clId="{532C762C-6BB8-4987-84BF-1E9D103BB0D0}" dt="2025-01-22T17:14:59.062" v="0" actId="2696"/>
        <pc:sldMkLst>
          <pc:docMk/>
          <pc:sldMk cId="2317205828" sldId="549"/>
        </pc:sldMkLst>
      </pc:sldChg>
      <pc:sldChg chg="del">
        <pc:chgData name="Eilidh McGregor (Green Ink)" userId="9cba41ee-7d70-4c23-afba-c2290bddaa61" providerId="ADAL" clId="{532C762C-6BB8-4987-84BF-1E9D103BB0D0}" dt="2025-01-22T17:14:59.062" v="0" actId="2696"/>
        <pc:sldMkLst>
          <pc:docMk/>
          <pc:sldMk cId="4117553316" sldId="550"/>
        </pc:sldMkLst>
      </pc:sldChg>
      <pc:sldChg chg="del">
        <pc:chgData name="Eilidh McGregor (Green Ink)" userId="9cba41ee-7d70-4c23-afba-c2290bddaa61" providerId="ADAL" clId="{532C762C-6BB8-4987-84BF-1E9D103BB0D0}" dt="2025-01-22T17:14:59.062" v="0" actId="2696"/>
        <pc:sldMkLst>
          <pc:docMk/>
          <pc:sldMk cId="584985910" sldId="551"/>
        </pc:sldMkLst>
      </pc:sldChg>
      <pc:sldChg chg="del">
        <pc:chgData name="Eilidh McGregor (Green Ink)" userId="9cba41ee-7d70-4c23-afba-c2290bddaa61" providerId="ADAL" clId="{532C762C-6BB8-4987-84BF-1E9D103BB0D0}" dt="2025-01-22T17:14:59.062" v="0" actId="2696"/>
        <pc:sldMkLst>
          <pc:docMk/>
          <pc:sldMk cId="3093663083" sldId="552"/>
        </pc:sldMkLst>
      </pc:sldChg>
      <pc:sldChg chg="del">
        <pc:chgData name="Eilidh McGregor (Green Ink)" userId="9cba41ee-7d70-4c23-afba-c2290bddaa61" providerId="ADAL" clId="{532C762C-6BB8-4987-84BF-1E9D103BB0D0}" dt="2025-01-22T17:14:59.062" v="0" actId="2696"/>
        <pc:sldMkLst>
          <pc:docMk/>
          <pc:sldMk cId="2525699467" sldId="553"/>
        </pc:sldMkLst>
      </pc:sldChg>
      <pc:sldChg chg="del">
        <pc:chgData name="Eilidh McGregor (Green Ink)" userId="9cba41ee-7d70-4c23-afba-c2290bddaa61" providerId="ADAL" clId="{532C762C-6BB8-4987-84BF-1E9D103BB0D0}" dt="2025-01-22T17:14:59.062" v="0" actId="2696"/>
        <pc:sldMkLst>
          <pc:docMk/>
          <pc:sldMk cId="3557591569" sldId="554"/>
        </pc:sldMkLst>
      </pc:sldChg>
      <pc:sldChg chg="del">
        <pc:chgData name="Eilidh McGregor (Green Ink)" userId="9cba41ee-7d70-4c23-afba-c2290bddaa61" providerId="ADAL" clId="{532C762C-6BB8-4987-84BF-1E9D103BB0D0}" dt="2025-01-22T17:14:59.062" v="0" actId="2696"/>
        <pc:sldMkLst>
          <pc:docMk/>
          <pc:sldMk cId="1643354276" sldId="555"/>
        </pc:sldMkLst>
      </pc:sldChg>
      <pc:sldChg chg="del">
        <pc:chgData name="Eilidh McGregor (Green Ink)" userId="9cba41ee-7d70-4c23-afba-c2290bddaa61" providerId="ADAL" clId="{532C762C-6BB8-4987-84BF-1E9D103BB0D0}" dt="2025-01-22T17:14:59.062" v="0" actId="2696"/>
        <pc:sldMkLst>
          <pc:docMk/>
          <pc:sldMk cId="1298327133" sldId="556"/>
        </pc:sldMkLst>
      </pc:sldChg>
      <pc:sldChg chg="del">
        <pc:chgData name="Eilidh McGregor (Green Ink)" userId="9cba41ee-7d70-4c23-afba-c2290bddaa61" providerId="ADAL" clId="{532C762C-6BB8-4987-84BF-1E9D103BB0D0}" dt="2025-01-22T17:14:59.062" v="0" actId="2696"/>
        <pc:sldMkLst>
          <pc:docMk/>
          <pc:sldMk cId="3453521803" sldId="557"/>
        </pc:sldMkLst>
      </pc:sldChg>
      <pc:sldChg chg="del">
        <pc:chgData name="Eilidh McGregor (Green Ink)" userId="9cba41ee-7d70-4c23-afba-c2290bddaa61" providerId="ADAL" clId="{532C762C-6BB8-4987-84BF-1E9D103BB0D0}" dt="2025-01-22T17:14:59.062" v="0" actId="2696"/>
        <pc:sldMkLst>
          <pc:docMk/>
          <pc:sldMk cId="3656407505" sldId="558"/>
        </pc:sldMkLst>
      </pc:sldChg>
      <pc:sldChg chg="del">
        <pc:chgData name="Eilidh McGregor (Green Ink)" userId="9cba41ee-7d70-4c23-afba-c2290bddaa61" providerId="ADAL" clId="{532C762C-6BB8-4987-84BF-1E9D103BB0D0}" dt="2025-01-22T17:14:59.062" v="0" actId="2696"/>
        <pc:sldMkLst>
          <pc:docMk/>
          <pc:sldMk cId="1393477870" sldId="559"/>
        </pc:sldMkLst>
      </pc:sldChg>
      <pc:sldChg chg="del">
        <pc:chgData name="Eilidh McGregor (Green Ink)" userId="9cba41ee-7d70-4c23-afba-c2290bddaa61" providerId="ADAL" clId="{532C762C-6BB8-4987-84BF-1E9D103BB0D0}" dt="2025-01-22T17:14:59.062" v="0" actId="2696"/>
        <pc:sldMkLst>
          <pc:docMk/>
          <pc:sldMk cId="40989714" sldId="560"/>
        </pc:sldMkLst>
      </pc:sldChg>
      <pc:sldChg chg="del">
        <pc:chgData name="Eilidh McGregor (Green Ink)" userId="9cba41ee-7d70-4c23-afba-c2290bddaa61" providerId="ADAL" clId="{532C762C-6BB8-4987-84BF-1E9D103BB0D0}" dt="2025-01-22T17:14:59.062" v="0" actId="2696"/>
        <pc:sldMkLst>
          <pc:docMk/>
          <pc:sldMk cId="2996773268" sldId="561"/>
        </pc:sldMkLst>
      </pc:sldChg>
      <pc:sldChg chg="del">
        <pc:chgData name="Eilidh McGregor (Green Ink)" userId="9cba41ee-7d70-4c23-afba-c2290bddaa61" providerId="ADAL" clId="{532C762C-6BB8-4987-84BF-1E9D103BB0D0}" dt="2025-01-22T17:14:59.062" v="0" actId="2696"/>
        <pc:sldMkLst>
          <pc:docMk/>
          <pc:sldMk cId="1704946119" sldId="562"/>
        </pc:sldMkLst>
      </pc:sldChg>
      <pc:sldChg chg="del">
        <pc:chgData name="Eilidh McGregor (Green Ink)" userId="9cba41ee-7d70-4c23-afba-c2290bddaa61" providerId="ADAL" clId="{532C762C-6BB8-4987-84BF-1E9D103BB0D0}" dt="2025-01-22T17:14:59.062" v="0" actId="2696"/>
        <pc:sldMkLst>
          <pc:docMk/>
          <pc:sldMk cId="1740026120" sldId="563"/>
        </pc:sldMkLst>
      </pc:sldChg>
      <pc:sldChg chg="del">
        <pc:chgData name="Eilidh McGregor (Green Ink)" userId="9cba41ee-7d70-4c23-afba-c2290bddaa61" providerId="ADAL" clId="{532C762C-6BB8-4987-84BF-1E9D103BB0D0}" dt="2025-01-22T17:14:59.062" v="0" actId="2696"/>
        <pc:sldMkLst>
          <pc:docMk/>
          <pc:sldMk cId="2284976561" sldId="564"/>
        </pc:sldMkLst>
      </pc:sldChg>
      <pc:sldChg chg="del">
        <pc:chgData name="Eilidh McGregor (Green Ink)" userId="9cba41ee-7d70-4c23-afba-c2290bddaa61" providerId="ADAL" clId="{532C762C-6BB8-4987-84BF-1E9D103BB0D0}" dt="2025-01-22T17:14:59.062" v="0" actId="2696"/>
        <pc:sldMkLst>
          <pc:docMk/>
          <pc:sldMk cId="2980113983" sldId="565"/>
        </pc:sldMkLst>
      </pc:sldChg>
      <pc:sldChg chg="del">
        <pc:chgData name="Eilidh McGregor (Green Ink)" userId="9cba41ee-7d70-4c23-afba-c2290bddaa61" providerId="ADAL" clId="{532C762C-6BB8-4987-84BF-1E9D103BB0D0}" dt="2025-01-22T17:14:59.062" v="0" actId="2696"/>
        <pc:sldMkLst>
          <pc:docMk/>
          <pc:sldMk cId="2018139632" sldId="566"/>
        </pc:sldMkLst>
      </pc:sldChg>
      <pc:sldChg chg="del">
        <pc:chgData name="Eilidh McGregor (Green Ink)" userId="9cba41ee-7d70-4c23-afba-c2290bddaa61" providerId="ADAL" clId="{532C762C-6BB8-4987-84BF-1E9D103BB0D0}" dt="2025-01-22T17:14:59.062" v="0" actId="2696"/>
        <pc:sldMkLst>
          <pc:docMk/>
          <pc:sldMk cId="714378234" sldId="567"/>
        </pc:sldMkLst>
      </pc:sldChg>
      <pc:sldChg chg="del">
        <pc:chgData name="Eilidh McGregor (Green Ink)" userId="9cba41ee-7d70-4c23-afba-c2290bddaa61" providerId="ADAL" clId="{532C762C-6BB8-4987-84BF-1E9D103BB0D0}" dt="2025-01-22T17:14:59.062" v="0" actId="2696"/>
        <pc:sldMkLst>
          <pc:docMk/>
          <pc:sldMk cId="1175654923" sldId="568"/>
        </pc:sldMkLst>
      </pc:sldChg>
      <pc:sldChg chg="del">
        <pc:chgData name="Eilidh McGregor (Green Ink)" userId="9cba41ee-7d70-4c23-afba-c2290bddaa61" providerId="ADAL" clId="{532C762C-6BB8-4987-84BF-1E9D103BB0D0}" dt="2025-01-22T17:14:59.062" v="0" actId="2696"/>
        <pc:sldMkLst>
          <pc:docMk/>
          <pc:sldMk cId="3855224202" sldId="569"/>
        </pc:sldMkLst>
      </pc:sldChg>
      <pc:sldChg chg="del">
        <pc:chgData name="Eilidh McGregor (Green Ink)" userId="9cba41ee-7d70-4c23-afba-c2290bddaa61" providerId="ADAL" clId="{532C762C-6BB8-4987-84BF-1E9D103BB0D0}" dt="2025-01-22T17:14:59.062" v="0" actId="2696"/>
        <pc:sldMkLst>
          <pc:docMk/>
          <pc:sldMk cId="2643322511" sldId="570"/>
        </pc:sldMkLst>
      </pc:sldChg>
      <pc:sldChg chg="del">
        <pc:chgData name="Eilidh McGregor (Green Ink)" userId="9cba41ee-7d70-4c23-afba-c2290bddaa61" providerId="ADAL" clId="{532C762C-6BB8-4987-84BF-1E9D103BB0D0}" dt="2025-01-22T17:14:59.062" v="0" actId="2696"/>
        <pc:sldMkLst>
          <pc:docMk/>
          <pc:sldMk cId="1748309419" sldId="571"/>
        </pc:sldMkLst>
      </pc:sldChg>
      <pc:sldMasterChg chg="del delSldLayout">
        <pc:chgData name="Eilidh McGregor (Green Ink)" userId="9cba41ee-7d70-4c23-afba-c2290bddaa61" providerId="ADAL" clId="{532C762C-6BB8-4987-84BF-1E9D103BB0D0}" dt="2025-01-22T17:14:59.062" v="0" actId="2696"/>
        <pc:sldMasterMkLst>
          <pc:docMk/>
          <pc:sldMasterMk cId="3094766135" sldId="2147483648"/>
        </pc:sldMasterMkLst>
        <pc:sldLayoutChg chg="del">
          <pc:chgData name="Eilidh McGregor (Green Ink)" userId="9cba41ee-7d70-4c23-afba-c2290bddaa61" providerId="ADAL" clId="{532C762C-6BB8-4987-84BF-1E9D103BB0D0}" dt="2025-01-22T17:14:59.062" v="0" actId="2696"/>
          <pc:sldLayoutMkLst>
            <pc:docMk/>
            <pc:sldMasterMk cId="3094766135" sldId="2147483648"/>
            <pc:sldLayoutMk cId="3588208150" sldId="2147483649"/>
          </pc:sldLayoutMkLst>
        </pc:sldLayoutChg>
      </pc:sldMasterChg>
      <pc:sldMasterChg chg="delSldLayout">
        <pc:chgData name="Eilidh McGregor (Green Ink)" userId="9cba41ee-7d70-4c23-afba-c2290bddaa61" providerId="ADAL" clId="{532C762C-6BB8-4987-84BF-1E9D103BB0D0}" dt="2025-01-22T17:14:59.062" v="0" actId="2696"/>
        <pc:sldMasterMkLst>
          <pc:docMk/>
          <pc:sldMasterMk cId="2061359004" sldId="2147483679"/>
        </pc:sldMasterMkLst>
        <pc:sldLayoutChg chg="del">
          <pc:chgData name="Eilidh McGregor (Green Ink)" userId="9cba41ee-7d70-4c23-afba-c2290bddaa61" providerId="ADAL" clId="{532C762C-6BB8-4987-84BF-1E9D103BB0D0}" dt="2025-01-22T17:14:59.062" v="0" actId="2696"/>
          <pc:sldLayoutMkLst>
            <pc:docMk/>
            <pc:sldMasterMk cId="2061359004" sldId="2147483679"/>
            <pc:sldLayoutMk cId="4271983947" sldId="21474837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5692B-7FDD-8125-1363-CCF9B416A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E0C67-DADA-D22B-0A5F-8E6B321F8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B3AFB-C48D-B3B7-80E4-C57DA63BE4AF}"/>
              </a:ext>
            </a:extLst>
          </p:cNvPr>
          <p:cNvSpPr>
            <a:spLocks noGrp="1"/>
          </p:cNvSpPr>
          <p:nvPr>
            <p:ph type="body" idx="1"/>
          </p:nvPr>
        </p:nvSpPr>
        <p:spPr/>
        <p:txBody>
          <a:bodyPr/>
          <a:lstStyle/>
          <a:p>
            <a:r>
              <a:rPr lang="en-US" sz="1800" b="1" dirty="0">
                <a:effectLst/>
                <a:latin typeface="Aptos" panose="020B0004020202020204" pitchFamily="34" charset="0"/>
                <a:ea typeface="Aptos" panose="020B0004020202020204" pitchFamily="34" charset="0"/>
                <a:cs typeface="Aptos" panose="020B0004020202020204" pitchFamily="34" charset="0"/>
              </a:rPr>
              <a:t>Facilitator’s notes:</a:t>
            </a:r>
            <a:r>
              <a:rPr lang="en-US" sz="1800" dirty="0">
                <a:effectLst/>
                <a:latin typeface="Aptos" panose="020B0004020202020204" pitchFamily="34" charset="0"/>
                <a:ea typeface="Aptos" panose="020B0004020202020204" pitchFamily="34" charset="0"/>
                <a:cs typeface="Aptos" panose="020B0004020202020204" pitchFamily="34" charset="0"/>
              </a:rPr>
              <a:t> The </a:t>
            </a:r>
            <a:r>
              <a:rPr lang="en-US" sz="1800" b="1" dirty="0">
                <a:effectLst/>
                <a:latin typeface="Aptos" panose="020B0004020202020204" pitchFamily="34" charset="0"/>
                <a:ea typeface="Aptos" panose="020B0004020202020204" pitchFamily="34" charset="0"/>
                <a:cs typeface="Aptos" panose="020B0004020202020204" pitchFamily="34" charset="0"/>
              </a:rPr>
              <a:t>exclamation mark-in-a-triangle icon </a:t>
            </a:r>
            <a:r>
              <a:rPr lang="en-US" sz="1800" dirty="0">
                <a:effectLst/>
                <a:latin typeface="Aptos" panose="020B0004020202020204" pitchFamily="34" charset="0"/>
                <a:ea typeface="Aptos" panose="020B0004020202020204" pitchFamily="34" charset="0"/>
                <a:cs typeface="Aptos" panose="020B0004020202020204" pitchFamily="34" charset="0"/>
              </a:rPr>
              <a:t>highlights slides that require edits for contextual adaptation.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Review the slide and make the necessary adjustments (e.g., updating examples, data, or language).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Remove the icon</a:t>
            </a:r>
            <a:r>
              <a:rPr lang="en-US" sz="1800" dirty="0">
                <a:effectLst/>
                <a:latin typeface="Aptos" panose="020B0004020202020204" pitchFamily="34" charset="0"/>
                <a:ea typeface="Times New Roman" panose="02020603050405020304" pitchFamily="18" charset="0"/>
                <a:cs typeface="Aptos" panose="020B0004020202020204" pitchFamily="34" charset="0"/>
              </a:rPr>
              <a:t> once edits are complete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noProof="0" dirty="0"/>
              <a:t>In the Notes, what you need to do is preceded by:</a:t>
            </a:r>
          </a:p>
          <a:p>
            <a:r>
              <a:rPr lang="en-GB" b="1" noProof="0" dirty="0">
                <a:latin typeface="Arial"/>
                <a:cs typeface="Arial"/>
                <a:sym typeface="Wingdings 3" panose="05040102010807070707" pitchFamily="18" charset="2"/>
              </a:rPr>
              <a:t></a:t>
            </a:r>
            <a:r>
              <a:rPr lang="en-GB" b="1" noProof="0" dirty="0">
                <a:latin typeface="Arial"/>
                <a:cs typeface="Arial"/>
              </a:rPr>
              <a:t>&gt; </a:t>
            </a:r>
            <a:r>
              <a:rPr lang="en-GB" b="1" noProof="0" dirty="0">
                <a:highlight>
                  <a:srgbClr val="FFFF00"/>
                </a:highlight>
                <a:latin typeface="Arial"/>
                <a:cs typeface="Arial"/>
              </a:rPr>
              <a:t>Facilitator Action:</a:t>
            </a:r>
            <a:endParaRPr lang="en-GB" noProof="0" dirty="0"/>
          </a:p>
        </p:txBody>
      </p:sp>
      <p:sp>
        <p:nvSpPr>
          <p:cNvPr id="4" name="Slide Number Placeholder 3">
            <a:extLst>
              <a:ext uri="{FF2B5EF4-FFF2-40B4-BE49-F238E27FC236}">
                <a16:creationId xmlns:a16="http://schemas.microsoft.com/office/drawing/2014/main" id="{25234C02-48D4-0A3B-BA07-04F0DD7CBECB}"/>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393359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4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r>
              <a:rPr lang="en-GB" b="1" noProof="0" dirty="0">
                <a:latin typeface="Arial"/>
                <a:cs typeface="Arial"/>
              </a:rPr>
              <a:t>Say:</a:t>
            </a:r>
            <a:r>
              <a:rPr lang="en-GB" noProof="0" dirty="0">
                <a:latin typeface="Arial"/>
                <a:cs typeface="Arial"/>
              </a:rPr>
              <a:t> You may already be familiar with some of the global guidelines and standards for providing care to survivors of sexual violence and IPV, as well as the national clinical guidelines and policies where you work. If not, don’t worry. We’ll be covering all of that during this training. </a:t>
            </a:r>
          </a:p>
          <a:p>
            <a:endParaRPr lang="en-GB" noProof="0" dirty="0"/>
          </a:p>
          <a:p>
            <a:r>
              <a:rPr lang="en-GB" noProof="0" dirty="0">
                <a:latin typeface="Arial"/>
                <a:cs typeface="Arial"/>
              </a:rPr>
              <a:t>It is important to know that there are specific job aids and tools and adapted minimum standards for use in humanitarian settings. In many cases, these resources have been streamlined to account for reduced health system functionality. They may also have been modified to integrate with humanitarian response mechanisms more broadly, such as implementation of the MISP for SRH, and multisectoral coordination between the Health and Protection Clusters. </a:t>
            </a:r>
          </a:p>
          <a:p>
            <a:endParaRPr lang="en-GB" noProof="0" dirty="0"/>
          </a:p>
          <a:p>
            <a:r>
              <a:rPr lang="en-GB" noProof="0" dirty="0">
                <a:latin typeface="Arial"/>
                <a:cs typeface="Arial"/>
                <a:sym typeface="Arial"/>
              </a:rPr>
              <a:t>While clinical issues and procedures are universal, the common risks, survivor demographics and, most significantly, the challenges faced in providing health care to survivors during emergencies, can look different from those needed and faced in the context of a stable, fully operational health system. </a:t>
            </a:r>
            <a:endParaRPr lang="en-GB" noProof="0" dirty="0">
              <a:latin typeface="Arial"/>
              <a:cs typeface="Arial"/>
            </a:endParaRPr>
          </a:p>
          <a:p>
            <a:endParaRPr lang="en-GB" noProof="0" dirty="0"/>
          </a:p>
          <a:p>
            <a:r>
              <a:rPr lang="en-GB" noProof="0" dirty="0">
                <a:latin typeface="Arial"/>
                <a:cs typeface="Arial"/>
                <a:sym typeface="Arial"/>
              </a:rPr>
              <a:t>Hand out or direct participants to WHO’s</a:t>
            </a:r>
            <a:r>
              <a:rPr lang="en-GB" i="1" noProof="0" dirty="0">
                <a:latin typeface="Arial"/>
                <a:cs typeface="Arial"/>
                <a:sym typeface="Arial"/>
              </a:rPr>
              <a:t> Health care for women subjected to intimate partner violence or sexual violence: a clinical handbook </a:t>
            </a:r>
            <a:r>
              <a:rPr lang="en-GB" noProof="0" dirty="0">
                <a:latin typeface="Arial"/>
                <a:cs typeface="Arial"/>
                <a:sym typeface="Arial"/>
              </a:rPr>
              <a:t>and </a:t>
            </a:r>
            <a:r>
              <a:rPr lang="en-GB" i="1" noProof="0" dirty="0">
                <a:latin typeface="Arial"/>
                <a:cs typeface="Arial"/>
                <a:sym typeface="Arial"/>
              </a:rPr>
              <a:t>Clinical management of rape and intimate partner violence survivors: developing protocols for use in humanitarian settings</a:t>
            </a:r>
            <a:r>
              <a:rPr lang="en-GB" noProof="0" dirty="0">
                <a:latin typeface="Arial"/>
                <a:cs typeface="Arial"/>
                <a:sym typeface="Arial"/>
              </a:rPr>
              <a:t>. It is strongly recommended that you either provide hard copies of these two resources or send digital versions to participants’ via email, WhatsApp or other online platform. </a:t>
            </a:r>
            <a:endParaRPr lang="en-GB" noProof="0" dirty="0">
              <a:latin typeface="Arial"/>
              <a:cs typeface="Arial"/>
            </a:endParaRPr>
          </a:p>
          <a:p>
            <a:pPr>
              <a:buSzPts val="1100"/>
            </a:pPr>
            <a:endParaRPr lang="en-GB" b="1" noProof="0" dirty="0">
              <a:cs typeface="Arial"/>
            </a:endParaRPr>
          </a:p>
          <a:p>
            <a:pPr>
              <a:buSzPts val="1100"/>
            </a:pPr>
            <a:endParaRPr lang="en-GB" noProof="0" dirty="0"/>
          </a:p>
          <a:p>
            <a:pPr>
              <a:buSzPts val="1100"/>
            </a:pPr>
            <a:endParaRPr lang="en-GB" noProof="0" dirty="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4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r>
              <a:rPr lang="en-GB" b="1" noProof="0" dirty="0">
                <a:latin typeface="Arial"/>
                <a:cs typeface="Arial"/>
              </a:rPr>
              <a:t>Facilitator notes:</a:t>
            </a:r>
          </a:p>
          <a:p>
            <a:r>
              <a:rPr lang="en-GB" noProof="0" dirty="0">
                <a:latin typeface="Arial"/>
                <a:cs typeface="Arial"/>
              </a:rPr>
              <a:t>Invite participants to read the scenario presented. Take a few minutes to ask for 2–3 reflections on whether the scenario resonates, as well as eliciting reactions to the challenges, questions and worries that the health worker is facing </a:t>
            </a:r>
            <a:endParaRPr lang="en-GB" noProof="0" dirty="0">
              <a:cs typeface="Arial"/>
            </a:endParaRPr>
          </a:p>
        </p:txBody>
      </p:sp>
    </p:spTree>
    <p:extLst>
      <p:ext uri="{BB962C8B-B14F-4D97-AF65-F5344CB8AC3E}">
        <p14:creationId xmlns:p14="http://schemas.microsoft.com/office/powerpoint/2010/main" val="23939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4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Facilitator notes:</a:t>
            </a:r>
          </a:p>
          <a:p>
            <a:pPr>
              <a:buSzPts val="1100"/>
            </a:pPr>
            <a:r>
              <a:rPr lang="en-GB" noProof="0" dirty="0">
                <a:latin typeface="Arial"/>
                <a:cs typeface="Arial"/>
              </a:rPr>
              <a:t>Ask by show of hands if this scenario resonates with anyone. Ask for 2–3 reflections on the challenges, questions and worries that come up as a health worker in such a situation. </a:t>
            </a:r>
          </a:p>
        </p:txBody>
      </p:sp>
    </p:spTree>
    <p:extLst>
      <p:ext uri="{BB962C8B-B14F-4D97-AF65-F5344CB8AC3E}">
        <p14:creationId xmlns:p14="http://schemas.microsoft.com/office/powerpoint/2010/main" val="114786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latin typeface="Arial"/>
                <a:cs typeface="Arial"/>
                <a:sym typeface="Wingdings 3" panose="05040102010807070707" pitchFamily="18" charset="2"/>
              </a:rPr>
              <a:t></a:t>
            </a:r>
            <a:r>
              <a:rPr lang="fr" b="1" dirty="0">
                <a:latin typeface="Arial"/>
                <a:cs typeface="Arial"/>
              </a:rPr>
              <a:t>&gt; Facilitator Action: Enter contact details for the facilitators as well as local mental health and psychosocial support (MHPSS) resources, such as hotlines, an agency mental health counsellor if available on the mission, or local mental health resources, before the start of the first day of training. </a:t>
            </a:r>
            <a:endParaRPr lang="en-US" b="1" dirty="0">
              <a:latin typeface="Arial"/>
              <a:cs typeface="Arial"/>
            </a:endParaRPr>
          </a:p>
          <a:p>
            <a:pPr>
              <a:buSzPts val="1100"/>
            </a:pPr>
            <a:endParaRPr b="1" dirty="0">
              <a:cs typeface="Arial"/>
            </a:endParaRPr>
          </a:p>
          <a:p>
            <a:pPr>
              <a:buSzPts val="1100"/>
            </a:pPr>
            <a:r>
              <a:rPr lang="fr" b="0" dirty="0"/>
              <a:t>Address any other housekeeping matters such as location of toilets, prayer facilities, safety/security protocols, etc. </a:t>
            </a:r>
            <a:endParaRPr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 notes:</a:t>
            </a:r>
          </a:p>
          <a:p>
            <a:pPr>
              <a:buSzPts val="1100"/>
            </a:pPr>
            <a:r>
              <a:rPr lang="fr" dirty="0"/>
              <a:t>Let participants know that:</a:t>
            </a:r>
            <a:endParaRPr dirty="0"/>
          </a:p>
          <a:p>
            <a:pPr>
              <a:buSzPts val="1100"/>
            </a:pPr>
            <a:r>
              <a:rPr lang="fr" dirty="0"/>
              <a:t>they may be arriving with different expectations, fears or experience, but if we move forward as a group, everyone will get more out of our time together. </a:t>
            </a:r>
            <a:endParaRPr dirty="0"/>
          </a:p>
          <a:p>
            <a:pPr>
              <a:buSzPts val="1100"/>
            </a:pPr>
            <a:endParaRPr dirty="0"/>
          </a:p>
          <a:p>
            <a:pPr>
              <a:buSzPts val="1100"/>
            </a:pPr>
            <a:r>
              <a:rPr lang="fr" b="1" dirty="0"/>
              <a:t>Ask participants to share and record their expectations for the training </a:t>
            </a:r>
            <a:r>
              <a:rPr lang="fr" dirty="0"/>
              <a:t>in large writing on flip chart or poster paper at the front of the room. </a:t>
            </a:r>
            <a:endParaRPr dirty="0"/>
          </a:p>
          <a:p>
            <a:pPr>
              <a:buSzPts val="1100"/>
            </a:pPr>
            <a:endParaRPr dirty="0"/>
          </a:p>
          <a:p>
            <a:pPr>
              <a:buSzPts val="1100"/>
            </a:pPr>
            <a:r>
              <a:rPr lang="fr" dirty="0"/>
              <a:t>If participants are reluctant, you can share an expectation to break the ice. For example: I expect that everyone will take this training seriously, but also find moments for us to have fun together. I hope everyone will be respectful of time and arrive in the morning and from breaks at the scheduled times.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4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 notes:</a:t>
            </a:r>
          </a:p>
          <a:p>
            <a:pPr marL="171450" indent="-171450">
              <a:buSzPts val="1100"/>
              <a:buFont typeface="Arial" panose="020B0604020202020204" pitchFamily="34" charset="0"/>
              <a:buChar char="•"/>
            </a:pPr>
            <a:r>
              <a:rPr lang="fr" dirty="0"/>
              <a:t>Remind participants that this is anonymous. They should not write their names on the pieces of paper. </a:t>
            </a:r>
            <a:endParaRPr dirty="0"/>
          </a:p>
          <a:p>
            <a:pPr marL="171450" indent="-171450">
              <a:buSzPts val="1100"/>
              <a:buFont typeface="Arial" panose="020B0604020202020204" pitchFamily="34" charset="0"/>
              <a:buChar char="•"/>
            </a:pPr>
            <a:r>
              <a:rPr lang="fr" dirty="0"/>
              <a:t>Remind participants that their fear and their motivation should be written on two separate pieces of paper. </a:t>
            </a:r>
            <a:endParaRPr dirty="0"/>
          </a:p>
          <a:p>
            <a:pPr marL="171450" indent="-171450">
              <a:buSzPts val="1100"/>
              <a:buFont typeface="Arial" panose="020B0604020202020204" pitchFamily="34" charset="0"/>
              <a:buChar char="•"/>
            </a:pPr>
            <a:r>
              <a:rPr lang="fr" dirty="0"/>
              <a:t>Let participants know which facilitator has the “fear” hat and which facilitator has the “motivations” hat. </a:t>
            </a:r>
            <a:endParaRPr dirty="0"/>
          </a:p>
          <a:p>
            <a:pPr marL="171450" indent="-171450">
              <a:buSzPts val="1100"/>
              <a:buFont typeface="Arial" panose="020B0604020202020204" pitchFamily="34" charset="0"/>
              <a:buChar char="•"/>
            </a:pPr>
            <a:r>
              <a:rPr lang="fr" dirty="0"/>
              <a:t>Introduce participants to their Facilitator guide and let them know the reminders in </a:t>
            </a:r>
            <a:r>
              <a:rPr lang="fr" b="1" dirty="0"/>
              <a:t>Job aid 1b </a:t>
            </a:r>
            <a:r>
              <a:rPr lang="fr" dirty="0"/>
              <a:t>can be valuable to review, especially in their first year or two of providing first-line support, when they will still be gaining comfort and confidence.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 notes:</a:t>
            </a:r>
          </a:p>
          <a:p>
            <a:pPr>
              <a:buSzPts val="1100"/>
            </a:pPr>
            <a:r>
              <a:rPr lang="fr" dirty="0"/>
              <a:t>If any of the norms on this slide were not included in the group brainstorm, add them to the flip chart paper. Keep the “group norms” hanging in the training space throughout all sessions.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4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t>Facilitator notes:</a:t>
            </a:r>
          </a:p>
          <a:p>
            <a:pPr>
              <a:buSzPts val="1100"/>
            </a:pPr>
            <a:r>
              <a:rPr lang="en-GB" noProof="0" dirty="0"/>
              <a:t>Introduce yourselves as facilitators.  </a:t>
            </a:r>
          </a:p>
          <a:p>
            <a:pPr>
              <a:buSzPts val="1100"/>
            </a:pPr>
            <a:endParaRPr lang="en-GB" noProof="0" dirty="0"/>
          </a:p>
          <a:p>
            <a:pPr>
              <a:buSzPts val="1100"/>
            </a:pPr>
            <a:r>
              <a:rPr lang="en-GB" sz="1200" noProof="0" dirty="0"/>
              <a:t>Ask participants </a:t>
            </a:r>
            <a:r>
              <a:rPr lang="en-GB" sz="1200" noProof="0" dirty="0">
                <a:latin typeface="Arial"/>
                <a:ea typeface="Arial"/>
                <a:cs typeface="Arial"/>
                <a:sym typeface="Arial"/>
              </a:rPr>
              <a:t>to form pairs with their neighbours. Ask the pairs to take 2–3 minutes to introduce themselves to their partners (that is, their name, what the name  means or signifies in their culture, their clinical role and institutional affiliation). In plenary, depending on the number of participants and the time available, ask 3–4 pairs to introduce their partners to the rest of the group (1 minute per pair).</a:t>
            </a:r>
          </a:p>
          <a:p>
            <a:pPr>
              <a:buSzPts val="1100"/>
            </a:pPr>
            <a:endParaRPr lang="en-GB"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3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lang="fr" dirty="0">
              <a:latin typeface="Arial"/>
              <a:cs typeface="Arial"/>
            </a:endParaRPr>
          </a:p>
          <a:p>
            <a:pPr>
              <a:buSzPts val="1100"/>
            </a:pPr>
            <a:endParaRPr dirty="0"/>
          </a:p>
          <a:p>
            <a:pPr>
              <a:buSzPts val="1100"/>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4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Say:</a:t>
            </a:r>
            <a:r>
              <a:rPr lang="en-GB" b="0" noProof="0" dirty="0">
                <a:latin typeface="Arial"/>
                <a:cs typeface="Arial"/>
              </a:rPr>
              <a:t> </a:t>
            </a:r>
            <a:r>
              <a:rPr lang="en-GB" noProof="0" dirty="0">
                <a:latin typeface="Arial"/>
                <a:cs typeface="Arial"/>
              </a:rPr>
              <a:t>It is important to recognize that IPV is also highly prevalent in humanitarian emergencies and results in elevated risk and incidence of several poor health outcomes targeted by the MISP for SRH: unintended pregnancy, neonatal morbidity and mortality, STI and HIV infections.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4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Say:</a:t>
            </a:r>
            <a:r>
              <a:rPr lang="en-GB" noProof="0" dirty="0">
                <a:latin typeface="Arial"/>
                <a:cs typeface="Arial"/>
              </a:rPr>
              <a:t> While as a health worker you cannot do everything or control all the elements necessary to provide a response to survivors during emergencies, there are many elements of MISP for SRH Objective 2 for which you have a key role to play.</a:t>
            </a:r>
          </a:p>
          <a:p>
            <a:pPr>
              <a:buSzPts val="1100"/>
            </a:pPr>
            <a:endParaRPr lang="en-GB" noProof="0" dirty="0"/>
          </a:p>
          <a:p>
            <a:pPr>
              <a:buSzPts val="1100"/>
            </a:pPr>
            <a:r>
              <a:rPr lang="en-GB" noProof="0" dirty="0">
                <a:latin typeface="Arial"/>
                <a:cs typeface="Arial"/>
              </a:rPr>
              <a:t>Commodity kits that support delivery of the MISP for SRH, and delivery of Objective 2 in particular, are available through UNFPA. The inter-agency reproductive health (IARH) guide to MISP for SRH kits was updated in 2024. You may see commodities delivered to your point of service through this mechanism. </a:t>
            </a:r>
          </a:p>
          <a:p>
            <a:pPr>
              <a:buSzPts val="1100"/>
            </a:pPr>
            <a:endParaRPr lang="en-GB" noProof="0" dirty="0"/>
          </a:p>
          <a:p>
            <a:pPr>
              <a:buSzPts val="1100"/>
            </a:pPr>
            <a:r>
              <a:rPr lang="en-GB" noProof="0" dirty="0">
                <a:latin typeface="Arial"/>
                <a:cs typeface="Arial"/>
              </a:rPr>
              <a:t>Encourage your supervisor, facility manager and/or procurement team to check local contacts (i.e. SRH Working Group, GBV Sub-cluster or Health Cluster, if any are established) for the latest information on kit contents and procurement procedures.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4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hord 27">
            <a:extLst>
              <a:ext uri="{FF2B5EF4-FFF2-40B4-BE49-F238E27FC236}">
                <a16:creationId xmlns:a16="http://schemas.microsoft.com/office/drawing/2014/main" id="{2A9FD3F8-9E37-D9C6-0E5F-DF2DBC3A41C1}"/>
              </a:ext>
            </a:extLst>
          </p:cNvPr>
          <p:cNvSpPr/>
          <p:nvPr userDrawn="1"/>
        </p:nvSpPr>
        <p:spPr>
          <a:xfrm rot="17558262">
            <a:off x="5024427" y="-1960871"/>
            <a:ext cx="1504841" cy="1495639"/>
          </a:xfrm>
          <a:prstGeom prst="chord">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pic>
        <p:nvPicPr>
          <p:cNvPr id="22" name="Picture 21" descr="A black and white world map&#10;&#10;Description automatically generated">
            <a:extLst>
              <a:ext uri="{FF2B5EF4-FFF2-40B4-BE49-F238E27FC236}">
                <a16:creationId xmlns:a16="http://schemas.microsoft.com/office/drawing/2014/main" id="{F1D476E7-5333-8769-54FB-7A8F2750F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65" y="123904"/>
            <a:ext cx="7363999" cy="5764192"/>
          </a:xfrm>
          <a:prstGeom prst="rect">
            <a:avLst/>
          </a:prstGeom>
        </p:spPr>
      </p:pic>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5AC74985-2799-7DD1-0520-ABDC830E03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
        <p:nvSpPr>
          <p:cNvPr id="3" name="TextBox 2">
            <a:extLst>
              <a:ext uri="{FF2B5EF4-FFF2-40B4-BE49-F238E27FC236}">
                <a16:creationId xmlns:a16="http://schemas.microsoft.com/office/drawing/2014/main" id="{ABA62A1C-F9D1-154F-6088-AA983C4DDC1F}"/>
              </a:ext>
            </a:extLst>
          </p:cNvPr>
          <p:cNvSpPr txBox="1"/>
          <p:nvPr userDrawn="1"/>
        </p:nvSpPr>
        <p:spPr>
          <a:xfrm>
            <a:off x="7500395" y="64586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29060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9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14933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79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6890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6.svg"/><Relationship Id="rId3" Type="http://schemas.openxmlformats.org/officeDocument/2006/relationships/slideLayout" Target="../slideLayouts/slideLayout6.xml"/><Relationship Id="rId21" Type="http://schemas.openxmlformats.org/officeDocument/2006/relationships/image" Target="../media/image1.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4.sv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3.png"/><Relationship Id="rId28" Type="http://schemas.openxmlformats.org/officeDocument/2006/relationships/image" Target="../media/image8.sv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2.sv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336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30" name="Group 29">
            <a:extLst>
              <a:ext uri="{FF2B5EF4-FFF2-40B4-BE49-F238E27FC236}">
                <a16:creationId xmlns:a16="http://schemas.microsoft.com/office/drawing/2014/main" id="{DC5F86CB-B01D-2FD2-F558-66671988CE5D}"/>
              </a:ext>
            </a:extLst>
          </p:cNvPr>
          <p:cNvGrpSpPr/>
          <p:nvPr userDrawn="1"/>
        </p:nvGrpSpPr>
        <p:grpSpPr>
          <a:xfrm>
            <a:off x="172203" y="6239098"/>
            <a:ext cx="5495163" cy="414703"/>
            <a:chOff x="838200" y="6304834"/>
            <a:chExt cx="5495163" cy="414703"/>
          </a:xfrm>
        </p:grpSpPr>
        <p:pic>
          <p:nvPicPr>
            <p:cNvPr id="23" name="Graphic 22">
              <a:extLst>
                <a:ext uri="{FF2B5EF4-FFF2-40B4-BE49-F238E27FC236}">
                  <a16:creationId xmlns:a16="http://schemas.microsoft.com/office/drawing/2014/main" id="{FD5D94CF-770B-F558-A25B-A0704274A12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38200" y="6311900"/>
              <a:ext cx="1314038" cy="407003"/>
            </a:xfrm>
            <a:prstGeom prst="rect">
              <a:avLst/>
            </a:prstGeom>
          </p:spPr>
        </p:pic>
        <p:pic>
          <p:nvPicPr>
            <p:cNvPr id="25" name="Graphic 24">
              <a:extLst>
                <a:ext uri="{FF2B5EF4-FFF2-40B4-BE49-F238E27FC236}">
                  <a16:creationId xmlns:a16="http://schemas.microsoft.com/office/drawing/2014/main" id="{5591DD80-B7CB-7EE1-7F46-9E3824FE4DD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359225" y="6307052"/>
              <a:ext cx="957553" cy="411851"/>
            </a:xfrm>
            <a:prstGeom prst="rect">
              <a:avLst/>
            </a:prstGeom>
          </p:spPr>
        </p:pic>
        <p:pic>
          <p:nvPicPr>
            <p:cNvPr id="27" name="Graphic 26">
              <a:extLst>
                <a:ext uri="{FF2B5EF4-FFF2-40B4-BE49-F238E27FC236}">
                  <a16:creationId xmlns:a16="http://schemas.microsoft.com/office/drawing/2014/main" id="{A5E5F31A-83D7-339F-E337-9D80FA02D17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523765" y="6304835"/>
              <a:ext cx="877824" cy="414068"/>
            </a:xfrm>
            <a:prstGeom prst="rect">
              <a:avLst/>
            </a:prstGeom>
          </p:spPr>
        </p:pic>
        <p:pic>
          <p:nvPicPr>
            <p:cNvPr id="29" name="Graphic 28">
              <a:extLst>
                <a:ext uri="{FF2B5EF4-FFF2-40B4-BE49-F238E27FC236}">
                  <a16:creationId xmlns:a16="http://schemas.microsoft.com/office/drawing/2014/main" id="{3135C8C0-12C5-8791-010E-65F0755553E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3564903295"/>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714" r:id="rId3"/>
  </p:sldLayoutIdLst>
  <p:txStyles>
    <p:titleStyle>
      <a:lvl1pPr algn="l" defTabSz="914400" rtl="0" eaLnBrk="1" latinLnBrk="0" hangingPunct="1">
        <a:lnSpc>
          <a:spcPct val="90000"/>
        </a:lnSpc>
        <a:spcBef>
          <a:spcPct val="0"/>
        </a:spcBef>
        <a:buNone/>
        <a:defRPr sz="3600" b="0" i="0" kern="1200">
          <a:solidFill>
            <a:srgbClr val="00206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emf"/><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E5AE-14A5-3F2E-6DCE-BE3E7109F9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04B229-CD68-7CA4-FA24-2E0454748C82}"/>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503098F-B384-2E25-C46B-6E9ACCFFF63D}"/>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B830AC9E-4820-3747-6C57-A98E220492F9}"/>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9BFD4FB4-E447-C5FC-12EC-D8D673E4DFE5}"/>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7FA08466-9566-B83C-F5C7-0E8C25792A02}"/>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26C278AC-DCB9-5568-81DF-140880C0D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1DED621A-8640-C0F3-1FB0-80F9D9C368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252BF581-037E-CFCB-08CD-52C3052199FC}"/>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07FAFBD6-BE87-490A-0744-7301851EAFE3}"/>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6FCD7EC4-80D6-25CC-ACFE-B04551E5CD0D}"/>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19628FD9-A60F-880C-CA79-1F485A361D13}"/>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C16BB52B-CAAE-8DF2-1595-B8BD1350AAB4}"/>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612722D1-DD5F-D372-BCE7-9D5DEE81EED2}"/>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8BDA9FB9-2EBD-BD6A-6DF4-D476256D832C}"/>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3559F14D-2572-C37E-2C24-552A0790A3C3}"/>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417038CD-FDF4-A22D-BFE5-D5BC1984EEBB}"/>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5FA07519-03ED-55B1-A8BF-E0DC546DFD7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719644BF-1427-C804-8B3A-8484317A737C}"/>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74136532-3D95-F3A0-347C-E090421D7F5E}"/>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D8CE0ECF-1877-EB26-4F5E-775E310A23A5}"/>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9DC3D512-09BA-44BD-F408-78805E7263AE}"/>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75206FEF-1C6B-B4B5-E833-CC9ADB8BC746}"/>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09CC4B2C-B50A-363D-F05F-A15B3A0D2626}"/>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5496C5AC-42DA-FB9B-AEC0-5B182AB1B08F}"/>
              </a:ext>
            </a:extLst>
          </p:cNvPr>
          <p:cNvSpPr/>
          <p:nvPr/>
        </p:nvSpPr>
        <p:spPr>
          <a:xfrm>
            <a:off x="11553195" y="6279542"/>
            <a:ext cx="638805" cy="5784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9190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8" name="Rectangle 7">
            <a:extLst>
              <a:ext uri="{FF2B5EF4-FFF2-40B4-BE49-F238E27FC236}">
                <a16:creationId xmlns:a16="http://schemas.microsoft.com/office/drawing/2014/main" id="{657F7E70-D69D-D180-3AE4-0BC0286B0347}"/>
              </a:ext>
            </a:extLst>
          </p:cNvPr>
          <p:cNvSpPr/>
          <p:nvPr/>
        </p:nvSpPr>
        <p:spPr>
          <a:xfrm>
            <a:off x="0" y="0"/>
            <a:ext cx="12192000" cy="6039459"/>
          </a:xfrm>
          <a:prstGeom prst="rect">
            <a:avLst/>
          </a:prstGeom>
          <a:solidFill>
            <a:srgbClr val="EB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Google Shape;184;p43"/>
          <p:cNvSpPr/>
          <p:nvPr/>
        </p:nvSpPr>
        <p:spPr>
          <a:xfrm>
            <a:off x="2300050" y="1234280"/>
            <a:ext cx="1662959" cy="2325896"/>
          </a:xfrm>
          <a:prstGeom prst="rect">
            <a:avLst/>
          </a:prstGeom>
          <a:noFill/>
          <a:ln>
            <a:noFill/>
          </a:ln>
        </p:spPr>
        <p:txBody>
          <a:bodyPr/>
          <a:lstStyle/>
          <a:p>
            <a:endParaRPr lang="en-GB" sz="2400" dirty="0">
              <a:latin typeface="Arial" panose="020B0604020202020204" pitchFamily="34" charset="0"/>
            </a:endParaRPr>
          </a:p>
        </p:txBody>
      </p:sp>
      <p:sp>
        <p:nvSpPr>
          <p:cNvPr id="187" name="Google Shape;187;p43" descr="Strengthening the medico-legal response to sexual violence"/>
          <p:cNvSpPr/>
          <p:nvPr/>
        </p:nvSpPr>
        <p:spPr>
          <a:xfrm>
            <a:off x="378254" y="3737831"/>
            <a:ext cx="1575116" cy="2236851"/>
          </a:xfrm>
          <a:prstGeom prst="rect">
            <a:avLst/>
          </a:prstGeom>
          <a:noFill/>
          <a:ln>
            <a:noFill/>
          </a:ln>
        </p:spPr>
        <p:txBody>
          <a:bodyPr/>
          <a:lstStyle/>
          <a:p>
            <a:endParaRPr lang="en-GB" sz="2400" dirty="0">
              <a:latin typeface="Arial" panose="020B0604020202020204" pitchFamily="34" charset="0"/>
            </a:endParaRPr>
          </a:p>
        </p:txBody>
      </p:sp>
      <p:sp>
        <p:nvSpPr>
          <p:cNvPr id="190" name="Google Shape;190;p43"/>
          <p:cNvSpPr/>
          <p:nvPr/>
        </p:nvSpPr>
        <p:spPr>
          <a:xfrm>
            <a:off x="2213195" y="3761163"/>
            <a:ext cx="1836669" cy="2278296"/>
          </a:xfrm>
          <a:prstGeom prst="rect">
            <a:avLst/>
          </a:prstGeom>
          <a:noFill/>
          <a:ln>
            <a:noFill/>
          </a:ln>
        </p:spPr>
        <p:txBody>
          <a:bodyPr/>
          <a:lstStyle/>
          <a:p>
            <a:endParaRPr lang="en-GB" sz="2400" dirty="0">
              <a:latin typeface="Arial" panose="020B0604020202020204" pitchFamily="34" charset="0"/>
            </a:endParaRPr>
          </a:p>
        </p:txBody>
      </p:sp>
      <p:sp>
        <p:nvSpPr>
          <p:cNvPr id="7" name="Rectangle 6">
            <a:extLst>
              <a:ext uri="{FF2B5EF4-FFF2-40B4-BE49-F238E27FC236}">
                <a16:creationId xmlns:a16="http://schemas.microsoft.com/office/drawing/2014/main" id="{D6ACD3A2-2DCF-2EB7-D9EF-2AD860D3B92C}"/>
              </a:ext>
            </a:extLst>
          </p:cNvPr>
          <p:cNvSpPr/>
          <p:nvPr/>
        </p:nvSpPr>
        <p:spPr>
          <a:xfrm>
            <a:off x="4536001" y="360000"/>
            <a:ext cx="3276000" cy="43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56C2DA2-0434-8705-2C3F-460E750C6C02}"/>
              </a:ext>
            </a:extLst>
          </p:cNvPr>
          <p:cNvSpPr/>
          <p:nvPr/>
        </p:nvSpPr>
        <p:spPr>
          <a:xfrm>
            <a:off x="4535999" y="3260656"/>
            <a:ext cx="5040000" cy="430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Google Shape;186;p43"/>
          <p:cNvSpPr/>
          <p:nvPr/>
        </p:nvSpPr>
        <p:spPr>
          <a:xfrm>
            <a:off x="9724758" y="3770923"/>
            <a:ext cx="1575116" cy="2203647"/>
          </a:xfrm>
          <a:prstGeom prst="rect">
            <a:avLst/>
          </a:prstGeom>
          <a:noFill/>
          <a:ln>
            <a:noFill/>
          </a:ln>
        </p:spPr>
        <p:txBody>
          <a:bodyPr/>
          <a:lstStyle/>
          <a:p>
            <a:endParaRPr lang="en-GB" sz="2400" dirty="0">
              <a:latin typeface="Arial" panose="020B0604020202020204" pitchFamily="34" charset="0"/>
            </a:endParaRPr>
          </a:p>
        </p:txBody>
      </p:sp>
      <p:sp>
        <p:nvSpPr>
          <p:cNvPr id="188" name="Google Shape;188;p43"/>
          <p:cNvSpPr/>
          <p:nvPr/>
        </p:nvSpPr>
        <p:spPr>
          <a:xfrm>
            <a:off x="7735335" y="1350612"/>
            <a:ext cx="1671477" cy="2330533"/>
          </a:xfrm>
          <a:prstGeom prst="rect">
            <a:avLst/>
          </a:prstGeom>
          <a:noFill/>
          <a:ln>
            <a:noFill/>
          </a:ln>
        </p:spPr>
        <p:txBody>
          <a:bodyPr/>
          <a:lstStyle/>
          <a:p>
            <a:endParaRPr lang="en-GB" sz="2400" dirty="0">
              <a:latin typeface="Arial" panose="020B0604020202020204" pitchFamily="34" charset="0"/>
            </a:endParaRPr>
          </a:p>
        </p:txBody>
      </p:sp>
      <p:sp>
        <p:nvSpPr>
          <p:cNvPr id="189" name="Google Shape;189;p43"/>
          <p:cNvSpPr/>
          <p:nvPr/>
        </p:nvSpPr>
        <p:spPr>
          <a:xfrm>
            <a:off x="9701390" y="1350612"/>
            <a:ext cx="1662959" cy="2317645"/>
          </a:xfrm>
          <a:prstGeom prst="rect">
            <a:avLst/>
          </a:prstGeom>
          <a:noFill/>
          <a:ln>
            <a:noFill/>
          </a:ln>
        </p:spPr>
        <p:txBody>
          <a:bodyPr/>
          <a:lstStyle/>
          <a:p>
            <a:endParaRPr lang="en-GB" sz="2400" dirty="0">
              <a:latin typeface="Arial" panose="020B0604020202020204" pitchFamily="34" charset="0"/>
            </a:endParaRPr>
          </a:p>
        </p:txBody>
      </p:sp>
      <p:sp>
        <p:nvSpPr>
          <p:cNvPr id="191" name="Google Shape;191;p43"/>
          <p:cNvSpPr/>
          <p:nvPr/>
        </p:nvSpPr>
        <p:spPr>
          <a:xfrm>
            <a:off x="7735335" y="3801306"/>
            <a:ext cx="1671477" cy="2203647"/>
          </a:xfrm>
          <a:prstGeom prst="rect">
            <a:avLst/>
          </a:prstGeom>
          <a:noFill/>
          <a:ln>
            <a:noFill/>
          </a:ln>
        </p:spPr>
        <p:txBody>
          <a:bodyPr/>
          <a:lstStyle/>
          <a:p>
            <a:endParaRPr lang="en-GB" sz="2400" dirty="0">
              <a:latin typeface="Arial" panose="020B0604020202020204" pitchFamily="34" charset="0"/>
            </a:endParaRPr>
          </a:p>
        </p:txBody>
      </p:sp>
      <p:sp>
        <p:nvSpPr>
          <p:cNvPr id="192" name="Google Shape;192;p43"/>
          <p:cNvSpPr txBox="1"/>
          <p:nvPr/>
        </p:nvSpPr>
        <p:spPr>
          <a:xfrm>
            <a:off x="4608000" y="386579"/>
            <a:ext cx="3315330" cy="400055"/>
          </a:xfrm>
          <a:prstGeom prst="rect">
            <a:avLst/>
          </a:prstGeom>
          <a:noFill/>
          <a:ln>
            <a:noFill/>
          </a:ln>
        </p:spPr>
        <p:txBody>
          <a:bodyPr spcFirstLastPara="1" wrap="square" lIns="121900" tIns="60933" rIns="121900" bIns="60933" anchor="t" anchorCtr="0">
            <a:spAutoFit/>
          </a:bodyPr>
          <a:lstStyle/>
          <a:p>
            <a:r>
              <a:rPr lang="fr" b="1" dirty="0">
                <a:solidFill>
                  <a:schemeClr val="bg1"/>
                </a:solidFill>
                <a:latin typeface="Arial"/>
                <a:ea typeface="Arial"/>
                <a:cs typeface="Arial"/>
                <a:sym typeface="Arial"/>
              </a:rPr>
              <a:t>Guidelines on </a:t>
            </a:r>
            <a:r>
              <a:rPr lang="fr" b="1" dirty="0">
                <a:solidFill>
                  <a:schemeClr val="accent2"/>
                </a:solidFill>
                <a:latin typeface="Arial"/>
                <a:ea typeface="Arial"/>
                <a:cs typeface="Arial"/>
                <a:sym typeface="Arial"/>
              </a:rPr>
              <a:t>WHAT</a:t>
            </a:r>
            <a:r>
              <a:rPr lang="fr" b="1" dirty="0">
                <a:solidFill>
                  <a:schemeClr val="bg1"/>
                </a:solidFill>
                <a:latin typeface="Arial"/>
                <a:ea typeface="Arial"/>
                <a:cs typeface="Arial"/>
                <a:sym typeface="Arial"/>
              </a:rPr>
              <a:t> to do</a:t>
            </a:r>
            <a:endParaRPr dirty="0">
              <a:solidFill>
                <a:schemeClr val="bg1"/>
              </a:solidFill>
              <a:latin typeface="Arial" panose="020B0604020202020204" pitchFamily="34" charset="0"/>
            </a:endParaRPr>
          </a:p>
        </p:txBody>
      </p:sp>
      <p:sp>
        <p:nvSpPr>
          <p:cNvPr id="193" name="Google Shape;193;p43"/>
          <p:cNvSpPr txBox="1"/>
          <p:nvPr/>
        </p:nvSpPr>
        <p:spPr>
          <a:xfrm>
            <a:off x="4608000" y="3281618"/>
            <a:ext cx="5093390" cy="400055"/>
          </a:xfrm>
          <a:prstGeom prst="rect">
            <a:avLst/>
          </a:prstGeom>
          <a:noFill/>
          <a:ln>
            <a:noFill/>
          </a:ln>
        </p:spPr>
        <p:txBody>
          <a:bodyPr spcFirstLastPara="1" wrap="square" lIns="121900" tIns="60933" rIns="121900" bIns="60933" anchor="t" anchorCtr="0">
            <a:spAutoFit/>
          </a:bodyPr>
          <a:lstStyle/>
          <a:p>
            <a:r>
              <a:rPr lang="fr" b="1" dirty="0">
                <a:solidFill>
                  <a:schemeClr val="bg1"/>
                </a:solidFill>
                <a:latin typeface="Arial"/>
                <a:ea typeface="Arial"/>
                <a:cs typeface="Arial"/>
                <a:sym typeface="Arial"/>
              </a:rPr>
              <a:t>Handbooks and tools for </a:t>
            </a:r>
            <a:r>
              <a:rPr lang="fr" b="1" dirty="0">
                <a:solidFill>
                  <a:schemeClr val="accent2"/>
                </a:solidFill>
                <a:latin typeface="Arial"/>
                <a:ea typeface="Arial"/>
                <a:cs typeface="Arial"/>
                <a:sym typeface="Arial"/>
              </a:rPr>
              <a:t>HOW</a:t>
            </a:r>
            <a:r>
              <a:rPr lang="fr" b="1" dirty="0">
                <a:solidFill>
                  <a:srgbClr val="000000"/>
                </a:solidFill>
                <a:latin typeface="Arial"/>
                <a:ea typeface="Arial"/>
                <a:cs typeface="Arial"/>
                <a:sym typeface="Arial"/>
              </a:rPr>
              <a:t> </a:t>
            </a:r>
            <a:r>
              <a:rPr lang="fr" b="1" dirty="0">
                <a:solidFill>
                  <a:schemeClr val="bg1"/>
                </a:solidFill>
                <a:latin typeface="Arial"/>
                <a:ea typeface="Arial"/>
                <a:cs typeface="Arial"/>
                <a:sym typeface="Arial"/>
              </a:rPr>
              <a:t>to intervene</a:t>
            </a:r>
            <a:endParaRPr dirty="0">
              <a:solidFill>
                <a:schemeClr val="bg1"/>
              </a:solidFill>
              <a:latin typeface="Arial" panose="020B0604020202020204" pitchFamily="34" charset="0"/>
            </a:endParaRPr>
          </a:p>
        </p:txBody>
      </p:sp>
      <p:pic>
        <p:nvPicPr>
          <p:cNvPr id="14" name="Picture 13">
            <a:extLst>
              <a:ext uri="{FF2B5EF4-FFF2-40B4-BE49-F238E27FC236}">
                <a16:creationId xmlns:a16="http://schemas.microsoft.com/office/drawing/2014/main" id="{BE2EE088-AB76-64CC-FDC1-490B0F0D7775}"/>
              </a:ext>
            </a:extLst>
          </p:cNvPr>
          <p:cNvPicPr>
            <a:picLocks noChangeAspect="1"/>
          </p:cNvPicPr>
          <p:nvPr/>
        </p:nvPicPr>
        <p:blipFill>
          <a:blip r:embed="rId3"/>
          <a:stretch>
            <a:fillRect/>
          </a:stretch>
        </p:blipFill>
        <p:spPr>
          <a:xfrm>
            <a:off x="6248579" y="914179"/>
            <a:ext cx="1467131" cy="2052000"/>
          </a:xfrm>
          <a:prstGeom prst="rect">
            <a:avLst/>
          </a:prstGeom>
        </p:spPr>
      </p:pic>
      <p:pic>
        <p:nvPicPr>
          <p:cNvPr id="15" name="Picture 14">
            <a:extLst>
              <a:ext uri="{FF2B5EF4-FFF2-40B4-BE49-F238E27FC236}">
                <a16:creationId xmlns:a16="http://schemas.microsoft.com/office/drawing/2014/main" id="{FD7CF7B5-7EFF-836D-C9DE-B993D411754C}"/>
              </a:ext>
            </a:extLst>
          </p:cNvPr>
          <p:cNvPicPr>
            <a:picLocks noChangeAspect="1"/>
          </p:cNvPicPr>
          <p:nvPr/>
        </p:nvPicPr>
        <p:blipFill>
          <a:blip r:embed="rId4"/>
          <a:stretch>
            <a:fillRect/>
          </a:stretch>
        </p:blipFill>
        <p:spPr>
          <a:xfrm>
            <a:off x="4536000" y="914179"/>
            <a:ext cx="1470090" cy="2052000"/>
          </a:xfrm>
          <a:prstGeom prst="rect">
            <a:avLst/>
          </a:prstGeom>
        </p:spPr>
      </p:pic>
      <p:pic>
        <p:nvPicPr>
          <p:cNvPr id="16" name="Picture 2" descr="Strengthening the medico-legal response to sexual violence">
            <a:extLst>
              <a:ext uri="{FF2B5EF4-FFF2-40B4-BE49-F238E27FC236}">
                <a16:creationId xmlns:a16="http://schemas.microsoft.com/office/drawing/2014/main" id="{E72690CE-3FA2-D6CD-D7F3-C77E0B0E0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8199" y="914179"/>
            <a:ext cx="1444950" cy="205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377F7AE-0634-C063-B5B9-C47A34A8D937}"/>
              </a:ext>
            </a:extLst>
          </p:cNvPr>
          <p:cNvPicPr>
            <a:picLocks noChangeAspect="1"/>
          </p:cNvPicPr>
          <p:nvPr/>
        </p:nvPicPr>
        <p:blipFill>
          <a:blip r:embed="rId6"/>
          <a:stretch>
            <a:fillRect/>
          </a:stretch>
        </p:blipFill>
        <p:spPr>
          <a:xfrm>
            <a:off x="9645637" y="911706"/>
            <a:ext cx="1654237" cy="2052000"/>
          </a:xfrm>
          <a:prstGeom prst="rect">
            <a:avLst/>
          </a:prstGeom>
        </p:spPr>
      </p:pic>
      <p:pic>
        <p:nvPicPr>
          <p:cNvPr id="18" name="Picture 17">
            <a:extLst>
              <a:ext uri="{FF2B5EF4-FFF2-40B4-BE49-F238E27FC236}">
                <a16:creationId xmlns:a16="http://schemas.microsoft.com/office/drawing/2014/main" id="{28D8BF5E-FCCB-6E3E-9788-D6DDEA76EE85}"/>
              </a:ext>
            </a:extLst>
          </p:cNvPr>
          <p:cNvPicPr>
            <a:picLocks noChangeAspect="1"/>
          </p:cNvPicPr>
          <p:nvPr/>
        </p:nvPicPr>
        <p:blipFill>
          <a:blip r:embed="rId7"/>
          <a:stretch>
            <a:fillRect/>
          </a:stretch>
        </p:blipFill>
        <p:spPr>
          <a:xfrm>
            <a:off x="9833152" y="3783811"/>
            <a:ext cx="1466722" cy="2052000"/>
          </a:xfrm>
          <a:prstGeom prst="rect">
            <a:avLst/>
          </a:prstGeom>
        </p:spPr>
      </p:pic>
      <p:pic>
        <p:nvPicPr>
          <p:cNvPr id="19" name="Picture 18">
            <a:extLst>
              <a:ext uri="{FF2B5EF4-FFF2-40B4-BE49-F238E27FC236}">
                <a16:creationId xmlns:a16="http://schemas.microsoft.com/office/drawing/2014/main" id="{7D675FE9-6A9D-B04F-A0E0-C452B7C50488}"/>
              </a:ext>
            </a:extLst>
          </p:cNvPr>
          <p:cNvPicPr>
            <a:picLocks noChangeAspect="1"/>
          </p:cNvPicPr>
          <p:nvPr/>
        </p:nvPicPr>
        <p:blipFill>
          <a:blip r:embed="rId8"/>
          <a:stretch>
            <a:fillRect/>
          </a:stretch>
        </p:blipFill>
        <p:spPr>
          <a:xfrm>
            <a:off x="4536000" y="3810498"/>
            <a:ext cx="1471712" cy="2052000"/>
          </a:xfrm>
          <a:prstGeom prst="rect">
            <a:avLst/>
          </a:prstGeom>
        </p:spPr>
      </p:pic>
      <p:pic>
        <p:nvPicPr>
          <p:cNvPr id="20" name="Picture 19">
            <a:extLst>
              <a:ext uri="{FF2B5EF4-FFF2-40B4-BE49-F238E27FC236}">
                <a16:creationId xmlns:a16="http://schemas.microsoft.com/office/drawing/2014/main" id="{F1E11EAE-3D53-662C-0369-525C5777DD36}"/>
              </a:ext>
            </a:extLst>
          </p:cNvPr>
          <p:cNvPicPr>
            <a:picLocks noChangeAspect="1"/>
          </p:cNvPicPr>
          <p:nvPr/>
        </p:nvPicPr>
        <p:blipFill>
          <a:blip r:embed="rId9"/>
          <a:stretch>
            <a:fillRect/>
          </a:stretch>
        </p:blipFill>
        <p:spPr>
          <a:xfrm>
            <a:off x="6273257" y="3810498"/>
            <a:ext cx="1472351" cy="2052000"/>
          </a:xfrm>
          <a:prstGeom prst="rect">
            <a:avLst/>
          </a:prstGeom>
        </p:spPr>
      </p:pic>
      <p:pic>
        <p:nvPicPr>
          <p:cNvPr id="21" name="Picture 20">
            <a:extLst>
              <a:ext uri="{FF2B5EF4-FFF2-40B4-BE49-F238E27FC236}">
                <a16:creationId xmlns:a16="http://schemas.microsoft.com/office/drawing/2014/main" id="{5613BF43-0EF5-8447-77F1-2B45B31604BC}"/>
              </a:ext>
            </a:extLst>
          </p:cNvPr>
          <p:cNvPicPr>
            <a:picLocks noChangeAspect="1"/>
          </p:cNvPicPr>
          <p:nvPr/>
        </p:nvPicPr>
        <p:blipFill>
          <a:blip r:embed="rId10"/>
          <a:stretch>
            <a:fillRect/>
          </a:stretch>
        </p:blipFill>
        <p:spPr>
          <a:xfrm>
            <a:off x="8011153" y="3810498"/>
            <a:ext cx="1556453" cy="2052000"/>
          </a:xfrm>
          <a:prstGeom prst="rect">
            <a:avLst/>
          </a:prstGeom>
        </p:spPr>
      </p:pic>
      <p:sp>
        <p:nvSpPr>
          <p:cNvPr id="4" name="Title 3">
            <a:extLst>
              <a:ext uri="{FF2B5EF4-FFF2-40B4-BE49-F238E27FC236}">
                <a16:creationId xmlns:a16="http://schemas.microsoft.com/office/drawing/2014/main" id="{2AF53EB3-1A61-5EC8-CC39-222B32BC7993}"/>
              </a:ext>
            </a:extLst>
          </p:cNvPr>
          <p:cNvSpPr>
            <a:spLocks noGrp="1"/>
          </p:cNvSpPr>
          <p:nvPr>
            <p:ph type="title"/>
          </p:nvPr>
        </p:nvSpPr>
        <p:spPr>
          <a:xfrm>
            <a:off x="445362" y="1581243"/>
            <a:ext cx="3334990" cy="2594683"/>
          </a:xfrm>
        </p:spPr>
        <p:txBody>
          <a:bodyPr wrap="square"/>
          <a:lstStyle/>
          <a:p>
            <a:pPr algn="l"/>
            <a:r>
              <a:rPr lang="en-US" dirty="0"/>
              <a:t>This training builds off a wealth of global guidelines and evidence</a:t>
            </a:r>
          </a:p>
        </p:txBody>
      </p:sp>
      <p:sp>
        <p:nvSpPr>
          <p:cNvPr id="2" name="TextBox 1">
            <a:extLst>
              <a:ext uri="{FF2B5EF4-FFF2-40B4-BE49-F238E27FC236}">
                <a16:creationId xmlns:a16="http://schemas.microsoft.com/office/drawing/2014/main" id="{2D42BA2D-8CBC-CD08-3B3F-55346D106D1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Title 3">
            <a:extLst>
              <a:ext uri="{FF2B5EF4-FFF2-40B4-BE49-F238E27FC236}">
                <a16:creationId xmlns:a16="http://schemas.microsoft.com/office/drawing/2014/main" id="{0D306633-07E3-E79B-C0EF-B4FE2787AD22}"/>
              </a:ext>
            </a:extLst>
          </p:cNvPr>
          <p:cNvSpPr>
            <a:spLocks noGrp="1"/>
          </p:cNvSpPr>
          <p:nvPr>
            <p:ph type="title"/>
          </p:nvPr>
        </p:nvSpPr>
        <p:spPr/>
        <p:txBody>
          <a:bodyPr/>
          <a:lstStyle/>
          <a:p>
            <a:r>
              <a:rPr lang="en-US" dirty="0"/>
              <a:t>Why a humanitarian-specific curriculum?</a:t>
            </a:r>
          </a:p>
        </p:txBody>
      </p:sp>
      <p:sp>
        <p:nvSpPr>
          <p:cNvPr id="200" name="Google Shape;200;p44"/>
          <p:cNvSpPr txBox="1"/>
          <p:nvPr/>
        </p:nvSpPr>
        <p:spPr>
          <a:xfrm>
            <a:off x="1079400" y="1944000"/>
            <a:ext cx="10033200" cy="3201582"/>
          </a:xfrm>
          <a:prstGeom prst="rect">
            <a:avLst/>
          </a:prstGeom>
          <a:noFill/>
          <a:ln w="31750" cap="flat" cmpd="sng">
            <a:solidFill>
              <a:schemeClr val="accent2"/>
            </a:solidFill>
            <a:prstDash val="solid"/>
            <a:round/>
            <a:headEnd type="none" w="sm" len="sm"/>
            <a:tailEnd type="none" w="sm" len="sm"/>
          </a:ln>
        </p:spPr>
        <p:txBody>
          <a:bodyPr spcFirstLastPara="1" wrap="square" lIns="288000" tIns="288000" rIns="288000" bIns="216000" anchor="t" anchorCtr="0">
            <a:spAutoFit/>
          </a:bodyPr>
          <a:lstStyle/>
          <a:p>
            <a:pPr>
              <a:lnSpc>
                <a:spcPct val="108000"/>
              </a:lnSpc>
            </a:pPr>
            <a:r>
              <a:rPr lang="en-ZA" dirty="0">
                <a:solidFill>
                  <a:srgbClr val="000000"/>
                </a:solidFill>
                <a:latin typeface="Arial"/>
                <a:ea typeface="Arial"/>
                <a:cs typeface="Arial"/>
                <a:sym typeface="Arial"/>
              </a:rPr>
              <a:t>You’ve been trained to provide first-line support for GBV in the course of your work as an SRH clinical officer. You are well acquainted with the LIVES approach to providing first-line support and are comfortable making referrals to the One Stop Centre housed within the district hospital. However, the facility manager has called an all-staff meeting this morning to share the news that there was significant damage to the district hospital from flash flooding and mudslides over the past 2 days. The One Stop Centre, pharmacy, registration building and one inpatient ward are all unusable. The hospital is only receiving critical care referrals.</a:t>
            </a:r>
          </a:p>
          <a:p>
            <a:pPr>
              <a:lnSpc>
                <a:spcPct val="108000"/>
              </a:lnSpc>
            </a:pPr>
            <a:endParaRPr lang="en-ZA" dirty="0">
              <a:latin typeface="Arial" panose="020B0604020202020204" pitchFamily="34" charset="0"/>
              <a:cs typeface="Arial"/>
            </a:endParaRPr>
          </a:p>
          <a:p>
            <a:pPr>
              <a:lnSpc>
                <a:spcPct val="108000"/>
              </a:lnSpc>
            </a:pPr>
            <a:endParaRPr lang="en-ZA" dirty="0">
              <a:latin typeface="Arial" panose="020B0604020202020204" pitchFamily="34" charset="0"/>
              <a:cs typeface="Arial"/>
            </a:endParaRPr>
          </a:p>
        </p:txBody>
      </p:sp>
      <p:grpSp>
        <p:nvGrpSpPr>
          <p:cNvPr id="12" name="Group 11">
            <a:extLst>
              <a:ext uri="{FF2B5EF4-FFF2-40B4-BE49-F238E27FC236}">
                <a16:creationId xmlns:a16="http://schemas.microsoft.com/office/drawing/2014/main" id="{F80E163E-C13A-CEB6-AE10-3965D8154CDC}"/>
              </a:ext>
            </a:extLst>
          </p:cNvPr>
          <p:cNvGrpSpPr/>
          <p:nvPr/>
        </p:nvGrpSpPr>
        <p:grpSpPr>
          <a:xfrm>
            <a:off x="5052000" y="1440001"/>
            <a:ext cx="2088000" cy="523597"/>
            <a:chOff x="5237481" y="1440001"/>
            <a:chExt cx="2088000" cy="523597"/>
          </a:xfrm>
        </p:grpSpPr>
        <p:sp>
          <p:nvSpPr>
            <p:cNvPr id="13" name="Rectangle 12">
              <a:extLst>
                <a:ext uri="{FF2B5EF4-FFF2-40B4-BE49-F238E27FC236}">
                  <a16:creationId xmlns:a16="http://schemas.microsoft.com/office/drawing/2014/main" id="{8418B04E-AD87-3059-B726-8E99EB1A7711}"/>
                </a:ext>
              </a:extLst>
            </p:cNvPr>
            <p:cNvSpPr/>
            <p:nvPr/>
          </p:nvSpPr>
          <p:spPr>
            <a:xfrm>
              <a:off x="5237481" y="1440001"/>
              <a:ext cx="2088000" cy="50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1">
              <a:extLst>
                <a:ext uri="{FF2B5EF4-FFF2-40B4-BE49-F238E27FC236}">
                  <a16:creationId xmlns:a16="http://schemas.microsoft.com/office/drawing/2014/main" id="{9B278DF7-6A60-EA99-C09F-71162B4A7F00}"/>
                </a:ext>
              </a:extLst>
            </p:cNvPr>
            <p:cNvSpPr txBox="1">
              <a:spLocks/>
            </p:cNvSpPr>
            <p:nvPr/>
          </p:nvSpPr>
          <p:spPr>
            <a:xfrm>
              <a:off x="5265919" y="1483467"/>
              <a:ext cx="2031125" cy="4801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Scenario 1.</a:t>
              </a:r>
            </a:p>
          </p:txBody>
        </p:sp>
      </p:grpSp>
      <p:sp>
        <p:nvSpPr>
          <p:cNvPr id="2" name="TextBox 1">
            <a:extLst>
              <a:ext uri="{FF2B5EF4-FFF2-40B4-BE49-F238E27FC236}">
                <a16:creationId xmlns:a16="http://schemas.microsoft.com/office/drawing/2014/main" id="{C848B480-BEA9-A0D0-A60F-11DF2377BD8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0.11</a:t>
            </a:r>
          </a:p>
        </p:txBody>
      </p:sp>
    </p:spTree>
    <p:extLst>
      <p:ext uri="{BB962C8B-B14F-4D97-AF65-F5344CB8AC3E}">
        <p14:creationId xmlns:p14="http://schemas.microsoft.com/office/powerpoint/2010/main" val="206650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Title 3">
            <a:extLst>
              <a:ext uri="{FF2B5EF4-FFF2-40B4-BE49-F238E27FC236}">
                <a16:creationId xmlns:a16="http://schemas.microsoft.com/office/drawing/2014/main" id="{0D306633-07E3-E79B-C0EF-B4FE2787AD22}"/>
              </a:ext>
            </a:extLst>
          </p:cNvPr>
          <p:cNvSpPr>
            <a:spLocks noGrp="1"/>
          </p:cNvSpPr>
          <p:nvPr>
            <p:ph type="title"/>
          </p:nvPr>
        </p:nvSpPr>
        <p:spPr/>
        <p:txBody>
          <a:bodyPr/>
          <a:lstStyle/>
          <a:p>
            <a:r>
              <a:rPr lang="en-US" dirty="0"/>
              <a:t>Why a humanitarian-specific curriculum?</a:t>
            </a:r>
          </a:p>
        </p:txBody>
      </p:sp>
      <p:sp>
        <p:nvSpPr>
          <p:cNvPr id="200" name="Google Shape;200;p44"/>
          <p:cNvSpPr txBox="1"/>
          <p:nvPr/>
        </p:nvSpPr>
        <p:spPr>
          <a:xfrm>
            <a:off x="1079400" y="1944000"/>
            <a:ext cx="10033200" cy="3731599"/>
          </a:xfrm>
          <a:prstGeom prst="rect">
            <a:avLst/>
          </a:prstGeom>
          <a:noFill/>
          <a:ln w="31750" cap="flat" cmpd="sng">
            <a:solidFill>
              <a:schemeClr val="accent2"/>
            </a:solidFill>
            <a:prstDash val="solid"/>
            <a:round/>
            <a:headEnd type="none" w="sm" len="sm"/>
            <a:tailEnd type="none" w="sm" len="sm"/>
          </a:ln>
        </p:spPr>
        <p:txBody>
          <a:bodyPr spcFirstLastPara="1" wrap="square" lIns="288000" tIns="288000" rIns="288000" bIns="216000" anchor="t" anchorCtr="0">
            <a:spAutoFit/>
          </a:bodyPr>
          <a:lstStyle/>
          <a:p>
            <a:pPr>
              <a:lnSpc>
                <a:spcPct val="108000"/>
              </a:lnSpc>
              <a:spcAft>
                <a:spcPts val="1200"/>
              </a:spcAft>
            </a:pPr>
            <a:r>
              <a:rPr lang="en-ZA" dirty="0">
                <a:solidFill>
                  <a:srgbClr val="000000"/>
                </a:solidFill>
                <a:latin typeface="Arial"/>
                <a:ea typeface="Arial"/>
                <a:cs typeface="Arial"/>
                <a:sym typeface="Arial"/>
              </a:rPr>
              <a:t>As the physician at the local health centre, you are accustomed to treating rape survivors and feel confident in your knowledge of when to offer post-exposure prophylaxis (PEP) for HIV and emergency contraception, and how to treat any lacerations or other physical injuries.</a:t>
            </a:r>
          </a:p>
          <a:p>
            <a:pPr>
              <a:lnSpc>
                <a:spcPct val="108000"/>
              </a:lnSpc>
              <a:spcAft>
                <a:spcPts val="600"/>
              </a:spcAft>
            </a:pPr>
            <a:r>
              <a:rPr lang="en-ZA" dirty="0">
                <a:solidFill>
                  <a:srgbClr val="000000"/>
                </a:solidFill>
                <a:latin typeface="Arial"/>
                <a:ea typeface="Arial"/>
                <a:cs typeface="Arial"/>
                <a:sym typeface="Arial"/>
              </a:rPr>
              <a:t>You are summoned to a briefing by the district health coordinator to discuss the conflict that is taking place just over the border, and the increasing number of refugees who have been showing up at the health centre. As part of the briefing, the district coordinator shares that he has received a report that a wave of refugees is expected to arrive in the district in the next 2–3 days. There are many injured individuals and some of the most acutely sick and injured are being transported ahead by aid vehicles. Aid worker reports note that there are indications of mass rape among survivors, including men and children.</a:t>
            </a:r>
          </a:p>
        </p:txBody>
      </p:sp>
      <p:grpSp>
        <p:nvGrpSpPr>
          <p:cNvPr id="12" name="Group 11">
            <a:extLst>
              <a:ext uri="{FF2B5EF4-FFF2-40B4-BE49-F238E27FC236}">
                <a16:creationId xmlns:a16="http://schemas.microsoft.com/office/drawing/2014/main" id="{F80E163E-C13A-CEB6-AE10-3965D8154CDC}"/>
              </a:ext>
            </a:extLst>
          </p:cNvPr>
          <p:cNvGrpSpPr/>
          <p:nvPr/>
        </p:nvGrpSpPr>
        <p:grpSpPr>
          <a:xfrm>
            <a:off x="5052000" y="1440001"/>
            <a:ext cx="2088000" cy="523597"/>
            <a:chOff x="5237481" y="1440001"/>
            <a:chExt cx="2088000" cy="523597"/>
          </a:xfrm>
        </p:grpSpPr>
        <p:sp>
          <p:nvSpPr>
            <p:cNvPr id="13" name="Rectangle 12">
              <a:extLst>
                <a:ext uri="{FF2B5EF4-FFF2-40B4-BE49-F238E27FC236}">
                  <a16:creationId xmlns:a16="http://schemas.microsoft.com/office/drawing/2014/main" id="{8418B04E-AD87-3059-B726-8E99EB1A7711}"/>
                </a:ext>
              </a:extLst>
            </p:cNvPr>
            <p:cNvSpPr/>
            <p:nvPr/>
          </p:nvSpPr>
          <p:spPr>
            <a:xfrm>
              <a:off x="5237481" y="1440001"/>
              <a:ext cx="2088000" cy="50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1">
              <a:extLst>
                <a:ext uri="{FF2B5EF4-FFF2-40B4-BE49-F238E27FC236}">
                  <a16:creationId xmlns:a16="http://schemas.microsoft.com/office/drawing/2014/main" id="{9B278DF7-6A60-EA99-C09F-71162B4A7F00}"/>
                </a:ext>
              </a:extLst>
            </p:cNvPr>
            <p:cNvSpPr txBox="1">
              <a:spLocks/>
            </p:cNvSpPr>
            <p:nvPr/>
          </p:nvSpPr>
          <p:spPr>
            <a:xfrm>
              <a:off x="5265919" y="1483467"/>
              <a:ext cx="2031125" cy="4801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Scenario 2.</a:t>
              </a:r>
            </a:p>
          </p:txBody>
        </p:sp>
      </p:grpSp>
      <p:sp>
        <p:nvSpPr>
          <p:cNvPr id="2" name="TextBox 1">
            <a:extLst>
              <a:ext uri="{FF2B5EF4-FFF2-40B4-BE49-F238E27FC236}">
                <a16:creationId xmlns:a16="http://schemas.microsoft.com/office/drawing/2014/main" id="{DC456605-90BD-2FBB-140D-4685D1C0191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0.12</a:t>
            </a:r>
          </a:p>
        </p:txBody>
      </p:sp>
    </p:spTree>
    <p:extLst>
      <p:ext uri="{BB962C8B-B14F-4D97-AF65-F5344CB8AC3E}">
        <p14:creationId xmlns:p14="http://schemas.microsoft.com/office/powerpoint/2010/main" val="419465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Title 2">
            <a:extLst>
              <a:ext uri="{FF2B5EF4-FFF2-40B4-BE49-F238E27FC236}">
                <a16:creationId xmlns:a16="http://schemas.microsoft.com/office/drawing/2014/main" id="{D8E7ABF6-B83A-BBC5-B1F4-5267685A5A09}"/>
              </a:ext>
            </a:extLst>
          </p:cNvPr>
          <p:cNvSpPr>
            <a:spLocks noGrp="1"/>
          </p:cNvSpPr>
          <p:nvPr>
            <p:ph type="title"/>
          </p:nvPr>
        </p:nvSpPr>
        <p:spPr>
          <a:xfrm>
            <a:off x="415600" y="288000"/>
            <a:ext cx="11360800" cy="1515438"/>
          </a:xfrm>
        </p:spPr>
        <p:txBody>
          <a:bodyPr/>
          <a:lstStyle/>
          <a:p>
            <a:r>
              <a:rPr lang="en-US" dirty="0"/>
              <a:t>At the end of this training, participants will have </a:t>
            </a:r>
            <a:br>
              <a:rPr lang="en-US" dirty="0"/>
            </a:br>
            <a:r>
              <a:rPr lang="en-US" dirty="0"/>
              <a:t>achieved the following objectives</a:t>
            </a:r>
            <a:br>
              <a:rPr lang="en-US" dirty="0"/>
            </a:br>
            <a:br>
              <a:rPr lang="en-US" dirty="0"/>
            </a:br>
            <a:endParaRPr lang="en-US" dirty="0"/>
          </a:p>
        </p:txBody>
      </p:sp>
      <p:sp>
        <p:nvSpPr>
          <p:cNvPr id="214" name="Google Shape;214;p4"/>
          <p:cNvSpPr txBox="1"/>
          <p:nvPr/>
        </p:nvSpPr>
        <p:spPr>
          <a:xfrm>
            <a:off x="1085633" y="2650119"/>
            <a:ext cx="89396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endParaRPr lang="en-ZA" sz="4000"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E1B0CD95-054A-1991-EE82-4D367E7E982F}"/>
              </a:ext>
            </a:extLst>
          </p:cNvPr>
          <p:cNvSpPr txBox="1"/>
          <p:nvPr/>
        </p:nvSpPr>
        <p:spPr>
          <a:xfrm>
            <a:off x="2032756" y="1800000"/>
            <a:ext cx="8790415" cy="3816429"/>
          </a:xfrm>
          <a:prstGeom prst="rect">
            <a:avLst/>
          </a:prstGeom>
          <a:noFill/>
        </p:spPr>
        <p:txBody>
          <a:bodyPr wrap="square" rtlCol="0">
            <a:spAutoFit/>
          </a:bodyPr>
          <a:lstStyle/>
          <a:p>
            <a:r>
              <a:rPr lang="en-ZA" sz="2200" dirty="0">
                <a:latin typeface="Arial"/>
                <a:ea typeface="Arial"/>
                <a:cs typeface="Arial"/>
                <a:sym typeface="Arial"/>
              </a:rPr>
              <a:t>Demonstrate general knowledge of sexual violence and IPV as a public health problem</a:t>
            </a:r>
            <a:br>
              <a:rPr lang="en-ZA" sz="2200" dirty="0">
                <a:latin typeface="Arial"/>
                <a:ea typeface="Arial"/>
                <a:cs typeface="Arial"/>
                <a:sym typeface="Arial"/>
              </a:rPr>
            </a:br>
            <a:br>
              <a:rPr lang="en-ZA" sz="2200" dirty="0">
                <a:latin typeface="Arial"/>
                <a:ea typeface="Arial"/>
                <a:cs typeface="Arial"/>
                <a:sym typeface="Arial"/>
              </a:rPr>
            </a:br>
            <a:r>
              <a:rPr lang="en-ZA" sz="2200" dirty="0">
                <a:latin typeface="Arial"/>
                <a:ea typeface="Arial"/>
                <a:cs typeface="Arial"/>
                <a:sym typeface="Arial"/>
              </a:rPr>
              <a:t>Demonstrate behaviours and understand values contributing to safe and supportive services</a:t>
            </a:r>
            <a:br>
              <a:rPr lang="en-ZA" sz="2200" dirty="0">
                <a:latin typeface="Arial"/>
                <a:ea typeface="Arial"/>
                <a:cs typeface="Arial"/>
                <a:sym typeface="Arial"/>
              </a:rPr>
            </a:br>
            <a:br>
              <a:rPr lang="en-ZA" sz="2200" dirty="0">
                <a:latin typeface="Arial"/>
                <a:ea typeface="Arial"/>
                <a:cs typeface="Arial"/>
                <a:sym typeface="Arial"/>
              </a:rPr>
            </a:br>
            <a:r>
              <a:rPr lang="en-ZA" sz="2200" dirty="0">
                <a:latin typeface="Arial"/>
                <a:ea typeface="Arial"/>
                <a:cs typeface="Arial"/>
                <a:sym typeface="Arial"/>
              </a:rPr>
              <a:t>Demonstrate clinical skills appropriate to one’s scope of practice to respond to sexual assault and IPV</a:t>
            </a:r>
            <a:br>
              <a:rPr lang="en-ZA" sz="2200" dirty="0">
                <a:latin typeface="Arial"/>
                <a:ea typeface="Arial"/>
                <a:cs typeface="Arial"/>
                <a:sym typeface="Arial"/>
              </a:rPr>
            </a:br>
            <a:br>
              <a:rPr lang="en-ZA" sz="2200" dirty="0">
                <a:latin typeface="Arial"/>
                <a:ea typeface="Arial"/>
                <a:cs typeface="Arial"/>
                <a:sym typeface="Arial"/>
              </a:rPr>
            </a:br>
            <a:r>
              <a:rPr lang="en-ZA" sz="2200" dirty="0">
                <a:latin typeface="Arial"/>
                <a:ea typeface="Arial"/>
                <a:cs typeface="Arial"/>
                <a:sym typeface="Arial"/>
              </a:rPr>
              <a:t>Demonstrate knowledge of how to access resources and support for patients and for oneself in crisis</a:t>
            </a:r>
            <a:endParaRPr lang="en-US" sz="2200" dirty="0"/>
          </a:p>
        </p:txBody>
      </p:sp>
      <p:grpSp>
        <p:nvGrpSpPr>
          <p:cNvPr id="5" name="Group 4">
            <a:extLst>
              <a:ext uri="{FF2B5EF4-FFF2-40B4-BE49-F238E27FC236}">
                <a16:creationId xmlns:a16="http://schemas.microsoft.com/office/drawing/2014/main" id="{DBB535C5-C27D-D74A-B412-6ABA5E95C056}"/>
              </a:ext>
            </a:extLst>
          </p:cNvPr>
          <p:cNvGrpSpPr>
            <a:grpSpLocks noChangeAspect="1"/>
          </p:cNvGrpSpPr>
          <p:nvPr/>
        </p:nvGrpSpPr>
        <p:grpSpPr>
          <a:xfrm>
            <a:off x="1080000" y="1800000"/>
            <a:ext cx="720000" cy="720000"/>
            <a:chOff x="1045653" y="2435838"/>
            <a:chExt cx="720000" cy="720000"/>
          </a:xfrm>
        </p:grpSpPr>
        <p:sp>
          <p:nvSpPr>
            <p:cNvPr id="6" name="Oval 5">
              <a:extLst>
                <a:ext uri="{FF2B5EF4-FFF2-40B4-BE49-F238E27FC236}">
                  <a16:creationId xmlns:a16="http://schemas.microsoft.com/office/drawing/2014/main" id="{C2434BDB-6C1F-44DA-30BE-E56BF966EE38}"/>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C7D3DA3-76B4-DBDD-9E40-6DDE73A0CB3C}"/>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2"/>
                  </a:solidFill>
                  <a:latin typeface="Arial" panose="020B060402020202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B2C88793-3917-6852-F18F-D4BB37BFD199}"/>
              </a:ext>
            </a:extLst>
          </p:cNvPr>
          <p:cNvGrpSpPr/>
          <p:nvPr/>
        </p:nvGrpSpPr>
        <p:grpSpPr>
          <a:xfrm>
            <a:off x="1080000" y="2815299"/>
            <a:ext cx="720000" cy="720000"/>
            <a:chOff x="1045653" y="2435838"/>
            <a:chExt cx="720000" cy="720000"/>
          </a:xfrm>
        </p:grpSpPr>
        <p:sp>
          <p:nvSpPr>
            <p:cNvPr id="9" name="Oval 8">
              <a:extLst>
                <a:ext uri="{FF2B5EF4-FFF2-40B4-BE49-F238E27FC236}">
                  <a16:creationId xmlns:a16="http://schemas.microsoft.com/office/drawing/2014/main" id="{198050B5-C2E9-D462-4E82-CA7AE972675A}"/>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0D5F349-28C7-52C1-C7CD-A8137BC108CF}"/>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3"/>
                  </a:solidFill>
                  <a:latin typeface="Arial" panose="020B0604020202020204" pitchFamily="34" charset="0"/>
                  <a:cs typeface="Arial" panose="020B0604020202020204" pitchFamily="34" charset="0"/>
                </a:rPr>
                <a:t>2</a:t>
              </a:r>
            </a:p>
          </p:txBody>
        </p:sp>
      </p:grpSp>
      <p:grpSp>
        <p:nvGrpSpPr>
          <p:cNvPr id="11" name="Group 10">
            <a:extLst>
              <a:ext uri="{FF2B5EF4-FFF2-40B4-BE49-F238E27FC236}">
                <a16:creationId xmlns:a16="http://schemas.microsoft.com/office/drawing/2014/main" id="{8FB94DF8-4115-84BC-A011-FDF59DDDD5BF}"/>
              </a:ext>
            </a:extLst>
          </p:cNvPr>
          <p:cNvGrpSpPr/>
          <p:nvPr/>
        </p:nvGrpSpPr>
        <p:grpSpPr>
          <a:xfrm>
            <a:off x="1080000" y="3830598"/>
            <a:ext cx="720000" cy="720000"/>
            <a:chOff x="1045653" y="2435838"/>
            <a:chExt cx="720000" cy="720000"/>
          </a:xfrm>
        </p:grpSpPr>
        <p:sp>
          <p:nvSpPr>
            <p:cNvPr id="12" name="Oval 11">
              <a:extLst>
                <a:ext uri="{FF2B5EF4-FFF2-40B4-BE49-F238E27FC236}">
                  <a16:creationId xmlns:a16="http://schemas.microsoft.com/office/drawing/2014/main" id="{83D58D45-1619-7476-D60C-24CC4153C5B4}"/>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828CE13-1467-B49D-4D1A-5ECE77E32FD9}"/>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2"/>
                  </a:solidFill>
                  <a:latin typeface="Arial" panose="020B0604020202020204" pitchFamily="34" charset="0"/>
                  <a:cs typeface="Arial" panose="020B0604020202020204" pitchFamily="34" charset="0"/>
                </a:rPr>
                <a:t>3</a:t>
              </a:r>
            </a:p>
          </p:txBody>
        </p:sp>
      </p:grpSp>
      <p:grpSp>
        <p:nvGrpSpPr>
          <p:cNvPr id="14" name="Group 13">
            <a:extLst>
              <a:ext uri="{FF2B5EF4-FFF2-40B4-BE49-F238E27FC236}">
                <a16:creationId xmlns:a16="http://schemas.microsoft.com/office/drawing/2014/main" id="{3322DF69-A1A5-EA86-594E-6AE5D379D23E}"/>
              </a:ext>
            </a:extLst>
          </p:cNvPr>
          <p:cNvGrpSpPr/>
          <p:nvPr/>
        </p:nvGrpSpPr>
        <p:grpSpPr>
          <a:xfrm>
            <a:off x="1080000" y="4845896"/>
            <a:ext cx="720000" cy="720000"/>
            <a:chOff x="1045653" y="2435838"/>
            <a:chExt cx="720000" cy="720000"/>
          </a:xfrm>
        </p:grpSpPr>
        <p:sp>
          <p:nvSpPr>
            <p:cNvPr id="15" name="Oval 14">
              <a:extLst>
                <a:ext uri="{FF2B5EF4-FFF2-40B4-BE49-F238E27FC236}">
                  <a16:creationId xmlns:a16="http://schemas.microsoft.com/office/drawing/2014/main" id="{DE9E86FE-4F8A-CAF0-40AC-BFA34AFB4316}"/>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8AEBC19-9E88-D2F2-7236-2E5C65CC8770}"/>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3"/>
                  </a:solidFill>
                  <a:latin typeface="Arial" panose="020B0604020202020204" pitchFamily="34" charset="0"/>
                  <a:cs typeface="Arial" panose="020B0604020202020204" pitchFamily="34" charset="0"/>
                </a:rPr>
                <a:t>4</a:t>
              </a:r>
            </a:p>
          </p:txBody>
        </p:sp>
      </p:grpSp>
      <p:sp>
        <p:nvSpPr>
          <p:cNvPr id="4" name="TextBox 3">
            <a:extLst>
              <a:ext uri="{FF2B5EF4-FFF2-40B4-BE49-F238E27FC236}">
                <a16:creationId xmlns:a16="http://schemas.microsoft.com/office/drawing/2014/main" id="{C9ABDB34-DE96-B217-A5D9-4DFDF6DE2B5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7"/>
          <p:cNvSpPr txBox="1"/>
          <p:nvPr/>
        </p:nvSpPr>
        <p:spPr>
          <a:xfrm>
            <a:off x="4905263" y="4071360"/>
            <a:ext cx="6563198" cy="1222000"/>
          </a:xfrm>
          <a:prstGeom prst="rect">
            <a:avLst/>
          </a:prstGeom>
          <a:noFill/>
          <a:ln>
            <a:noFill/>
          </a:ln>
        </p:spPr>
        <p:txBody>
          <a:bodyPr spcFirstLastPara="1" wrap="square" lIns="121900" tIns="121900" rIns="121900" bIns="121900" anchor="ctr" anchorCtr="0">
            <a:noAutofit/>
          </a:bodyPr>
          <a:lstStyle/>
          <a:p>
            <a:pPr algn="ctr">
              <a:buClr>
                <a:srgbClr val="000000"/>
              </a:buClr>
              <a:buSzPts val="3000"/>
            </a:pPr>
            <a:endParaRPr sz="3200" b="1" dirty="0">
              <a:solidFill>
                <a:srgbClr val="002060"/>
              </a:solidFill>
              <a:latin typeface="Arial"/>
              <a:ea typeface="Arial"/>
              <a:cs typeface="Arial"/>
              <a:sym typeface="Arial"/>
            </a:endParaRPr>
          </a:p>
        </p:txBody>
      </p:sp>
      <p:sp>
        <p:nvSpPr>
          <p:cNvPr id="221" name="Google Shape;221;p7"/>
          <p:cNvSpPr/>
          <p:nvPr/>
        </p:nvSpPr>
        <p:spPr>
          <a:xfrm>
            <a:off x="1" y="1"/>
            <a:ext cx="6096001" cy="6858001"/>
          </a:xfrm>
          <a:prstGeom prst="rect">
            <a:avLst/>
          </a:prstGeom>
          <a:noFill/>
          <a:ln>
            <a:noFill/>
          </a:ln>
        </p:spPr>
        <p:txBody>
          <a:bodyPr/>
          <a:lstStyle/>
          <a:p>
            <a:endParaRPr lang="en-GB" sz="2400" dirty="0">
              <a:latin typeface="Arial" panose="020B0604020202020204" pitchFamily="34" charset="0"/>
            </a:endParaRPr>
          </a:p>
        </p:txBody>
      </p:sp>
      <p:sp>
        <p:nvSpPr>
          <p:cNvPr id="222" name="Google Shape;222;p7"/>
          <p:cNvSpPr/>
          <p:nvPr/>
        </p:nvSpPr>
        <p:spPr>
          <a:xfrm>
            <a:off x="1" y="1"/>
            <a:ext cx="6096001" cy="6858001"/>
          </a:xfrm>
          <a:prstGeom prst="rect">
            <a:avLst/>
          </a:prstGeom>
          <a:noFill/>
          <a:ln>
            <a:noFill/>
          </a:ln>
        </p:spPr>
        <p:txBody>
          <a:bodyPr/>
          <a:lstStyle/>
          <a:p>
            <a:endParaRPr lang="en-GB" sz="2400" dirty="0">
              <a:latin typeface="Arial" panose="020B0604020202020204" pitchFamily="34" charset="0"/>
            </a:endParaRPr>
          </a:p>
        </p:txBody>
      </p:sp>
      <p:pic>
        <p:nvPicPr>
          <p:cNvPr id="8" name="Google Shape;172;p7"/>
          <p:cNvPicPr>
            <a:picLocks noChangeAspect="1"/>
          </p:cNvPicPr>
          <p:nvPr/>
        </p:nvPicPr>
        <p:blipFill rotWithShape="1">
          <a:blip r:embed="rId3">
            <a:alphaModFix/>
          </a:blip>
          <a:srcRect l="16674" t="1416" r="22641" b="4786"/>
          <a:stretch/>
        </p:blipFill>
        <p:spPr>
          <a:xfrm>
            <a:off x="0" y="0"/>
            <a:ext cx="5857200" cy="6012000"/>
          </a:xfrm>
          <a:prstGeom prst="rect">
            <a:avLst/>
          </a:prstGeom>
          <a:noFill/>
          <a:ln>
            <a:noFill/>
          </a:ln>
        </p:spPr>
      </p:pic>
      <p:sp>
        <p:nvSpPr>
          <p:cNvPr id="224" name="Google Shape;224;p7"/>
          <p:cNvSpPr txBox="1"/>
          <p:nvPr/>
        </p:nvSpPr>
        <p:spPr>
          <a:xfrm>
            <a:off x="4377408" y="5704278"/>
            <a:ext cx="1479792" cy="307722"/>
          </a:xfrm>
          <a:prstGeom prst="rect">
            <a:avLst/>
          </a:prstGeom>
          <a:noFill/>
          <a:ln>
            <a:noFill/>
          </a:ln>
        </p:spPr>
        <p:txBody>
          <a:bodyPr spcFirstLastPara="1" wrap="square" lIns="121900" tIns="60933" rIns="121900" bIns="60933" anchor="t" anchorCtr="0">
            <a:spAutoFit/>
          </a:bodyPr>
          <a:lstStyle/>
          <a:p>
            <a:pPr algn="r"/>
            <a:r>
              <a:rPr lang="en-ZA" sz="1200" dirty="0">
                <a:solidFill>
                  <a:schemeClr val="bg1"/>
                </a:solidFill>
                <a:latin typeface="Arial"/>
                <a:ea typeface="Arial"/>
                <a:cs typeface="Arial"/>
                <a:sym typeface="Arial"/>
              </a:rPr>
              <a:t>© UNFPA</a:t>
            </a:r>
            <a:endParaRPr lang="en-ZA" sz="2400" dirty="0">
              <a:solidFill>
                <a:schemeClr val="bg1"/>
              </a:solidFill>
              <a:latin typeface="Arial" panose="020B0604020202020204" pitchFamily="34" charset="0"/>
            </a:endParaRPr>
          </a:p>
        </p:txBody>
      </p:sp>
      <p:sp>
        <p:nvSpPr>
          <p:cNvPr id="6" name="Title 5">
            <a:extLst>
              <a:ext uri="{FF2B5EF4-FFF2-40B4-BE49-F238E27FC236}">
                <a16:creationId xmlns:a16="http://schemas.microsoft.com/office/drawing/2014/main" id="{BD996419-E5EA-3185-AE95-02922BA96A22}"/>
              </a:ext>
            </a:extLst>
          </p:cNvPr>
          <p:cNvSpPr>
            <a:spLocks noGrp="1"/>
          </p:cNvSpPr>
          <p:nvPr>
            <p:ph type="title"/>
          </p:nvPr>
        </p:nvSpPr>
        <p:spPr>
          <a:xfrm>
            <a:off x="6096000" y="287999"/>
            <a:ext cx="5857200" cy="1276641"/>
          </a:xfrm>
        </p:spPr>
        <p:txBody>
          <a:bodyPr wrap="square"/>
          <a:lstStyle/>
          <a:p>
            <a:r>
              <a:rPr lang="en-US" dirty="0"/>
              <a:t>Keeping ourselves and </a:t>
            </a:r>
            <a:br>
              <a:rPr lang="en-US" dirty="0"/>
            </a:br>
            <a:r>
              <a:rPr lang="en-US" dirty="0"/>
              <a:t>each other safe</a:t>
            </a:r>
            <a:br>
              <a:rPr lang="en-US" dirty="0"/>
            </a:br>
            <a:endParaRPr lang="en-US" dirty="0"/>
          </a:p>
        </p:txBody>
      </p:sp>
      <p:sp>
        <p:nvSpPr>
          <p:cNvPr id="223" name="Google Shape;223;p7"/>
          <p:cNvSpPr txBox="1"/>
          <p:nvPr/>
        </p:nvSpPr>
        <p:spPr>
          <a:xfrm>
            <a:off x="6300000" y="1980000"/>
            <a:ext cx="5512422" cy="3139266"/>
          </a:xfrm>
          <a:prstGeom prst="rect">
            <a:avLst/>
          </a:prstGeom>
          <a:noFill/>
          <a:ln>
            <a:noFill/>
          </a:ln>
        </p:spPr>
        <p:txBody>
          <a:bodyPr spcFirstLastPara="1" wrap="square" lIns="121900" tIns="60933" rIns="121900" bIns="60933" anchor="t" anchorCtr="0">
            <a:spAutoFit/>
          </a:bodyPr>
          <a:lstStyle/>
          <a:p>
            <a:pPr marL="360000" indent="-360000">
              <a:spcAft>
                <a:spcPts val="800"/>
              </a:spcAft>
              <a:buClr>
                <a:schemeClr val="accent2"/>
              </a:buClr>
              <a:buSzPct val="120000"/>
              <a:buFont typeface="Arial" panose="020B0604020202020204" pitchFamily="34" charset="0"/>
              <a:buChar char="•"/>
            </a:pPr>
            <a:r>
              <a:rPr lang="en-ZA" sz="2200" dirty="0">
                <a:solidFill>
                  <a:srgbClr val="000000"/>
                </a:solidFill>
                <a:latin typeface="Arial"/>
                <a:ea typeface="Arial"/>
                <a:cs typeface="Arial"/>
                <a:sym typeface="Arial"/>
              </a:rPr>
              <a:t>The topics we will cover may trigger uncomfortable emotions or memories</a:t>
            </a:r>
          </a:p>
          <a:p>
            <a:pPr marL="360000" indent="-360000">
              <a:spcAft>
                <a:spcPts val="800"/>
              </a:spcAft>
              <a:buClr>
                <a:schemeClr val="accent2"/>
              </a:buClr>
              <a:buSzPct val="120000"/>
              <a:buFont typeface="Arial" panose="020B0604020202020204" pitchFamily="34" charset="0"/>
              <a:buChar char="•"/>
            </a:pPr>
            <a:r>
              <a:rPr lang="en-ZA" sz="2200" dirty="0">
                <a:solidFill>
                  <a:srgbClr val="000000"/>
                </a:solidFill>
                <a:latin typeface="Arial"/>
                <a:ea typeface="Arial"/>
                <a:cs typeface="Arial"/>
                <a:sym typeface="Arial"/>
              </a:rPr>
              <a:t>If you experience this, you are welcome to step out of the training for some time</a:t>
            </a:r>
          </a:p>
          <a:p>
            <a:pPr marL="360000" indent="-360000">
              <a:spcAft>
                <a:spcPts val="800"/>
              </a:spcAft>
              <a:buClr>
                <a:schemeClr val="accent2"/>
              </a:buClr>
              <a:buSzPct val="120000"/>
              <a:buFont typeface="Arial" panose="020B0604020202020204" pitchFamily="34" charset="0"/>
              <a:buChar char="•"/>
            </a:pPr>
            <a:r>
              <a:rPr lang="en-ZA" sz="2200" dirty="0">
                <a:solidFill>
                  <a:srgbClr val="000000"/>
                </a:solidFill>
                <a:latin typeface="Arial"/>
                <a:ea typeface="Arial"/>
                <a:cs typeface="Arial"/>
                <a:sym typeface="Arial"/>
              </a:rPr>
              <a:t>Let the organizers know if you need support to access more services or if we can refer you to local resources</a:t>
            </a:r>
          </a:p>
        </p:txBody>
      </p:sp>
      <p:sp>
        <p:nvSpPr>
          <p:cNvPr id="2" name="TextBox 1">
            <a:extLst>
              <a:ext uri="{FF2B5EF4-FFF2-40B4-BE49-F238E27FC236}">
                <a16:creationId xmlns:a16="http://schemas.microsoft.com/office/drawing/2014/main" id="{8BDCEFA3-7130-9364-423E-5666810F11D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Title 3">
            <a:extLst>
              <a:ext uri="{FF2B5EF4-FFF2-40B4-BE49-F238E27FC236}">
                <a16:creationId xmlns:a16="http://schemas.microsoft.com/office/drawing/2014/main" id="{92F8511A-AC4D-DB2E-6759-3FAFFD8C3E17}"/>
              </a:ext>
            </a:extLst>
          </p:cNvPr>
          <p:cNvSpPr>
            <a:spLocks noGrp="1"/>
          </p:cNvSpPr>
          <p:nvPr>
            <p:ph type="title"/>
          </p:nvPr>
        </p:nvSpPr>
        <p:spPr>
          <a:xfrm>
            <a:off x="6096000" y="288000"/>
            <a:ext cx="5857200" cy="973242"/>
          </a:xfrm>
        </p:spPr>
        <p:txBody>
          <a:bodyPr/>
          <a:lstStyle/>
          <a:p>
            <a:r>
              <a:rPr lang="en-GB" dirty="0"/>
              <a:t>Contact numbers</a:t>
            </a:r>
          </a:p>
        </p:txBody>
      </p:sp>
      <p:sp>
        <p:nvSpPr>
          <p:cNvPr id="232" name="Google Shape;232;p10" descr="Close-up of two people holding hands"/>
          <p:cNvSpPr/>
          <p:nvPr/>
        </p:nvSpPr>
        <p:spPr>
          <a:xfrm>
            <a:off x="1" y="1"/>
            <a:ext cx="6096001" cy="6858001"/>
          </a:xfrm>
          <a:prstGeom prst="rect">
            <a:avLst/>
          </a:prstGeom>
          <a:noFill/>
          <a:ln>
            <a:noFill/>
          </a:ln>
        </p:spPr>
        <p:txBody>
          <a:bodyPr/>
          <a:lstStyle/>
          <a:p>
            <a:endParaRPr lang="en-GB" sz="2400" dirty="0">
              <a:latin typeface="Arial" panose="020B0604020202020204" pitchFamily="34" charset="0"/>
            </a:endParaRPr>
          </a:p>
        </p:txBody>
      </p:sp>
      <p:pic>
        <p:nvPicPr>
          <p:cNvPr id="6" name="Google Shape;198;p10" descr="Close-up of two people holding hands"/>
          <p:cNvPicPr>
            <a:picLocks noChangeAspect="1"/>
          </p:cNvPicPr>
          <p:nvPr/>
        </p:nvPicPr>
        <p:blipFill rotWithShape="1">
          <a:blip r:embed="rId3"/>
          <a:srcRect l="20341" t="2195" r="20341" b="6566"/>
          <a:stretch/>
        </p:blipFill>
        <p:spPr>
          <a:xfrm>
            <a:off x="2" y="0"/>
            <a:ext cx="5857198" cy="6012000"/>
          </a:xfrm>
          <a:prstGeom prst="rect">
            <a:avLst/>
          </a:prstGeom>
          <a:noFill/>
          <a:ln>
            <a:noFill/>
          </a:ln>
        </p:spPr>
      </p:pic>
      <p:sp>
        <p:nvSpPr>
          <p:cNvPr id="229" name="Google Shape;229;p10"/>
          <p:cNvSpPr txBox="1">
            <a:spLocks noGrp="1"/>
          </p:cNvSpPr>
          <p:nvPr>
            <p:ph type="body" idx="4294967295"/>
          </p:nvPr>
        </p:nvSpPr>
        <p:spPr>
          <a:xfrm>
            <a:off x="6300000" y="1258887"/>
            <a:ext cx="5350717" cy="4605885"/>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spcAft>
                <a:spcPts val="600"/>
              </a:spcAft>
              <a:buClr>
                <a:srgbClr val="7F7F7F"/>
              </a:buClr>
              <a:buSzPts val="1200"/>
              <a:buNone/>
            </a:pPr>
            <a:r>
              <a:rPr lang="en-GB" sz="2400" b="1" dirty="0">
                <a:solidFill>
                  <a:schemeClr val="accent1"/>
                </a:solidFill>
              </a:rPr>
              <a:t>Facilitators</a:t>
            </a:r>
          </a:p>
          <a:p>
            <a:pPr marL="360000" marR="121070" indent="-360000">
              <a:lnSpc>
                <a:spcPct val="100000"/>
              </a:lnSpc>
              <a:spcBef>
                <a:spcPts val="0"/>
              </a:spcBef>
              <a:buClr>
                <a:schemeClr val="accent2"/>
              </a:buClr>
              <a:buSzPct val="120000"/>
            </a:pPr>
            <a:r>
              <a:rPr lang="en-GB" sz="2200" dirty="0">
                <a:solidFill>
                  <a:srgbClr val="000000"/>
                </a:solidFill>
                <a:latin typeface="Arial"/>
                <a:ea typeface="Arial"/>
                <a:cs typeface="Arial"/>
                <a:sym typeface="Arial"/>
              </a:rPr>
              <a:t>   </a:t>
            </a:r>
          </a:p>
          <a:p>
            <a:pPr marL="360000" marR="121070" indent="-360000">
              <a:lnSpc>
                <a:spcPct val="100000"/>
              </a:lnSpc>
              <a:spcBef>
                <a:spcPts val="800"/>
              </a:spcBef>
              <a:buClr>
                <a:schemeClr val="accent2"/>
              </a:buClr>
              <a:buSzPct val="120000"/>
            </a:pPr>
            <a:r>
              <a:rPr lang="en-GB" sz="2200" dirty="0">
                <a:solidFill>
                  <a:srgbClr val="000000"/>
                </a:solidFill>
                <a:latin typeface="Arial"/>
                <a:ea typeface="Arial"/>
                <a:cs typeface="Arial"/>
                <a:sym typeface="Arial"/>
              </a:rPr>
              <a:t> </a:t>
            </a:r>
          </a:p>
          <a:p>
            <a:pPr marL="609585" indent="-304792">
              <a:lnSpc>
                <a:spcPct val="150000"/>
              </a:lnSpc>
              <a:spcBef>
                <a:spcPts val="800"/>
              </a:spcBef>
              <a:buClr>
                <a:srgbClr val="7F7F7F"/>
              </a:buClr>
              <a:buSzPts val="1200"/>
              <a:buNone/>
            </a:pPr>
            <a:endParaRPr lang="en-GB" sz="2400" dirty="0">
              <a:solidFill>
                <a:schemeClr val="dk1"/>
              </a:solidFill>
            </a:endParaRPr>
          </a:p>
          <a:p>
            <a:pPr marL="0" indent="0">
              <a:lnSpc>
                <a:spcPct val="100000"/>
              </a:lnSpc>
              <a:spcBef>
                <a:spcPts val="0"/>
              </a:spcBef>
              <a:spcAft>
                <a:spcPts val="600"/>
              </a:spcAft>
              <a:buClr>
                <a:srgbClr val="7F7F7F"/>
              </a:buClr>
              <a:buSzPts val="1200"/>
              <a:buNone/>
            </a:pPr>
            <a:r>
              <a:rPr lang="en-GB" sz="2400" b="1" dirty="0">
                <a:solidFill>
                  <a:schemeClr val="accent1"/>
                </a:solidFill>
              </a:rPr>
              <a:t>Local mental health and psychosocial support (MHPSS) resources</a:t>
            </a:r>
          </a:p>
          <a:p>
            <a:pPr marL="360000" marR="121070" indent="-360000">
              <a:lnSpc>
                <a:spcPct val="100000"/>
              </a:lnSpc>
              <a:spcBef>
                <a:spcPts val="0"/>
              </a:spcBef>
              <a:buClr>
                <a:schemeClr val="accent2"/>
              </a:buClr>
              <a:buSzPct val="120000"/>
            </a:pPr>
            <a:r>
              <a:rPr lang="en-GB" sz="2000" dirty="0">
                <a:solidFill>
                  <a:srgbClr val="000000"/>
                </a:solidFill>
                <a:latin typeface="Arial"/>
                <a:ea typeface="Arial"/>
                <a:cs typeface="Arial"/>
                <a:sym typeface="Arial"/>
              </a:rPr>
              <a:t> </a:t>
            </a:r>
            <a:endParaRPr lang="en-GB" sz="2200" dirty="0">
              <a:solidFill>
                <a:srgbClr val="000000"/>
              </a:solidFill>
              <a:latin typeface="Arial"/>
              <a:ea typeface="Arial"/>
              <a:cs typeface="Arial"/>
              <a:sym typeface="Arial"/>
            </a:endParaRPr>
          </a:p>
          <a:p>
            <a:pPr marL="360000" marR="121070" indent="-360000">
              <a:lnSpc>
                <a:spcPct val="100000"/>
              </a:lnSpc>
              <a:spcBef>
                <a:spcPts val="800"/>
              </a:spcBef>
              <a:buClr>
                <a:schemeClr val="accent2"/>
              </a:buClr>
              <a:buSzPct val="120000"/>
            </a:pPr>
            <a:r>
              <a:rPr lang="en-GB" sz="2200" dirty="0">
                <a:solidFill>
                  <a:srgbClr val="000000"/>
                </a:solidFill>
                <a:latin typeface="Arial"/>
                <a:ea typeface="Arial"/>
                <a:cs typeface="Arial"/>
                <a:sym typeface="Arial"/>
              </a:rPr>
              <a:t> </a:t>
            </a:r>
          </a:p>
        </p:txBody>
      </p:sp>
      <p:pic>
        <p:nvPicPr>
          <p:cNvPr id="3" name="Graphic 2" descr="Warning with solid fill">
            <a:extLst>
              <a:ext uri="{FF2B5EF4-FFF2-40B4-BE49-F238E27FC236}">
                <a16:creationId xmlns:a16="http://schemas.microsoft.com/office/drawing/2014/main" id="{E8937A51-FEF7-E3B3-EF89-E68B72FE48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598" y="0"/>
            <a:ext cx="914400" cy="914400"/>
          </a:xfrm>
          <a:prstGeom prst="rect">
            <a:avLst/>
          </a:prstGeom>
        </p:spPr>
      </p:pic>
      <p:sp>
        <p:nvSpPr>
          <p:cNvPr id="2" name="TextBox 1">
            <a:extLst>
              <a:ext uri="{FF2B5EF4-FFF2-40B4-BE49-F238E27FC236}">
                <a16:creationId xmlns:a16="http://schemas.microsoft.com/office/drawing/2014/main" id="{173AB43F-DBFC-BEF8-3C29-031EAD52BFB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8"/>
          <p:cNvSpPr/>
          <p:nvPr/>
        </p:nvSpPr>
        <p:spPr>
          <a:xfrm>
            <a:off x="1" y="1"/>
            <a:ext cx="7757865" cy="6858001"/>
          </a:xfrm>
          <a:prstGeom prst="rect">
            <a:avLst/>
          </a:prstGeom>
          <a:noFill/>
          <a:ln>
            <a:noFill/>
          </a:ln>
        </p:spPr>
        <p:txBody>
          <a:bodyPr/>
          <a:lstStyle/>
          <a:p>
            <a:endParaRPr lang="en-GB" sz="2400" dirty="0">
              <a:latin typeface="Arial" panose="020B0604020202020204" pitchFamily="34" charset="0"/>
            </a:endParaRPr>
          </a:p>
        </p:txBody>
      </p:sp>
      <p:pic>
        <p:nvPicPr>
          <p:cNvPr id="6" name="Google Shape;180;p8"/>
          <p:cNvPicPr>
            <a:picLocks noChangeAspect="1"/>
          </p:cNvPicPr>
          <p:nvPr/>
        </p:nvPicPr>
        <p:blipFill rotWithShape="1">
          <a:blip r:embed="rId3">
            <a:alphaModFix/>
          </a:blip>
          <a:srcRect l="4234" t="3359" r="4234" b="28646"/>
          <a:stretch/>
        </p:blipFill>
        <p:spPr>
          <a:xfrm>
            <a:off x="-1" y="0"/>
            <a:ext cx="12192002" cy="6021660"/>
          </a:xfrm>
          <a:prstGeom prst="rect">
            <a:avLst/>
          </a:prstGeom>
          <a:noFill/>
          <a:ln>
            <a:noFill/>
          </a:ln>
        </p:spPr>
      </p:pic>
      <p:sp>
        <p:nvSpPr>
          <p:cNvPr id="240" name="Google Shape;240;p8"/>
          <p:cNvSpPr txBox="1"/>
          <p:nvPr/>
        </p:nvSpPr>
        <p:spPr>
          <a:xfrm>
            <a:off x="10534134" y="5685441"/>
            <a:ext cx="1479792" cy="307722"/>
          </a:xfrm>
          <a:prstGeom prst="rect">
            <a:avLst/>
          </a:prstGeom>
          <a:noFill/>
          <a:ln>
            <a:noFill/>
          </a:ln>
        </p:spPr>
        <p:txBody>
          <a:bodyPr spcFirstLastPara="1" wrap="square" lIns="121900" tIns="60933" rIns="121900" bIns="60933" anchor="t" anchorCtr="0">
            <a:spAutoFit/>
          </a:bodyPr>
          <a:lstStyle/>
          <a:p>
            <a:pPr algn="r"/>
            <a:r>
              <a:rPr lang="en-ZA" sz="1200" dirty="0">
                <a:solidFill>
                  <a:schemeClr val="bg1"/>
                </a:solidFill>
                <a:latin typeface="Arial"/>
                <a:ea typeface="Arial"/>
                <a:cs typeface="Arial"/>
                <a:sym typeface="Arial"/>
              </a:rPr>
              <a:t>©  UNFPA</a:t>
            </a:r>
            <a:endParaRPr lang="en-ZA" sz="2400" dirty="0">
              <a:solidFill>
                <a:schemeClr val="bg1"/>
              </a:solidFill>
              <a:latin typeface="Arial" panose="020B0604020202020204" pitchFamily="34" charset="0"/>
            </a:endParaRPr>
          </a:p>
        </p:txBody>
      </p:sp>
      <p:sp>
        <p:nvSpPr>
          <p:cNvPr id="238" name="Google Shape;238;p8"/>
          <p:cNvSpPr txBox="1"/>
          <p:nvPr/>
        </p:nvSpPr>
        <p:spPr>
          <a:xfrm>
            <a:off x="14178" y="2356718"/>
            <a:ext cx="12163640" cy="3172000"/>
          </a:xfrm>
          <a:prstGeom prst="rect">
            <a:avLst/>
          </a:prstGeom>
          <a:noFill/>
          <a:ln>
            <a:noFill/>
          </a:ln>
        </p:spPr>
        <p:txBody>
          <a:bodyPr spcFirstLastPara="1" wrap="square" lIns="121900" tIns="121900" rIns="121900" bIns="121900" anchor="ctr" anchorCtr="0">
            <a:noAutofit/>
          </a:bodyPr>
          <a:lstStyle/>
          <a:p>
            <a:pPr algn="ctr">
              <a:buClr>
                <a:srgbClr val="000000"/>
              </a:buClr>
              <a:buSzPts val="1700"/>
            </a:pPr>
            <a:r>
              <a:rPr lang="en-US" sz="4000" b="1" i="1" dirty="0">
                <a:solidFill>
                  <a:schemeClr val="bg1"/>
                </a:solidFill>
                <a:latin typeface="Calibri" panose="020F0502020204030204" pitchFamily="34" charset="0"/>
                <a:ea typeface="Times New Roman"/>
                <a:cs typeface="Calibri" panose="020F0502020204030204" pitchFamily="34" charset="0"/>
                <a:sym typeface="Times New Roman"/>
              </a:rPr>
              <a:t>If you want to go fast, </a:t>
            </a:r>
            <a:br>
              <a:rPr lang="en-US" sz="4000" b="1" i="1" dirty="0">
                <a:solidFill>
                  <a:schemeClr val="bg1"/>
                </a:solidFill>
                <a:latin typeface="Calibri" panose="020F0502020204030204" pitchFamily="34" charset="0"/>
                <a:ea typeface="Times New Roman"/>
                <a:cs typeface="Calibri" panose="020F0502020204030204" pitchFamily="34" charset="0"/>
                <a:sym typeface="Times New Roman"/>
              </a:rPr>
            </a:br>
            <a:r>
              <a:rPr lang="en-US" sz="4000" b="1" i="1" dirty="0">
                <a:solidFill>
                  <a:schemeClr val="bg1"/>
                </a:solidFill>
                <a:latin typeface="Calibri" panose="020F0502020204030204" pitchFamily="34" charset="0"/>
                <a:ea typeface="Times New Roman"/>
                <a:cs typeface="Calibri" panose="020F0502020204030204" pitchFamily="34" charset="0"/>
                <a:sym typeface="Times New Roman"/>
              </a:rPr>
              <a:t>go alone…</a:t>
            </a:r>
          </a:p>
          <a:p>
            <a:pPr algn="ctr">
              <a:buClr>
                <a:srgbClr val="000000"/>
              </a:buClr>
              <a:buSzPts val="1700"/>
            </a:pPr>
            <a:r>
              <a:rPr lang="en-US" sz="4000" b="1" i="1" dirty="0">
                <a:solidFill>
                  <a:schemeClr val="bg1"/>
                </a:solidFill>
                <a:latin typeface="Calibri" panose="020F0502020204030204" pitchFamily="34" charset="0"/>
                <a:ea typeface="Times New Roman"/>
                <a:cs typeface="Calibri" panose="020F0502020204030204" pitchFamily="34" charset="0"/>
                <a:sym typeface="Times New Roman"/>
              </a:rPr>
              <a:t>If you want to go far, </a:t>
            </a:r>
            <a:br>
              <a:rPr lang="en-US" sz="4000" b="1" i="1" dirty="0">
                <a:solidFill>
                  <a:schemeClr val="bg1"/>
                </a:solidFill>
                <a:latin typeface="Calibri" panose="020F0502020204030204" pitchFamily="34" charset="0"/>
                <a:ea typeface="Times New Roman"/>
                <a:cs typeface="Calibri" panose="020F0502020204030204" pitchFamily="34" charset="0"/>
                <a:sym typeface="Times New Roman"/>
              </a:rPr>
            </a:br>
            <a:r>
              <a:rPr lang="en-US" sz="4000" b="1" i="1" dirty="0">
                <a:solidFill>
                  <a:schemeClr val="bg1"/>
                </a:solidFill>
                <a:latin typeface="Calibri" panose="020F0502020204030204" pitchFamily="34" charset="0"/>
                <a:ea typeface="Times New Roman"/>
                <a:cs typeface="Calibri" panose="020F0502020204030204" pitchFamily="34" charset="0"/>
                <a:sym typeface="Times New Roman"/>
              </a:rPr>
              <a:t>go together</a:t>
            </a:r>
          </a:p>
        </p:txBody>
      </p:sp>
      <p:sp>
        <p:nvSpPr>
          <p:cNvPr id="2" name="TextBox 1">
            <a:extLst>
              <a:ext uri="{FF2B5EF4-FFF2-40B4-BE49-F238E27FC236}">
                <a16:creationId xmlns:a16="http://schemas.microsoft.com/office/drawing/2014/main" id="{FF59B0A2-1F16-6F26-4F13-D960797EB76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46"/>
          <p:cNvSpPr txBox="1"/>
          <p:nvPr/>
        </p:nvSpPr>
        <p:spPr>
          <a:xfrm>
            <a:off x="1080000" y="2392404"/>
            <a:ext cx="9991580" cy="492388"/>
          </a:xfrm>
          <a:prstGeom prst="rect">
            <a:avLst/>
          </a:prstGeom>
          <a:noFill/>
          <a:ln>
            <a:noFill/>
          </a:ln>
        </p:spPr>
        <p:txBody>
          <a:bodyPr spcFirstLastPara="1" wrap="square" lIns="121900" tIns="60933" rIns="121900" bIns="60933" anchor="t" anchorCtr="0">
            <a:spAutoFit/>
          </a:bodyPr>
          <a:lstStyle/>
          <a:p>
            <a:r>
              <a:rPr lang="fr" sz="2400" b="1" dirty="0">
                <a:solidFill>
                  <a:schemeClr val="accent1"/>
                </a:solidFill>
                <a:latin typeface="Arial"/>
                <a:ea typeface="Arial"/>
                <a:cs typeface="Arial"/>
                <a:sym typeface="Arial"/>
              </a:rPr>
              <a:t>Instructions</a:t>
            </a:r>
            <a:endParaRPr sz="2200" dirty="0">
              <a:latin typeface="Arial"/>
              <a:ea typeface="Arial"/>
              <a:cs typeface="Arial"/>
              <a:sym typeface="Arial"/>
            </a:endParaRPr>
          </a:p>
        </p:txBody>
      </p:sp>
      <p:sp>
        <p:nvSpPr>
          <p:cNvPr id="2" name="Title 1">
            <a:extLst>
              <a:ext uri="{FF2B5EF4-FFF2-40B4-BE49-F238E27FC236}">
                <a16:creationId xmlns:a16="http://schemas.microsoft.com/office/drawing/2014/main" id="{E279A16C-5DA8-51F9-7708-CF9B25E95E0C}"/>
              </a:ext>
            </a:extLst>
          </p:cNvPr>
          <p:cNvSpPr>
            <a:spLocks noGrp="1"/>
          </p:cNvSpPr>
          <p:nvPr>
            <p:ph type="title"/>
          </p:nvPr>
        </p:nvSpPr>
        <p:spPr/>
        <p:txBody>
          <a:bodyPr/>
          <a:lstStyle/>
          <a:p>
            <a:r>
              <a:rPr lang="en-US" dirty="0"/>
              <a:t>Fears and motivations in a hat</a:t>
            </a:r>
          </a:p>
        </p:txBody>
      </p:sp>
      <p:sp>
        <p:nvSpPr>
          <p:cNvPr id="6" name="Text Placeholder 5">
            <a:extLst>
              <a:ext uri="{FF2B5EF4-FFF2-40B4-BE49-F238E27FC236}">
                <a16:creationId xmlns:a16="http://schemas.microsoft.com/office/drawing/2014/main" id="{63E5DC3D-E8FE-E607-EFC9-2AE2B75EE794}"/>
              </a:ext>
            </a:extLst>
          </p:cNvPr>
          <p:cNvSpPr>
            <a:spLocks noGrp="1"/>
          </p:cNvSpPr>
          <p:nvPr>
            <p:ph type="body" sz="quarter" idx="10"/>
          </p:nvPr>
        </p:nvSpPr>
        <p:spPr/>
        <p:txBody>
          <a:bodyPr/>
          <a:lstStyle/>
          <a:p>
            <a:r>
              <a:rPr lang="en-US" dirty="0"/>
              <a:t>Exercise 0.1</a:t>
            </a:r>
          </a:p>
        </p:txBody>
      </p:sp>
      <p:pic>
        <p:nvPicPr>
          <p:cNvPr id="5" name="Graphic 4" descr="Scribble with solid fill">
            <a:extLst>
              <a:ext uri="{FF2B5EF4-FFF2-40B4-BE49-F238E27FC236}">
                <a16:creationId xmlns:a16="http://schemas.microsoft.com/office/drawing/2014/main" id="{9111A2C5-D9E8-9C20-FFCB-BC8BAE269C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2000" y="2931487"/>
            <a:ext cx="432000" cy="432000"/>
          </a:xfrm>
          <a:prstGeom prst="rect">
            <a:avLst/>
          </a:prstGeom>
        </p:spPr>
      </p:pic>
      <p:sp>
        <p:nvSpPr>
          <p:cNvPr id="8" name="Google Shape;246;p46">
            <a:extLst>
              <a:ext uri="{FF2B5EF4-FFF2-40B4-BE49-F238E27FC236}">
                <a16:creationId xmlns:a16="http://schemas.microsoft.com/office/drawing/2014/main" id="{87E7C421-8A73-226E-44E3-71F3DA021168}"/>
              </a:ext>
            </a:extLst>
          </p:cNvPr>
          <p:cNvSpPr txBox="1"/>
          <p:nvPr/>
        </p:nvSpPr>
        <p:spPr>
          <a:xfrm>
            <a:off x="1656000" y="2752404"/>
            <a:ext cx="9760626" cy="2055893"/>
          </a:xfrm>
          <a:prstGeom prst="rect">
            <a:avLst/>
          </a:prstGeom>
          <a:noFill/>
          <a:ln>
            <a:noFill/>
          </a:ln>
        </p:spPr>
        <p:txBody>
          <a:bodyPr spcFirstLastPara="1" wrap="square" lIns="121900" tIns="60933" rIns="121900" bIns="60933" anchor="t" anchorCtr="0">
            <a:spAutoFit/>
          </a:bodyPr>
          <a:lstStyle/>
          <a:p>
            <a:pPr>
              <a:lnSpc>
                <a:spcPct val="120000"/>
              </a:lnSpc>
              <a:spcBef>
                <a:spcPts val="800"/>
              </a:spcBef>
              <a:buClr>
                <a:srgbClr val="000000"/>
              </a:buClr>
              <a:buSzPts val="1800"/>
            </a:pPr>
            <a:r>
              <a:rPr lang="fr" sz="2200" dirty="0">
                <a:latin typeface="Arial"/>
                <a:ea typeface="Arial"/>
                <a:cs typeface="Arial"/>
                <a:sym typeface="Arial"/>
              </a:rPr>
              <a:t>Write down one fear or worry you have about providing care to survivors</a:t>
            </a:r>
            <a:endParaRPr sz="2200" dirty="0">
              <a:latin typeface="Arial" panose="020B0604020202020204" pitchFamily="34" charset="0"/>
            </a:endParaRPr>
          </a:p>
          <a:p>
            <a:pPr>
              <a:lnSpc>
                <a:spcPct val="120000"/>
              </a:lnSpc>
              <a:spcBef>
                <a:spcPts val="800"/>
              </a:spcBef>
              <a:buClr>
                <a:srgbClr val="000000"/>
              </a:buClr>
              <a:buSzPts val="1800"/>
            </a:pPr>
            <a:r>
              <a:rPr lang="fr" sz="2200" dirty="0">
                <a:latin typeface="Arial"/>
                <a:ea typeface="Arial"/>
                <a:cs typeface="Arial"/>
                <a:sym typeface="Arial"/>
              </a:rPr>
              <a:t>Write down one thing that motivates you to provide high-quality, survivor-centred care</a:t>
            </a:r>
            <a:endParaRPr sz="2200" dirty="0">
              <a:latin typeface="Arial" panose="020B0604020202020204" pitchFamily="34" charset="0"/>
            </a:endParaRPr>
          </a:p>
          <a:p>
            <a:pPr>
              <a:lnSpc>
                <a:spcPct val="120000"/>
              </a:lnSpc>
              <a:spcBef>
                <a:spcPts val="800"/>
              </a:spcBef>
              <a:buClr>
                <a:srgbClr val="000000"/>
              </a:buClr>
              <a:buSzPts val="1800"/>
            </a:pPr>
            <a:r>
              <a:rPr lang="fr" sz="2200" dirty="0">
                <a:latin typeface="Arial"/>
                <a:ea typeface="Arial"/>
                <a:cs typeface="Arial"/>
                <a:sym typeface="Arial"/>
              </a:rPr>
              <a:t>Place the pieces of paper in the respective hats being passed around</a:t>
            </a:r>
            <a:endParaRPr sz="2200" dirty="0">
              <a:latin typeface="Arial"/>
              <a:ea typeface="Arial"/>
              <a:cs typeface="Arial"/>
              <a:sym typeface="Arial"/>
            </a:endParaRPr>
          </a:p>
        </p:txBody>
      </p:sp>
      <p:pic>
        <p:nvPicPr>
          <p:cNvPr id="9" name="Graphic 8" descr="Scribble with solid fill">
            <a:extLst>
              <a:ext uri="{FF2B5EF4-FFF2-40B4-BE49-F238E27FC236}">
                <a16:creationId xmlns:a16="http://schemas.microsoft.com/office/drawing/2014/main" id="{ED6CC1E3-8CE5-965A-BB2B-4ABB10F2B4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2000" y="3380374"/>
            <a:ext cx="432000" cy="432000"/>
          </a:xfrm>
          <a:prstGeom prst="rect">
            <a:avLst/>
          </a:prstGeom>
        </p:spPr>
      </p:pic>
      <p:pic>
        <p:nvPicPr>
          <p:cNvPr id="10" name="Graphic 9" descr="Scribble with solid fill">
            <a:extLst>
              <a:ext uri="{FF2B5EF4-FFF2-40B4-BE49-F238E27FC236}">
                <a16:creationId xmlns:a16="http://schemas.microsoft.com/office/drawing/2014/main" id="{4A2F92E0-85CA-69CE-DD4B-92630D94B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2000" y="4278149"/>
            <a:ext cx="432000" cy="432000"/>
          </a:xfrm>
          <a:prstGeom prst="rect">
            <a:avLst/>
          </a:prstGeom>
        </p:spPr>
      </p:pic>
      <p:sp>
        <p:nvSpPr>
          <p:cNvPr id="3" name="TextBox 2">
            <a:extLst>
              <a:ext uri="{FF2B5EF4-FFF2-40B4-BE49-F238E27FC236}">
                <a16:creationId xmlns:a16="http://schemas.microsoft.com/office/drawing/2014/main" id="{F83E7749-42FB-E1A1-A527-B9E0CC48545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9"/>
          <p:cNvSpPr txBox="1"/>
          <p:nvPr/>
        </p:nvSpPr>
        <p:spPr>
          <a:xfrm>
            <a:off x="1522623" y="1260000"/>
            <a:ext cx="4292083" cy="3795856"/>
          </a:xfrm>
          <a:prstGeom prst="rect">
            <a:avLst/>
          </a:prstGeom>
          <a:noFill/>
          <a:ln>
            <a:noFill/>
          </a:ln>
        </p:spPr>
        <p:txBody>
          <a:bodyPr spcFirstLastPara="1" wrap="square" lIns="121900" tIns="60933" rIns="121900" bIns="60933" anchor="t" anchorCtr="0">
            <a:spAutoFit/>
          </a:bodyPr>
          <a:lstStyle/>
          <a:p>
            <a:pPr>
              <a:lnSpc>
                <a:spcPct val="120000"/>
              </a:lnSpc>
              <a:spcBef>
                <a:spcPts val="800"/>
              </a:spcBef>
            </a:pPr>
            <a:r>
              <a:rPr lang="fr" sz="2000" dirty="0">
                <a:solidFill>
                  <a:srgbClr val="000000"/>
                </a:solidFill>
                <a:latin typeface="Arial"/>
                <a:ea typeface="Arial"/>
                <a:cs typeface="Arial"/>
                <a:sym typeface="Arial"/>
              </a:rPr>
              <a:t>Timeliness – both in attendance and in expressing your point of view</a:t>
            </a:r>
            <a:endParaRPr sz="2000" dirty="0">
              <a:latin typeface="Arial" panose="020B0604020202020204" pitchFamily="34" charset="0"/>
            </a:endParaRPr>
          </a:p>
          <a:p>
            <a:pPr>
              <a:lnSpc>
                <a:spcPct val="120000"/>
              </a:lnSpc>
              <a:spcBef>
                <a:spcPts val="800"/>
              </a:spcBef>
            </a:pPr>
            <a:r>
              <a:rPr lang="fr" sz="2000" dirty="0">
                <a:solidFill>
                  <a:srgbClr val="000000"/>
                </a:solidFill>
                <a:latin typeface="Arial"/>
                <a:ea typeface="Arial"/>
                <a:cs typeface="Arial"/>
                <a:sym typeface="Arial"/>
              </a:rPr>
              <a:t>Learn and work together</a:t>
            </a:r>
            <a:endParaRPr sz="2000" dirty="0">
              <a:latin typeface="Arial" panose="020B0604020202020204" pitchFamily="34" charset="0"/>
            </a:endParaRPr>
          </a:p>
          <a:p>
            <a:pPr>
              <a:lnSpc>
                <a:spcPct val="120000"/>
              </a:lnSpc>
              <a:spcBef>
                <a:spcPts val="800"/>
              </a:spcBef>
            </a:pPr>
            <a:r>
              <a:rPr lang="fr" sz="2000" dirty="0">
                <a:solidFill>
                  <a:srgbClr val="000000"/>
                </a:solidFill>
                <a:latin typeface="Arial"/>
                <a:ea typeface="Arial"/>
                <a:cs typeface="Arial"/>
                <a:sym typeface="Arial"/>
              </a:rPr>
              <a:t>Participate actively</a:t>
            </a:r>
            <a:endParaRPr sz="2000" dirty="0">
              <a:solidFill>
                <a:srgbClr val="000000"/>
              </a:solidFill>
              <a:latin typeface="Arial"/>
              <a:ea typeface="Arial"/>
              <a:cs typeface="Arial"/>
              <a:sym typeface="Arial"/>
            </a:endParaRPr>
          </a:p>
          <a:p>
            <a:pPr>
              <a:lnSpc>
                <a:spcPct val="120000"/>
              </a:lnSpc>
              <a:spcBef>
                <a:spcPts val="800"/>
              </a:spcBef>
            </a:pPr>
            <a:r>
              <a:rPr lang="fr" sz="2000" dirty="0">
                <a:solidFill>
                  <a:srgbClr val="000000"/>
                </a:solidFill>
                <a:latin typeface="Arial"/>
                <a:ea typeface="Arial"/>
                <a:cs typeface="Arial"/>
                <a:sym typeface="Arial"/>
              </a:rPr>
              <a:t>Respect each other</a:t>
            </a:r>
            <a:endParaRPr sz="2000" dirty="0">
              <a:latin typeface="Arial" panose="020B0604020202020204" pitchFamily="34" charset="0"/>
            </a:endParaRPr>
          </a:p>
          <a:p>
            <a:pPr>
              <a:lnSpc>
                <a:spcPct val="120000"/>
              </a:lnSpc>
              <a:spcBef>
                <a:spcPts val="800"/>
              </a:spcBef>
            </a:pPr>
            <a:r>
              <a:rPr lang="fr" sz="2000" dirty="0">
                <a:solidFill>
                  <a:srgbClr val="000000"/>
                </a:solidFill>
                <a:latin typeface="Arial"/>
                <a:ea typeface="Arial"/>
                <a:cs typeface="Arial"/>
                <a:sym typeface="Arial"/>
              </a:rPr>
              <a:t>Listen with an open mind</a:t>
            </a:r>
            <a:endParaRPr sz="2000" dirty="0">
              <a:latin typeface="Arial" panose="020B0604020202020204" pitchFamily="34" charset="0"/>
            </a:endParaRPr>
          </a:p>
          <a:p>
            <a:pPr>
              <a:lnSpc>
                <a:spcPct val="120000"/>
              </a:lnSpc>
              <a:spcBef>
                <a:spcPts val="800"/>
              </a:spcBef>
            </a:pPr>
            <a:r>
              <a:rPr lang="fr" sz="2000" dirty="0">
                <a:solidFill>
                  <a:srgbClr val="000000"/>
                </a:solidFill>
                <a:latin typeface="Arial"/>
                <a:ea typeface="Arial"/>
                <a:cs typeface="Arial"/>
                <a:sym typeface="Arial"/>
              </a:rPr>
              <a:t>Let everyone participate</a:t>
            </a:r>
            <a:endParaRPr sz="2000" dirty="0">
              <a:latin typeface="Arial" panose="020B0604020202020204" pitchFamily="34" charset="0"/>
            </a:endParaRPr>
          </a:p>
          <a:p>
            <a:pPr>
              <a:lnSpc>
                <a:spcPct val="120000"/>
              </a:lnSpc>
              <a:spcBef>
                <a:spcPts val="800"/>
              </a:spcBef>
            </a:pPr>
            <a:r>
              <a:rPr lang="fr" sz="2000" dirty="0">
                <a:solidFill>
                  <a:srgbClr val="000000"/>
                </a:solidFill>
                <a:latin typeface="Arial"/>
                <a:ea typeface="Arial"/>
                <a:cs typeface="Arial"/>
                <a:sym typeface="Arial"/>
              </a:rPr>
              <a:t>Be present</a:t>
            </a:r>
          </a:p>
        </p:txBody>
      </p:sp>
      <p:sp>
        <p:nvSpPr>
          <p:cNvPr id="255" name="Google Shape;255;p9"/>
          <p:cNvSpPr txBox="1"/>
          <p:nvPr/>
        </p:nvSpPr>
        <p:spPr>
          <a:xfrm>
            <a:off x="6569278" y="1270274"/>
            <a:ext cx="4951445" cy="3960004"/>
          </a:xfrm>
          <a:prstGeom prst="rect">
            <a:avLst/>
          </a:prstGeom>
          <a:noFill/>
          <a:ln>
            <a:noFill/>
          </a:ln>
        </p:spPr>
        <p:txBody>
          <a:bodyPr spcFirstLastPara="1" wrap="square" lIns="121900" tIns="60933" rIns="121900" bIns="60933" anchor="t" anchorCtr="0">
            <a:spAutoFit/>
          </a:bodyPr>
          <a:lstStyle/>
          <a:p>
            <a:pPr>
              <a:lnSpc>
                <a:spcPct val="120000"/>
              </a:lnSpc>
              <a:spcBef>
                <a:spcPts val="800"/>
              </a:spcBef>
            </a:pPr>
            <a:r>
              <a:rPr lang="en-GB" sz="2000" dirty="0">
                <a:latin typeface="Arial" panose="020B0604020202020204" pitchFamily="34" charset="0"/>
              </a:rPr>
              <a:t>Express disagreements respectfully</a:t>
            </a:r>
          </a:p>
          <a:p>
            <a:pPr>
              <a:lnSpc>
                <a:spcPct val="120000"/>
              </a:lnSpc>
              <a:spcBef>
                <a:spcPts val="800"/>
              </a:spcBef>
            </a:pPr>
            <a:r>
              <a:rPr lang="fr" sz="2000" dirty="0">
                <a:solidFill>
                  <a:srgbClr val="000000"/>
                </a:solidFill>
                <a:latin typeface="Arial"/>
                <a:cs typeface="Arial"/>
                <a:sym typeface="Arial"/>
              </a:rPr>
              <a:t>Give feedback in a constructive way (starting with the positive)</a:t>
            </a:r>
            <a:endParaRPr sz="2000" dirty="0">
              <a:solidFill>
                <a:srgbClr val="000000"/>
              </a:solidFill>
              <a:latin typeface="Arial"/>
              <a:cs typeface="Arial"/>
            </a:endParaRPr>
          </a:p>
          <a:p>
            <a:pPr>
              <a:lnSpc>
                <a:spcPct val="120000"/>
              </a:lnSpc>
              <a:spcBef>
                <a:spcPts val="800"/>
              </a:spcBef>
            </a:pPr>
            <a:r>
              <a:rPr lang="fr" sz="2000" dirty="0">
                <a:solidFill>
                  <a:srgbClr val="000000"/>
                </a:solidFill>
                <a:latin typeface="Arial"/>
                <a:cs typeface="Arial"/>
                <a:sym typeface="Arial"/>
              </a:rPr>
              <a:t>Do not interrupt when people are talking</a:t>
            </a:r>
            <a:endParaRPr sz="2000" dirty="0">
              <a:solidFill>
                <a:srgbClr val="000000"/>
              </a:solidFill>
              <a:latin typeface="Arial"/>
              <a:cs typeface="Arial"/>
            </a:endParaRPr>
          </a:p>
          <a:p>
            <a:pPr>
              <a:lnSpc>
                <a:spcPct val="120000"/>
              </a:lnSpc>
              <a:spcBef>
                <a:spcPts val="800"/>
              </a:spcBef>
            </a:pPr>
            <a:r>
              <a:rPr lang="fr" sz="2000" dirty="0">
                <a:solidFill>
                  <a:srgbClr val="000000"/>
                </a:solidFill>
                <a:latin typeface="Arial"/>
                <a:cs typeface="Arial"/>
                <a:sym typeface="Arial"/>
              </a:rPr>
              <a:t>Respect confidentiality – any personal information shared stays in the room</a:t>
            </a:r>
            <a:endParaRPr sz="2000" dirty="0">
              <a:solidFill>
                <a:srgbClr val="000000"/>
              </a:solidFill>
              <a:latin typeface="Arial"/>
              <a:cs typeface="Arial"/>
            </a:endParaRPr>
          </a:p>
          <a:p>
            <a:pPr>
              <a:lnSpc>
                <a:spcPct val="120000"/>
              </a:lnSpc>
              <a:spcBef>
                <a:spcPts val="800"/>
              </a:spcBef>
            </a:pPr>
            <a:r>
              <a:rPr lang="fr" sz="2000" dirty="0">
                <a:solidFill>
                  <a:srgbClr val="000000"/>
                </a:solidFill>
                <a:latin typeface="Arial"/>
                <a:cs typeface="Arial"/>
                <a:sym typeface="Arial"/>
              </a:rPr>
              <a:t>Only use electronic devices such as mobile phones or laptops </a:t>
            </a:r>
            <a:r>
              <a:rPr lang="fr" sz="2000" dirty="0">
                <a:solidFill>
                  <a:srgbClr val="000000"/>
                </a:solidFill>
                <a:latin typeface="Arial"/>
                <a:ea typeface="Arial"/>
                <a:cs typeface="Arial"/>
                <a:sym typeface="Arial"/>
              </a:rPr>
              <a:t>for emergencies</a:t>
            </a:r>
            <a:endParaRPr sz="2000"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2AFC0993-0CF0-BEF7-3564-F1DDF55A05FA}"/>
              </a:ext>
            </a:extLst>
          </p:cNvPr>
          <p:cNvSpPr>
            <a:spLocks noGrp="1"/>
          </p:cNvSpPr>
          <p:nvPr>
            <p:ph type="title"/>
          </p:nvPr>
        </p:nvSpPr>
        <p:spPr/>
        <p:txBody>
          <a:bodyPr/>
          <a:lstStyle/>
          <a:p>
            <a:r>
              <a:rPr lang="en-US" dirty="0"/>
              <a:t>Group rules and norms</a:t>
            </a:r>
          </a:p>
        </p:txBody>
      </p:sp>
      <p:pic>
        <p:nvPicPr>
          <p:cNvPr id="4" name="Graphic 3" descr="Checkbox Ticked with solid fill">
            <a:extLst>
              <a:ext uri="{FF2B5EF4-FFF2-40B4-BE49-F238E27FC236}">
                <a16:creationId xmlns:a16="http://schemas.microsoft.com/office/drawing/2014/main" id="{D65CC8A3-A105-3701-2B99-7B669BFE3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1330220"/>
            <a:ext cx="612000" cy="612000"/>
          </a:xfrm>
          <a:prstGeom prst="rect">
            <a:avLst/>
          </a:prstGeom>
        </p:spPr>
      </p:pic>
      <p:pic>
        <p:nvPicPr>
          <p:cNvPr id="10" name="Graphic 9" descr="Checkbox Ticked with solid fill">
            <a:extLst>
              <a:ext uri="{FF2B5EF4-FFF2-40B4-BE49-F238E27FC236}">
                <a16:creationId xmlns:a16="http://schemas.microsoft.com/office/drawing/2014/main" id="{44B257CD-0AFD-2C93-F72E-E3C4E7CE1F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2151314"/>
            <a:ext cx="612000" cy="612000"/>
          </a:xfrm>
          <a:prstGeom prst="rect">
            <a:avLst/>
          </a:prstGeom>
        </p:spPr>
      </p:pic>
      <p:pic>
        <p:nvPicPr>
          <p:cNvPr id="11" name="Graphic 10" descr="Checkbox Ticked with solid fill">
            <a:extLst>
              <a:ext uri="{FF2B5EF4-FFF2-40B4-BE49-F238E27FC236}">
                <a16:creationId xmlns:a16="http://schemas.microsoft.com/office/drawing/2014/main" id="{AE3471E0-8362-42D2-2AC3-00C620F62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2614735"/>
            <a:ext cx="612000" cy="612000"/>
          </a:xfrm>
          <a:prstGeom prst="rect">
            <a:avLst/>
          </a:prstGeom>
        </p:spPr>
      </p:pic>
      <p:pic>
        <p:nvPicPr>
          <p:cNvPr id="12" name="Graphic 11" descr="Checkbox Ticked with solid fill">
            <a:extLst>
              <a:ext uri="{FF2B5EF4-FFF2-40B4-BE49-F238E27FC236}">
                <a16:creationId xmlns:a16="http://schemas.microsoft.com/office/drawing/2014/main" id="{0DCDEC4A-F366-FA1A-29DA-580B95101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3078156"/>
            <a:ext cx="612000" cy="612000"/>
          </a:xfrm>
          <a:prstGeom prst="rect">
            <a:avLst/>
          </a:prstGeom>
        </p:spPr>
      </p:pic>
      <p:pic>
        <p:nvPicPr>
          <p:cNvPr id="13" name="Graphic 12" descr="Checkbox Ticked with solid fill">
            <a:extLst>
              <a:ext uri="{FF2B5EF4-FFF2-40B4-BE49-F238E27FC236}">
                <a16:creationId xmlns:a16="http://schemas.microsoft.com/office/drawing/2014/main" id="{F1767C9D-6E87-0331-C49F-C2C9954CE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3541577"/>
            <a:ext cx="612000" cy="612000"/>
          </a:xfrm>
          <a:prstGeom prst="rect">
            <a:avLst/>
          </a:prstGeom>
        </p:spPr>
      </p:pic>
      <p:pic>
        <p:nvPicPr>
          <p:cNvPr id="14" name="Graphic 13" descr="Checkbox Ticked with solid fill">
            <a:extLst>
              <a:ext uri="{FF2B5EF4-FFF2-40B4-BE49-F238E27FC236}">
                <a16:creationId xmlns:a16="http://schemas.microsoft.com/office/drawing/2014/main" id="{EAA49864-38F6-AB70-F03B-43DB409E8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4004998"/>
            <a:ext cx="612000" cy="612000"/>
          </a:xfrm>
          <a:prstGeom prst="rect">
            <a:avLst/>
          </a:prstGeom>
        </p:spPr>
      </p:pic>
      <p:pic>
        <p:nvPicPr>
          <p:cNvPr id="15" name="Graphic 14" descr="Checkbox Ticked with solid fill">
            <a:extLst>
              <a:ext uri="{FF2B5EF4-FFF2-40B4-BE49-F238E27FC236}">
                <a16:creationId xmlns:a16="http://schemas.microsoft.com/office/drawing/2014/main" id="{404B1337-262D-3CD1-D252-4685C1511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373" y="4468419"/>
            <a:ext cx="612000" cy="612000"/>
          </a:xfrm>
          <a:prstGeom prst="rect">
            <a:avLst/>
          </a:prstGeom>
        </p:spPr>
      </p:pic>
      <p:pic>
        <p:nvPicPr>
          <p:cNvPr id="16" name="Graphic 15" descr="Checkbox Ticked with solid fill">
            <a:extLst>
              <a:ext uri="{FF2B5EF4-FFF2-40B4-BE49-F238E27FC236}">
                <a16:creationId xmlns:a16="http://schemas.microsoft.com/office/drawing/2014/main" id="{D7C68804-459E-1D8D-314D-479AFCDCA3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564" y="1330108"/>
            <a:ext cx="612000" cy="612000"/>
          </a:xfrm>
          <a:prstGeom prst="rect">
            <a:avLst/>
          </a:prstGeom>
        </p:spPr>
      </p:pic>
      <p:pic>
        <p:nvPicPr>
          <p:cNvPr id="17" name="Graphic 16" descr="Checkbox Ticked with solid fill">
            <a:extLst>
              <a:ext uri="{FF2B5EF4-FFF2-40B4-BE49-F238E27FC236}">
                <a16:creationId xmlns:a16="http://schemas.microsoft.com/office/drawing/2014/main" id="{0800014C-7C58-49EE-1B05-40F75E102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564" y="1802824"/>
            <a:ext cx="612000" cy="612000"/>
          </a:xfrm>
          <a:prstGeom prst="rect">
            <a:avLst/>
          </a:prstGeom>
        </p:spPr>
      </p:pic>
      <p:pic>
        <p:nvPicPr>
          <p:cNvPr id="18" name="Graphic 17" descr="Checkbox Ticked with solid fill">
            <a:extLst>
              <a:ext uri="{FF2B5EF4-FFF2-40B4-BE49-F238E27FC236}">
                <a16:creationId xmlns:a16="http://schemas.microsoft.com/office/drawing/2014/main" id="{0CF1D161-38DC-B7C7-5CA8-B8EE2B3F9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564" y="2623918"/>
            <a:ext cx="612000" cy="612000"/>
          </a:xfrm>
          <a:prstGeom prst="rect">
            <a:avLst/>
          </a:prstGeom>
        </p:spPr>
      </p:pic>
      <p:pic>
        <p:nvPicPr>
          <p:cNvPr id="19" name="Graphic 18" descr="Checkbox Ticked with solid fill">
            <a:extLst>
              <a:ext uri="{FF2B5EF4-FFF2-40B4-BE49-F238E27FC236}">
                <a16:creationId xmlns:a16="http://schemas.microsoft.com/office/drawing/2014/main" id="{DD341DC9-00D2-A4EB-B9B1-F510026602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564" y="3121663"/>
            <a:ext cx="612000" cy="612000"/>
          </a:xfrm>
          <a:prstGeom prst="rect">
            <a:avLst/>
          </a:prstGeom>
        </p:spPr>
      </p:pic>
      <p:pic>
        <p:nvPicPr>
          <p:cNvPr id="20" name="Graphic 19" descr="Checkbox Ticked with solid fill">
            <a:extLst>
              <a:ext uri="{FF2B5EF4-FFF2-40B4-BE49-F238E27FC236}">
                <a16:creationId xmlns:a16="http://schemas.microsoft.com/office/drawing/2014/main" id="{EC32A774-B95A-7CDF-859B-844288A4C9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564" y="3892882"/>
            <a:ext cx="612000" cy="612000"/>
          </a:xfrm>
          <a:prstGeom prst="rect">
            <a:avLst/>
          </a:prstGeom>
        </p:spPr>
      </p:pic>
      <p:sp>
        <p:nvSpPr>
          <p:cNvPr id="3" name="TextBox 2">
            <a:extLst>
              <a:ext uri="{FF2B5EF4-FFF2-40B4-BE49-F238E27FC236}">
                <a16:creationId xmlns:a16="http://schemas.microsoft.com/office/drawing/2014/main" id="{B5B189B0-9A16-C007-5B56-46ED2BA4143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Google Shape;262;p47"/>
          <p:cNvSpPr txBox="1"/>
          <p:nvPr/>
        </p:nvSpPr>
        <p:spPr>
          <a:xfrm>
            <a:off x="1080000" y="1800000"/>
            <a:ext cx="10033200" cy="3274688"/>
          </a:xfrm>
          <a:prstGeom prst="rect">
            <a:avLst/>
          </a:prstGeom>
          <a:noFill/>
          <a:ln>
            <a:noFill/>
          </a:ln>
        </p:spPr>
        <p:txBody>
          <a:bodyPr spcFirstLastPara="1" wrap="square" lIns="121900" tIns="60933" rIns="121900" bIns="60933" anchor="t" anchorCtr="0">
            <a:spAutoFit/>
          </a:bodyPr>
          <a:lstStyle/>
          <a:p>
            <a:pPr marL="360000" marR="121070" lvl="1" indent="-360000">
              <a:lnSpc>
                <a:spcPct val="120000"/>
              </a:lnSpc>
              <a:spcBef>
                <a:spcPts val="800"/>
              </a:spcBef>
              <a:buClr>
                <a:schemeClr val="accent2"/>
              </a:buClr>
              <a:buSzPct val="120000"/>
              <a:buFont typeface="Arial" panose="020B0604020202020204" pitchFamily="34" charset="0"/>
              <a:buChar char="•"/>
            </a:pPr>
            <a:r>
              <a:rPr lang="en-US" sz="2200" dirty="0">
                <a:latin typeface="Arial" panose="020B0604020202020204" pitchFamily="34" charset="0"/>
                <a:sym typeface="Arial"/>
              </a:rPr>
              <a:t>Many health workers have concerns about talking about GBV, particularly IPV, with their patients. They may feel inadequate to respond to violence.</a:t>
            </a:r>
            <a:endParaRPr lang="en-US" sz="2200" dirty="0">
              <a:latin typeface="Arial" panose="020B0604020202020204" pitchFamily="34" charset="0"/>
            </a:endParaRPr>
          </a:p>
          <a:p>
            <a:pPr marL="360000" marR="121070" lvl="1" indent="-360000">
              <a:lnSpc>
                <a:spcPct val="120000"/>
              </a:lnSpc>
              <a:spcBef>
                <a:spcPts val="800"/>
              </a:spcBef>
              <a:buClr>
                <a:schemeClr val="accent2"/>
              </a:buClr>
              <a:buSzPct val="120000"/>
              <a:buFont typeface="Arial" panose="020B0604020202020204" pitchFamily="34" charset="0"/>
              <a:buChar char="•"/>
            </a:pPr>
            <a:r>
              <a:rPr lang="en-US" sz="2200" dirty="0">
                <a:latin typeface="Arial" panose="020B0604020202020204" pitchFamily="34" charset="0"/>
                <a:sym typeface="Arial"/>
              </a:rPr>
              <a:t>Many of us are passionate about providing care and ensuring health and justice for our clients. This positive energy can fuel how we apply this training in our clinical practice.</a:t>
            </a:r>
            <a:endParaRPr lang="en-US" sz="2200" dirty="0">
              <a:latin typeface="Arial" panose="020B0604020202020204" pitchFamily="34" charset="0"/>
            </a:endParaRPr>
          </a:p>
          <a:p>
            <a:pPr marL="360000" marR="121070" lvl="1" indent="-360000">
              <a:lnSpc>
                <a:spcPct val="120000"/>
              </a:lnSpc>
              <a:spcBef>
                <a:spcPts val="800"/>
              </a:spcBef>
              <a:buClr>
                <a:schemeClr val="accent2"/>
              </a:buClr>
              <a:buSzPct val="120000"/>
              <a:buFont typeface="Arial" panose="020B0604020202020204" pitchFamily="34" charset="0"/>
              <a:buChar char="•"/>
            </a:pPr>
            <a:r>
              <a:rPr lang="en-US" sz="2200" dirty="0">
                <a:latin typeface="Arial" panose="020B0604020202020204" pitchFamily="34" charset="0"/>
                <a:sym typeface="Arial"/>
              </a:rPr>
              <a:t>Providing </a:t>
            </a:r>
            <a:r>
              <a:rPr lang="fr" sz="2200" dirty="0">
                <a:latin typeface="Arial" panose="020B0604020202020204" pitchFamily="34" charset="0"/>
                <a:sym typeface="Arial"/>
              </a:rPr>
              <a:t>survivor-centred, first-line sexual violence and IPV support is an essential service during humanitarian emergencies.</a:t>
            </a:r>
            <a:endParaRPr sz="2200" dirty="0">
              <a:latin typeface="Arial" panose="020B0604020202020204" pitchFamily="34" charset="0"/>
            </a:endParaRPr>
          </a:p>
        </p:txBody>
      </p:sp>
      <p:sp>
        <p:nvSpPr>
          <p:cNvPr id="2" name="Title 1">
            <a:extLst>
              <a:ext uri="{FF2B5EF4-FFF2-40B4-BE49-F238E27FC236}">
                <a16:creationId xmlns:a16="http://schemas.microsoft.com/office/drawing/2014/main" id="{9C0BC85F-C7C5-E96B-3BA5-C98C895E8A92}"/>
              </a:ext>
            </a:extLst>
          </p:cNvPr>
          <p:cNvSpPr>
            <a:spLocks noGrp="1"/>
          </p:cNvSpPr>
          <p:nvPr>
            <p:ph type="title"/>
          </p:nvPr>
        </p:nvSpPr>
        <p:spPr/>
        <p:txBody>
          <a:bodyPr/>
          <a:lstStyle/>
          <a:p>
            <a:r>
              <a:rPr lang="en-US" dirty="0"/>
              <a:t>Key points</a:t>
            </a:r>
          </a:p>
        </p:txBody>
      </p:sp>
      <p:sp>
        <p:nvSpPr>
          <p:cNvPr id="3" name="TextBox 2">
            <a:extLst>
              <a:ext uri="{FF2B5EF4-FFF2-40B4-BE49-F238E27FC236}">
                <a16:creationId xmlns:a16="http://schemas.microsoft.com/office/drawing/2014/main" id="{92DB0E41-212E-61E1-9839-8D093D1416A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3" name="Text Placeholder 22">
            <a:extLst>
              <a:ext uri="{FF2B5EF4-FFF2-40B4-BE49-F238E27FC236}">
                <a16:creationId xmlns:a16="http://schemas.microsoft.com/office/drawing/2014/main" id="{31944766-0653-1BBB-6306-7A22F38D62D8}"/>
              </a:ext>
            </a:extLst>
          </p:cNvPr>
          <p:cNvSpPr>
            <a:spLocks noGrp="1"/>
          </p:cNvSpPr>
          <p:nvPr>
            <p:ph type="body" sz="quarter" idx="11"/>
          </p:nvPr>
        </p:nvSpPr>
        <p:spPr/>
        <p:txBody>
          <a:bodyPr/>
          <a:lstStyle/>
          <a:p>
            <a:r>
              <a:rPr lang="en-US" dirty="0"/>
              <a:t>Welcome and introductions</a:t>
            </a:r>
          </a:p>
        </p:txBody>
      </p:sp>
      <p:sp>
        <p:nvSpPr>
          <p:cNvPr id="22" name="Text Placeholder 21">
            <a:extLst>
              <a:ext uri="{FF2B5EF4-FFF2-40B4-BE49-F238E27FC236}">
                <a16:creationId xmlns:a16="http://schemas.microsoft.com/office/drawing/2014/main" id="{D179CC96-5F4E-30FC-B88F-0749B39599E5}"/>
              </a:ext>
            </a:extLst>
          </p:cNvPr>
          <p:cNvSpPr>
            <a:spLocks noGrp="1"/>
          </p:cNvSpPr>
          <p:nvPr>
            <p:ph type="body" sz="quarter" idx="10"/>
          </p:nvPr>
        </p:nvSpPr>
        <p:spPr/>
        <p:txBody>
          <a:bodyPr/>
          <a:lstStyle/>
          <a:p>
            <a:r>
              <a:rPr lang="en-US" dirty="0"/>
              <a:t>Session 0.</a:t>
            </a:r>
          </a:p>
        </p:txBody>
      </p:sp>
      <p:sp>
        <p:nvSpPr>
          <p:cNvPr id="2" name="TextBox 1">
            <a:extLst>
              <a:ext uri="{FF2B5EF4-FFF2-40B4-BE49-F238E27FC236}">
                <a16:creationId xmlns:a16="http://schemas.microsoft.com/office/drawing/2014/main" id="{D3F341B7-82AC-419F-01D2-23DFE01C9BF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Rectangle 1">
            <a:extLst>
              <a:ext uri="{FF2B5EF4-FFF2-40B4-BE49-F238E27FC236}">
                <a16:creationId xmlns:a16="http://schemas.microsoft.com/office/drawing/2014/main" id="{30AE0D96-4FD0-F43E-E1A3-9C4D413177C6}"/>
              </a:ext>
            </a:extLst>
          </p:cNvPr>
          <p:cNvSpPr/>
          <p:nvPr/>
        </p:nvSpPr>
        <p:spPr>
          <a:xfrm>
            <a:off x="-2" y="0"/>
            <a:ext cx="12192002" cy="60012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F0D7CBE-1750-CFEC-1444-797571E4A9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6041" y="577559"/>
            <a:ext cx="5569238" cy="4877077"/>
          </a:xfrm>
          <a:prstGeom prst="rect">
            <a:avLst/>
          </a:prstGeom>
        </p:spPr>
      </p:pic>
      <p:sp>
        <p:nvSpPr>
          <p:cNvPr id="126" name="Google Shape;126;p2"/>
          <p:cNvSpPr txBox="1"/>
          <p:nvPr/>
        </p:nvSpPr>
        <p:spPr>
          <a:xfrm>
            <a:off x="5303653" y="2493987"/>
            <a:ext cx="6730689" cy="710304"/>
          </a:xfrm>
          <a:prstGeom prst="rect">
            <a:avLst/>
          </a:prstGeom>
          <a:noFill/>
          <a:ln>
            <a:noFill/>
          </a:ln>
        </p:spPr>
        <p:txBody>
          <a:bodyPr spcFirstLastPara="1" wrap="square" lIns="121900" tIns="121900" rIns="121900" bIns="121900" anchor="ctr" anchorCtr="0">
            <a:noAutofit/>
          </a:bodyPr>
          <a:lstStyle/>
          <a:p>
            <a:pPr algn="ctr">
              <a:buClr>
                <a:srgbClr val="000000"/>
              </a:buClr>
              <a:buSzPts val="3000"/>
            </a:pPr>
            <a:r>
              <a:rPr lang="en-ZA" sz="4000" b="1" dirty="0">
                <a:solidFill>
                  <a:schemeClr val="accent3"/>
                </a:solidFill>
                <a:latin typeface="Calibri" panose="020F0502020204030204" pitchFamily="34" charset="0"/>
                <a:ea typeface="Arial"/>
                <a:cs typeface="Calibri" panose="020F0502020204030204" pitchFamily="34" charset="0"/>
                <a:sym typeface="Arial"/>
              </a:rPr>
              <a:t>Welcome</a:t>
            </a:r>
          </a:p>
        </p:txBody>
      </p:sp>
      <p:pic>
        <p:nvPicPr>
          <p:cNvPr id="6" name="Google Shape;130;p2"/>
          <p:cNvPicPr>
            <a:picLocks noChangeAspect="1"/>
          </p:cNvPicPr>
          <p:nvPr/>
        </p:nvPicPr>
        <p:blipFill rotWithShape="1">
          <a:blip r:embed="rId4">
            <a:alphaModFix/>
          </a:blip>
          <a:srcRect l="20739" t="8750" r="20011" b="-90"/>
          <a:stretch/>
        </p:blipFill>
        <p:spPr>
          <a:xfrm>
            <a:off x="-2" y="0"/>
            <a:ext cx="5856061" cy="6012000"/>
          </a:xfrm>
          <a:prstGeom prst="rect">
            <a:avLst/>
          </a:prstGeom>
          <a:noFill/>
          <a:ln>
            <a:noFill/>
          </a:ln>
        </p:spPr>
      </p:pic>
      <p:sp>
        <p:nvSpPr>
          <p:cNvPr id="128" name="Google Shape;128;p2"/>
          <p:cNvSpPr txBox="1"/>
          <p:nvPr/>
        </p:nvSpPr>
        <p:spPr>
          <a:xfrm>
            <a:off x="4376267" y="5698278"/>
            <a:ext cx="1479792" cy="307722"/>
          </a:xfrm>
          <a:prstGeom prst="rect">
            <a:avLst/>
          </a:prstGeom>
          <a:noFill/>
          <a:ln>
            <a:noFill/>
          </a:ln>
        </p:spPr>
        <p:txBody>
          <a:bodyPr spcFirstLastPara="1" wrap="square" lIns="121900" tIns="60933" rIns="121900" bIns="60933" anchor="t" anchorCtr="0">
            <a:spAutoFit/>
          </a:bodyPr>
          <a:lstStyle/>
          <a:p>
            <a:pPr algn="r"/>
            <a:r>
              <a:rPr lang="en-ZA" sz="1200" dirty="0">
                <a:solidFill>
                  <a:srgbClr val="000000"/>
                </a:solidFill>
                <a:latin typeface="Arial"/>
                <a:ea typeface="Arial"/>
                <a:cs typeface="Arial"/>
                <a:sym typeface="Arial"/>
              </a:rPr>
              <a:t>© UNFPA</a:t>
            </a:r>
            <a:endParaRPr lang="en-ZA" sz="2400" dirty="0">
              <a:latin typeface="Arial" panose="020B0604020202020204" pitchFamily="34" charset="0"/>
            </a:endParaRPr>
          </a:p>
        </p:txBody>
      </p:sp>
      <p:pic>
        <p:nvPicPr>
          <p:cNvPr id="9" name="Picture 8">
            <a:extLst>
              <a:ext uri="{FF2B5EF4-FFF2-40B4-BE49-F238E27FC236}">
                <a16:creationId xmlns:a16="http://schemas.microsoft.com/office/drawing/2014/main" id="{3C9EBCF0-3E50-3CD7-4197-CF3611CECE6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13640" y="4903828"/>
            <a:ext cx="1440000" cy="1440000"/>
          </a:xfrm>
          <a:prstGeom prst="rect">
            <a:avLst/>
          </a:prstGeom>
        </p:spPr>
      </p:pic>
      <p:sp>
        <p:nvSpPr>
          <p:cNvPr id="3" name="TextBox 2">
            <a:extLst>
              <a:ext uri="{FF2B5EF4-FFF2-40B4-BE49-F238E27FC236}">
                <a16:creationId xmlns:a16="http://schemas.microsoft.com/office/drawing/2014/main" id="{99043D31-0C96-B627-16E2-D2C8E21F90D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38"/>
          <p:cNvSpPr txBox="1"/>
          <p:nvPr/>
        </p:nvSpPr>
        <p:spPr>
          <a:xfrm>
            <a:off x="1080000" y="2027542"/>
            <a:ext cx="5969193" cy="2499091"/>
          </a:xfrm>
          <a:prstGeom prst="rect">
            <a:avLst/>
          </a:prstGeom>
          <a:noFill/>
          <a:ln>
            <a:noFill/>
          </a:ln>
        </p:spPr>
        <p:txBody>
          <a:bodyPr spcFirstLastPara="1" wrap="square" lIns="121900" tIns="60933" rIns="121900" bIns="60933" anchor="t" anchorCtr="0">
            <a:spAutoFit/>
          </a:bodyPr>
          <a:lstStyle/>
          <a:p>
            <a:pPr marR="121070"/>
            <a:r>
              <a:rPr lang="fr" sz="2400" b="1" dirty="0">
                <a:solidFill>
                  <a:schemeClr val="accent1"/>
                </a:solidFill>
                <a:latin typeface="Arial"/>
                <a:ea typeface="Arial"/>
                <a:cs typeface="Arial"/>
                <a:sym typeface="Arial"/>
              </a:rPr>
              <a:t>Turn to your neighbour:</a:t>
            </a:r>
            <a:endParaRPr sz="2400" dirty="0">
              <a:solidFill>
                <a:schemeClr val="accent1"/>
              </a:solidFill>
              <a:latin typeface="Arial" panose="020B0604020202020204" pitchFamily="34" charset="0"/>
            </a:endParaRPr>
          </a:p>
          <a:p>
            <a:pPr marL="457189" marR="121070" indent="-457189">
              <a:lnSpc>
                <a:spcPct val="120000"/>
              </a:lnSpc>
              <a:spcBef>
                <a:spcPts val="800"/>
              </a:spcBef>
              <a:buClr>
                <a:schemeClr val="accent2"/>
              </a:buClr>
              <a:buSzPct val="120000"/>
              <a:buFont typeface="Arial" panose="020B0604020202020204" pitchFamily="34" charset="0"/>
              <a:buChar char="•"/>
            </a:pPr>
            <a:r>
              <a:rPr lang="fr" sz="2200" dirty="0">
                <a:latin typeface="Arial"/>
                <a:ea typeface="Arial"/>
                <a:cs typeface="Arial"/>
                <a:sym typeface="Arial"/>
              </a:rPr>
              <a:t>What is your name?</a:t>
            </a:r>
            <a:endParaRPr sz="2200" dirty="0">
              <a:latin typeface="Arial" panose="020B0604020202020204" pitchFamily="34" charset="0"/>
            </a:endParaRPr>
          </a:p>
          <a:p>
            <a:pPr marL="457189" marR="121070" indent="-457189">
              <a:lnSpc>
                <a:spcPct val="120000"/>
              </a:lnSpc>
              <a:spcBef>
                <a:spcPts val="800"/>
              </a:spcBef>
              <a:buClr>
                <a:schemeClr val="accent2"/>
              </a:buClr>
              <a:buSzPct val="120000"/>
              <a:buFont typeface="Arial" panose="020B0604020202020204" pitchFamily="34" charset="0"/>
              <a:buChar char="•"/>
            </a:pPr>
            <a:r>
              <a:rPr lang="fr" sz="2200" dirty="0">
                <a:latin typeface="Arial"/>
                <a:ea typeface="Arial"/>
                <a:cs typeface="Arial"/>
                <a:sym typeface="Arial"/>
              </a:rPr>
              <a:t>What does your name mean or signify in your culture?</a:t>
            </a:r>
            <a:endParaRPr sz="2200" dirty="0">
              <a:latin typeface="Arial" panose="020B0604020202020204" pitchFamily="34" charset="0"/>
            </a:endParaRPr>
          </a:p>
          <a:p>
            <a:pPr marL="457189" marR="121070" indent="-457189">
              <a:lnSpc>
                <a:spcPct val="120000"/>
              </a:lnSpc>
              <a:spcBef>
                <a:spcPts val="800"/>
              </a:spcBef>
              <a:buClr>
                <a:schemeClr val="accent2"/>
              </a:buClr>
              <a:buSzPct val="120000"/>
              <a:buFont typeface="Arial" panose="020B0604020202020204" pitchFamily="34" charset="0"/>
              <a:buChar char="•"/>
            </a:pPr>
            <a:r>
              <a:rPr lang="fr" sz="2200" dirty="0">
                <a:latin typeface="Arial"/>
                <a:ea typeface="Arial"/>
                <a:cs typeface="Arial"/>
                <a:sym typeface="Arial"/>
              </a:rPr>
              <a:t>What is your institutional affiliation?</a:t>
            </a:r>
            <a:endParaRPr sz="2200" dirty="0">
              <a:latin typeface="Arial" panose="020B0604020202020204" pitchFamily="34" charset="0"/>
            </a:endParaRPr>
          </a:p>
        </p:txBody>
      </p:sp>
      <p:sp>
        <p:nvSpPr>
          <p:cNvPr id="4" name="Title 3">
            <a:extLst>
              <a:ext uri="{FF2B5EF4-FFF2-40B4-BE49-F238E27FC236}">
                <a16:creationId xmlns:a16="http://schemas.microsoft.com/office/drawing/2014/main" id="{16DD8B50-4154-4945-4C05-D35384794C3F}"/>
              </a:ext>
            </a:extLst>
          </p:cNvPr>
          <p:cNvSpPr>
            <a:spLocks noGrp="1"/>
          </p:cNvSpPr>
          <p:nvPr>
            <p:ph type="title"/>
          </p:nvPr>
        </p:nvSpPr>
        <p:spPr/>
        <p:txBody>
          <a:bodyPr/>
          <a:lstStyle/>
          <a:p>
            <a:r>
              <a:rPr lang="en-US" dirty="0"/>
              <a:t>Introductions</a:t>
            </a:r>
          </a:p>
        </p:txBody>
      </p:sp>
      <p:sp>
        <p:nvSpPr>
          <p:cNvPr id="7" name="Rounded Rectangular Callout 6">
            <a:extLst>
              <a:ext uri="{FF2B5EF4-FFF2-40B4-BE49-F238E27FC236}">
                <a16:creationId xmlns:a16="http://schemas.microsoft.com/office/drawing/2014/main" id="{724F874B-8C35-F94B-8694-971D0E0FF0CC}"/>
              </a:ext>
            </a:extLst>
          </p:cNvPr>
          <p:cNvSpPr/>
          <p:nvPr/>
        </p:nvSpPr>
        <p:spPr>
          <a:xfrm>
            <a:off x="7778561" y="2742804"/>
            <a:ext cx="2200138" cy="1795549"/>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Callout 1">
            <a:extLst>
              <a:ext uri="{FF2B5EF4-FFF2-40B4-BE49-F238E27FC236}">
                <a16:creationId xmlns:a16="http://schemas.microsoft.com/office/drawing/2014/main" id="{FD48B175-2358-BD08-BC2B-DF11C42FF3F2}"/>
              </a:ext>
            </a:extLst>
          </p:cNvPr>
          <p:cNvSpPr/>
          <p:nvPr/>
        </p:nvSpPr>
        <p:spPr>
          <a:xfrm>
            <a:off x="9371832" y="1737885"/>
            <a:ext cx="2200138" cy="1795549"/>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DC7781-D780-26F1-8C7B-7EE7B77B7039}"/>
              </a:ext>
            </a:extLst>
          </p:cNvPr>
          <p:cNvSpPr txBox="1"/>
          <p:nvPr/>
        </p:nvSpPr>
        <p:spPr>
          <a:xfrm>
            <a:off x="9371832" y="2374049"/>
            <a:ext cx="2200138" cy="523220"/>
          </a:xfrm>
          <a:prstGeom prst="rect">
            <a:avLst/>
          </a:prstGeom>
          <a:noFill/>
        </p:spPr>
        <p:txBody>
          <a:bodyPr wrap="square" rtlCol="0">
            <a:spAutoFit/>
          </a:bodyPr>
          <a:lstStyle/>
          <a:p>
            <a:pPr algn="ctr"/>
            <a:r>
              <a:rPr lang="en-US" sz="2800" i="1" dirty="0">
                <a:solidFill>
                  <a:schemeClr val="bg1"/>
                </a:solidFill>
                <a:latin typeface="Calibri" panose="020F0502020204030204" pitchFamily="34" charset="0"/>
                <a:cs typeface="Calibri" panose="020F0502020204030204" pitchFamily="34" charset="0"/>
              </a:rPr>
              <a:t>Hello</a:t>
            </a:r>
          </a:p>
        </p:txBody>
      </p:sp>
      <p:sp>
        <p:nvSpPr>
          <p:cNvPr id="8" name="TextBox 7">
            <a:extLst>
              <a:ext uri="{FF2B5EF4-FFF2-40B4-BE49-F238E27FC236}">
                <a16:creationId xmlns:a16="http://schemas.microsoft.com/office/drawing/2014/main" id="{E4947828-1198-55C8-BE01-5508285BFF59}"/>
              </a:ext>
            </a:extLst>
          </p:cNvPr>
          <p:cNvSpPr txBox="1"/>
          <p:nvPr/>
        </p:nvSpPr>
        <p:spPr>
          <a:xfrm>
            <a:off x="7778561" y="3265297"/>
            <a:ext cx="2200138" cy="770596"/>
          </a:xfrm>
          <a:prstGeom prst="rect">
            <a:avLst/>
          </a:prstGeom>
          <a:noFill/>
        </p:spPr>
        <p:txBody>
          <a:bodyPr wrap="square" rtlCol="0">
            <a:spAutoFit/>
          </a:bodyPr>
          <a:lstStyle/>
          <a:p>
            <a:pPr algn="ctr">
              <a:lnSpc>
                <a:spcPts val="2560"/>
              </a:lnSpc>
            </a:pPr>
            <a:r>
              <a:rPr lang="en-US" sz="2800" i="1" dirty="0">
                <a:solidFill>
                  <a:schemeClr val="bg1"/>
                </a:solidFill>
                <a:latin typeface="Calibri" panose="020F0502020204030204" pitchFamily="34" charset="0"/>
                <a:cs typeface="Calibri" panose="020F0502020204030204" pitchFamily="34" charset="0"/>
              </a:rPr>
              <a:t>What is </a:t>
            </a:r>
            <a:br>
              <a:rPr lang="en-US" sz="2800" i="1" dirty="0">
                <a:solidFill>
                  <a:schemeClr val="bg1"/>
                </a:solidFill>
                <a:latin typeface="Calibri" panose="020F0502020204030204" pitchFamily="34" charset="0"/>
                <a:cs typeface="Calibri" panose="020F0502020204030204" pitchFamily="34" charset="0"/>
              </a:rPr>
            </a:br>
            <a:r>
              <a:rPr lang="en-US" sz="2800" i="1" dirty="0">
                <a:solidFill>
                  <a:schemeClr val="bg1"/>
                </a:solidFill>
                <a:latin typeface="Calibri" panose="020F0502020204030204" pitchFamily="34" charset="0"/>
                <a:cs typeface="Calibri" panose="020F0502020204030204" pitchFamily="34" charset="0"/>
              </a:rPr>
              <a:t>your name?</a:t>
            </a:r>
          </a:p>
        </p:txBody>
      </p:sp>
      <p:sp>
        <p:nvSpPr>
          <p:cNvPr id="3" name="TextBox 2">
            <a:extLst>
              <a:ext uri="{FF2B5EF4-FFF2-40B4-BE49-F238E27FC236}">
                <a16:creationId xmlns:a16="http://schemas.microsoft.com/office/drawing/2014/main" id="{90D0D555-4A5F-CDB3-EE24-083FBE5E2E1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Rectangle 7">
            <a:extLst>
              <a:ext uri="{FF2B5EF4-FFF2-40B4-BE49-F238E27FC236}">
                <a16:creationId xmlns:a16="http://schemas.microsoft.com/office/drawing/2014/main" id="{3AAB6FD5-A4A7-C897-5ACD-C58D1BB16F2B}"/>
              </a:ext>
            </a:extLst>
          </p:cNvPr>
          <p:cNvSpPr/>
          <p:nvPr/>
        </p:nvSpPr>
        <p:spPr>
          <a:xfrm>
            <a:off x="0" y="0"/>
            <a:ext cx="12192000" cy="6039459"/>
          </a:xfrm>
          <a:prstGeom prst="rect">
            <a:avLst/>
          </a:prstGeom>
          <a:solidFill>
            <a:srgbClr val="EB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Google Shape;141;p11"/>
          <p:cNvSpPr txBox="1"/>
          <p:nvPr/>
        </p:nvSpPr>
        <p:spPr>
          <a:xfrm>
            <a:off x="403761" y="989514"/>
            <a:ext cx="11495313" cy="91918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endParaRPr sz="4000" dirty="0">
              <a:solidFill>
                <a:srgbClr val="002060"/>
              </a:solidFill>
              <a:latin typeface="Arial"/>
              <a:ea typeface="Arial"/>
              <a:cs typeface="Arial"/>
              <a:sym typeface="Arial"/>
            </a:endParaRPr>
          </a:p>
        </p:txBody>
      </p:sp>
      <p:sp>
        <p:nvSpPr>
          <p:cNvPr id="142" name="Google Shape;142;p11"/>
          <p:cNvSpPr/>
          <p:nvPr/>
        </p:nvSpPr>
        <p:spPr>
          <a:xfrm>
            <a:off x="5567611" y="1778617"/>
            <a:ext cx="5858107" cy="396054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293" y="0"/>
                </a:moveTo>
                <a:close/>
                <a:lnTo>
                  <a:pt x="-5293" y="120000"/>
                </a:lnTo>
              </a:path>
              <a:path w="120000" h="120000" fill="none" extrusionOk="0">
                <a:moveTo>
                  <a:pt x="-5293" y="46824"/>
                </a:moveTo>
                <a:lnTo>
                  <a:pt x="-26344" y="73357"/>
                </a:lnTo>
              </a:path>
            </a:pathLst>
          </a:custGeom>
          <a:noFill/>
          <a:ln w="25400" cap="flat" cmpd="sng">
            <a:solidFill>
              <a:srgbClr val="EF8600"/>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chemeClr val="lt1"/>
              </a:solidFill>
              <a:latin typeface="Arial"/>
              <a:ea typeface="Arial"/>
              <a:cs typeface="Arial"/>
              <a:sym typeface="Arial"/>
            </a:endParaRPr>
          </a:p>
        </p:txBody>
      </p:sp>
      <p:sp>
        <p:nvSpPr>
          <p:cNvPr id="144" name="Google Shape;144;p11"/>
          <p:cNvSpPr/>
          <p:nvPr/>
        </p:nvSpPr>
        <p:spPr>
          <a:xfrm>
            <a:off x="678465" y="1314262"/>
            <a:ext cx="3602943" cy="4559861"/>
          </a:xfrm>
          <a:prstGeom prst="rect">
            <a:avLst/>
          </a:prstGeom>
          <a:noFill/>
          <a:ln>
            <a:noFill/>
          </a:ln>
        </p:spPr>
        <p:txBody>
          <a:bodyPr/>
          <a:lstStyle/>
          <a:p>
            <a:endParaRPr lang="en-GB" sz="2400" dirty="0">
              <a:latin typeface="Arial" panose="020B0604020202020204" pitchFamily="34" charset="0"/>
            </a:endParaRPr>
          </a:p>
        </p:txBody>
      </p:sp>
      <p:pic>
        <p:nvPicPr>
          <p:cNvPr id="7" name="Picture 6">
            <a:extLst>
              <a:ext uri="{FF2B5EF4-FFF2-40B4-BE49-F238E27FC236}">
                <a16:creationId xmlns:a16="http://schemas.microsoft.com/office/drawing/2014/main" id="{EF74AB8E-EBD9-8D9F-8D12-DB41E3B12730}"/>
              </a:ext>
            </a:extLst>
          </p:cNvPr>
          <p:cNvPicPr>
            <a:picLocks noChangeAspect="1"/>
          </p:cNvPicPr>
          <p:nvPr/>
        </p:nvPicPr>
        <p:blipFill>
          <a:blip r:embed="rId3"/>
          <a:stretch>
            <a:fillRect/>
          </a:stretch>
        </p:blipFill>
        <p:spPr>
          <a:xfrm>
            <a:off x="1475978" y="1314262"/>
            <a:ext cx="3448532" cy="4364439"/>
          </a:xfrm>
          <a:prstGeom prst="rect">
            <a:avLst/>
          </a:prstGeom>
        </p:spPr>
      </p:pic>
      <p:sp>
        <p:nvSpPr>
          <p:cNvPr id="4" name="Title 3">
            <a:extLst>
              <a:ext uri="{FF2B5EF4-FFF2-40B4-BE49-F238E27FC236}">
                <a16:creationId xmlns:a16="http://schemas.microsoft.com/office/drawing/2014/main" id="{7926962C-D6E1-57C0-7765-BF74B7923A37}"/>
              </a:ext>
            </a:extLst>
          </p:cNvPr>
          <p:cNvSpPr>
            <a:spLocks noGrp="1"/>
          </p:cNvSpPr>
          <p:nvPr>
            <p:ph type="title"/>
          </p:nvPr>
        </p:nvSpPr>
        <p:spPr/>
        <p:txBody>
          <a:bodyPr/>
          <a:lstStyle/>
          <a:p>
            <a:r>
              <a:rPr lang="en-US" dirty="0"/>
              <a:t>Why is this curriculum specific to humanitarian settings?</a:t>
            </a:r>
          </a:p>
        </p:txBody>
      </p:sp>
      <p:sp>
        <p:nvSpPr>
          <p:cNvPr id="2" name="Rectangle 1">
            <a:extLst>
              <a:ext uri="{FF2B5EF4-FFF2-40B4-BE49-F238E27FC236}">
                <a16:creationId xmlns:a16="http://schemas.microsoft.com/office/drawing/2014/main" id="{4846E267-27BC-AA1D-FE63-5F0D84659EEA}"/>
              </a:ext>
            </a:extLst>
          </p:cNvPr>
          <p:cNvSpPr/>
          <p:nvPr/>
        </p:nvSpPr>
        <p:spPr>
          <a:xfrm>
            <a:off x="5574943" y="3621911"/>
            <a:ext cx="5408395" cy="2007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Google Shape;143;p11"/>
          <p:cNvSpPr txBox="1"/>
          <p:nvPr/>
        </p:nvSpPr>
        <p:spPr>
          <a:xfrm>
            <a:off x="5490070" y="1989982"/>
            <a:ext cx="5493268" cy="1138719"/>
          </a:xfrm>
          <a:prstGeom prst="rect">
            <a:avLst/>
          </a:prstGeom>
          <a:noFill/>
          <a:ln>
            <a:noFill/>
          </a:ln>
        </p:spPr>
        <p:txBody>
          <a:bodyPr spcFirstLastPara="1" wrap="square" lIns="121900" tIns="60933" rIns="121900" bIns="60933" anchor="t" anchorCtr="0">
            <a:spAutoFit/>
          </a:bodyPr>
          <a:lstStyle/>
          <a:p>
            <a:r>
              <a:rPr lang="fr" sz="2200" dirty="0">
                <a:latin typeface="Arial"/>
                <a:ea typeface="Arial"/>
                <a:cs typeface="Arial"/>
                <a:sym typeface="Arial"/>
              </a:rPr>
              <a:t>In 2013, the Inter-Agency Standing Committee adopted its statement on the “Centrality of Protection”</a:t>
            </a:r>
            <a:endParaRPr sz="2200" dirty="0">
              <a:latin typeface="Arial" panose="020B0604020202020204" pitchFamily="34" charset="0"/>
            </a:endParaRPr>
          </a:p>
        </p:txBody>
      </p:sp>
      <p:sp>
        <p:nvSpPr>
          <p:cNvPr id="3" name="TextBox 2">
            <a:extLst>
              <a:ext uri="{FF2B5EF4-FFF2-40B4-BE49-F238E27FC236}">
                <a16:creationId xmlns:a16="http://schemas.microsoft.com/office/drawing/2014/main" id="{094CA2BC-7360-AC31-6C42-E8E1E6A029CF}"/>
              </a:ext>
            </a:extLst>
          </p:cNvPr>
          <p:cNvSpPr txBox="1"/>
          <p:nvPr/>
        </p:nvSpPr>
        <p:spPr>
          <a:xfrm>
            <a:off x="5893029" y="3711969"/>
            <a:ext cx="4774434" cy="1381147"/>
          </a:xfrm>
          <a:prstGeom prst="rect">
            <a:avLst/>
          </a:prstGeom>
          <a:noFill/>
        </p:spPr>
        <p:txBody>
          <a:bodyPr wrap="square" rtlCol="0">
            <a:spAutoFit/>
          </a:bodyPr>
          <a:lstStyle/>
          <a:p>
            <a:pPr>
              <a:lnSpc>
                <a:spcPct val="120000"/>
              </a:lnSpc>
            </a:pPr>
            <a:r>
              <a:rPr lang="en-ZA" sz="2400" dirty="0">
                <a:solidFill>
                  <a:schemeClr val="bg1"/>
                </a:solidFill>
                <a:latin typeface="Arial"/>
                <a:ea typeface="Arial"/>
                <a:cs typeface="Arial"/>
                <a:sym typeface="Arial"/>
              </a:rPr>
              <a:t>Addressing </a:t>
            </a:r>
            <a:r>
              <a:rPr lang="en-ZA" sz="2400" dirty="0">
                <a:solidFill>
                  <a:schemeClr val="accent2"/>
                </a:solidFill>
                <a:latin typeface="Arial"/>
                <a:ea typeface="Arial"/>
                <a:cs typeface="Arial"/>
                <a:sym typeface="Arial"/>
              </a:rPr>
              <a:t>gender-based violence (GBV) </a:t>
            </a:r>
            <a:r>
              <a:rPr lang="en-ZA" sz="2400" dirty="0">
                <a:solidFill>
                  <a:schemeClr val="bg1"/>
                </a:solidFill>
                <a:latin typeface="Arial"/>
                <a:ea typeface="Arial"/>
                <a:cs typeface="Arial"/>
                <a:sym typeface="Arial"/>
              </a:rPr>
              <a:t>is among the core concerns of humanitarian policy</a:t>
            </a:r>
            <a:endParaRPr lang="en-ZA" sz="2400" dirty="0">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id="{E917FABE-17FF-3F9E-7611-C003964EF89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B8E49869-1FEB-F24A-C635-C9BA46D62B18}"/>
              </a:ext>
            </a:extLst>
          </p:cNvPr>
          <p:cNvSpPr>
            <a:spLocks noGrp="1"/>
          </p:cNvSpPr>
          <p:nvPr>
            <p:ph type="title"/>
          </p:nvPr>
        </p:nvSpPr>
        <p:spPr>
          <a:xfrm>
            <a:off x="415600" y="287999"/>
            <a:ext cx="11360800" cy="1777283"/>
          </a:xfrm>
        </p:spPr>
        <p:txBody>
          <a:bodyPr/>
          <a:lstStyle/>
          <a:p>
            <a:r>
              <a:rPr lang="en-US" dirty="0"/>
              <a:t>Caring for survivors of sexual violence is part of the </a:t>
            </a:r>
            <a:br>
              <a:rPr lang="en-US" dirty="0"/>
            </a:br>
            <a:r>
              <a:rPr lang="en-US" dirty="0"/>
              <a:t>minimum initial services package (MISP) </a:t>
            </a:r>
            <a:br>
              <a:rPr lang="en-US" dirty="0"/>
            </a:br>
            <a:r>
              <a:rPr lang="en-US" dirty="0"/>
              <a:t>for sexual and reproductive health (SRH)</a:t>
            </a:r>
            <a:br>
              <a:rPr lang="en-US" dirty="0"/>
            </a:br>
            <a:br>
              <a:rPr lang="en-US" dirty="0"/>
            </a:br>
            <a:endParaRPr lang="en-US" dirty="0"/>
          </a:p>
        </p:txBody>
      </p:sp>
      <p:grpSp>
        <p:nvGrpSpPr>
          <p:cNvPr id="3" name="Group 2">
            <a:extLst>
              <a:ext uri="{FF2B5EF4-FFF2-40B4-BE49-F238E27FC236}">
                <a16:creationId xmlns:a16="http://schemas.microsoft.com/office/drawing/2014/main" id="{9CBD5B6D-832B-7FEF-4EC5-6EC4AFB6BC18}"/>
              </a:ext>
            </a:extLst>
          </p:cNvPr>
          <p:cNvGrpSpPr/>
          <p:nvPr/>
        </p:nvGrpSpPr>
        <p:grpSpPr>
          <a:xfrm>
            <a:off x="797367" y="2616336"/>
            <a:ext cx="10315833" cy="2318065"/>
            <a:chOff x="616290" y="2616336"/>
            <a:chExt cx="10315833" cy="2318065"/>
          </a:xfrm>
        </p:grpSpPr>
        <p:sp>
          <p:nvSpPr>
            <p:cNvPr id="151" name="Google Shape;151;p39"/>
            <p:cNvSpPr txBox="1"/>
            <p:nvPr/>
          </p:nvSpPr>
          <p:spPr>
            <a:xfrm>
              <a:off x="898923" y="2616336"/>
              <a:ext cx="10033200" cy="2318065"/>
            </a:xfrm>
            <a:prstGeom prst="rect">
              <a:avLst/>
            </a:prstGeom>
            <a:solidFill>
              <a:schemeClr val="accent1"/>
            </a:solidFill>
            <a:ln>
              <a:noFill/>
            </a:ln>
          </p:spPr>
          <p:txBody>
            <a:bodyPr spcFirstLastPara="1" wrap="square" lIns="1584000" tIns="288000" rIns="540000" bIns="251999" anchor="t" anchorCtr="0">
              <a:spAutoFit/>
            </a:bodyPr>
            <a:lstStyle/>
            <a:p>
              <a:pPr>
                <a:lnSpc>
                  <a:spcPct val="120000"/>
                </a:lnSpc>
                <a:buClr>
                  <a:srgbClr val="003399"/>
                </a:buClr>
                <a:buSzPts val="2000"/>
              </a:pPr>
              <a:r>
                <a:rPr lang="fr" sz="2400" dirty="0">
                  <a:solidFill>
                    <a:schemeClr val="bg1"/>
                  </a:solidFill>
                  <a:latin typeface="Arial"/>
                  <a:ea typeface="Arial"/>
                  <a:cs typeface="Arial"/>
                  <a:sym typeface="Arial"/>
                </a:rPr>
                <a:t>The MISP for SRH comprises a priority set of </a:t>
              </a:r>
              <a:r>
                <a:rPr lang="fr" sz="2400" dirty="0">
                  <a:solidFill>
                    <a:schemeClr val="accent2"/>
                  </a:solidFill>
                  <a:latin typeface="Arial"/>
                  <a:ea typeface="Arial"/>
                  <a:cs typeface="Arial"/>
                  <a:sym typeface="Arial"/>
                </a:rPr>
                <a:t>life-saving activities </a:t>
              </a:r>
              <a:r>
                <a:rPr lang="fr" sz="2400" dirty="0">
                  <a:solidFill>
                    <a:schemeClr val="bg1"/>
                  </a:solidFill>
                  <a:latin typeface="Arial"/>
                  <a:ea typeface="Arial"/>
                  <a:cs typeface="Arial"/>
                  <a:sym typeface="Arial"/>
                </a:rPr>
                <a:t>to be implemented at the onset of every humanitarian crisis and should be sustained and built upon throughout protracted crises and recovery</a:t>
              </a:r>
              <a:endParaRPr sz="240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7DEB551B-7D41-D21A-DCA8-0A44112C9A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6290" y="3055368"/>
              <a:ext cx="1440000" cy="1440000"/>
            </a:xfrm>
            <a:prstGeom prst="rect">
              <a:avLst/>
            </a:prstGeom>
          </p:spPr>
        </p:pic>
      </p:grpSp>
      <p:sp>
        <p:nvSpPr>
          <p:cNvPr id="4" name="TextBox 3">
            <a:extLst>
              <a:ext uri="{FF2B5EF4-FFF2-40B4-BE49-F238E27FC236}">
                <a16:creationId xmlns:a16="http://schemas.microsoft.com/office/drawing/2014/main" id="{6C280892-2556-E923-F369-CEFD7AFFBE4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0</a:t>
            </a:r>
            <a:r>
              <a:rPr lang="en-GB" sz="1000" dirty="0">
                <a:latin typeface="Aptos" panose="020B0004020202020204" pitchFamily="34" charset="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21" name="Group 20">
            <a:extLst>
              <a:ext uri="{FF2B5EF4-FFF2-40B4-BE49-F238E27FC236}">
                <a16:creationId xmlns:a16="http://schemas.microsoft.com/office/drawing/2014/main" id="{5FC9E4F2-81AE-E3C5-2520-BD141637E1C6}"/>
              </a:ext>
            </a:extLst>
          </p:cNvPr>
          <p:cNvGrpSpPr>
            <a:grpSpLocks noChangeAspect="1"/>
          </p:cNvGrpSpPr>
          <p:nvPr/>
        </p:nvGrpSpPr>
        <p:grpSpPr>
          <a:xfrm>
            <a:off x="1080000" y="2301721"/>
            <a:ext cx="720000" cy="720000"/>
            <a:chOff x="1045653" y="2435838"/>
            <a:chExt cx="720000" cy="720000"/>
          </a:xfrm>
        </p:grpSpPr>
        <p:sp>
          <p:nvSpPr>
            <p:cNvPr id="22" name="Oval 21">
              <a:extLst>
                <a:ext uri="{FF2B5EF4-FFF2-40B4-BE49-F238E27FC236}">
                  <a16:creationId xmlns:a16="http://schemas.microsoft.com/office/drawing/2014/main" id="{802DD0B8-F0A4-7E97-F55A-164C32AA7F74}"/>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913B479-DC78-64F4-CE79-FA064E551048}"/>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2"/>
                  </a:solidFill>
                  <a:latin typeface="Arial" panose="020B0604020202020204" pitchFamily="34" charset="0"/>
                  <a:cs typeface="Arial" panose="020B0604020202020204" pitchFamily="34" charset="0"/>
                </a:rPr>
                <a:t>1</a:t>
              </a:r>
            </a:p>
          </p:txBody>
        </p:sp>
      </p:grpSp>
      <p:sp>
        <p:nvSpPr>
          <p:cNvPr id="158" name="Google Shape;158;p40"/>
          <p:cNvSpPr txBox="1"/>
          <p:nvPr/>
        </p:nvSpPr>
        <p:spPr>
          <a:xfrm>
            <a:off x="1080000" y="1440000"/>
            <a:ext cx="10530086" cy="492388"/>
          </a:xfrm>
          <a:prstGeom prst="rect">
            <a:avLst/>
          </a:prstGeom>
          <a:noFill/>
          <a:ln>
            <a:noFill/>
          </a:ln>
        </p:spPr>
        <p:txBody>
          <a:bodyPr spcFirstLastPara="1" wrap="square" lIns="121900" tIns="60933" rIns="121900" bIns="60933" anchor="t" anchorCtr="0">
            <a:spAutoFit/>
          </a:bodyPr>
          <a:lstStyle/>
          <a:p>
            <a:r>
              <a:rPr lang="fr" sz="2400" b="1" dirty="0">
                <a:solidFill>
                  <a:schemeClr val="accent1"/>
                </a:solidFill>
                <a:latin typeface="Arial"/>
                <a:ea typeface="Arial"/>
                <a:cs typeface="Arial"/>
                <a:sym typeface="Arial"/>
              </a:rPr>
              <a:t>The MISP for SRH covers 4 core areas of service </a:t>
            </a:r>
            <a:r>
              <a:rPr lang="en-GB" sz="2400" b="1" dirty="0">
                <a:solidFill>
                  <a:schemeClr val="accent1"/>
                </a:solidFill>
                <a:latin typeface="Arial"/>
                <a:ea typeface="Arial"/>
                <a:cs typeface="Arial"/>
                <a:sym typeface="Arial"/>
              </a:rPr>
              <a:t>delivery</a:t>
            </a:r>
            <a:r>
              <a:rPr lang="fr" sz="2400" b="1" dirty="0">
                <a:solidFill>
                  <a:schemeClr val="accent1"/>
                </a:solidFill>
                <a:latin typeface="Arial"/>
                <a:ea typeface="Arial"/>
                <a:cs typeface="Arial"/>
                <a:sym typeface="Arial"/>
              </a:rPr>
              <a:t>:</a:t>
            </a:r>
            <a:endParaRPr sz="2000" dirty="0">
              <a:latin typeface="Arial" panose="020B0604020202020204" pitchFamily="34" charset="0"/>
            </a:endParaRPr>
          </a:p>
        </p:txBody>
      </p:sp>
      <p:sp>
        <p:nvSpPr>
          <p:cNvPr id="2" name="Title 1">
            <a:extLst>
              <a:ext uri="{FF2B5EF4-FFF2-40B4-BE49-F238E27FC236}">
                <a16:creationId xmlns:a16="http://schemas.microsoft.com/office/drawing/2014/main" id="{3B795713-5FE5-E475-389A-7CB743DB748A}"/>
              </a:ext>
            </a:extLst>
          </p:cNvPr>
          <p:cNvSpPr>
            <a:spLocks noGrp="1"/>
          </p:cNvSpPr>
          <p:nvPr>
            <p:ph type="title"/>
          </p:nvPr>
        </p:nvSpPr>
        <p:spPr/>
        <p:txBody>
          <a:bodyPr/>
          <a:lstStyle/>
          <a:p>
            <a:r>
              <a:rPr lang="en-US" dirty="0"/>
              <a:t>The MISP for SRH</a:t>
            </a:r>
          </a:p>
        </p:txBody>
      </p:sp>
      <p:sp>
        <p:nvSpPr>
          <p:cNvPr id="28" name="TextBox 27">
            <a:extLst>
              <a:ext uri="{FF2B5EF4-FFF2-40B4-BE49-F238E27FC236}">
                <a16:creationId xmlns:a16="http://schemas.microsoft.com/office/drawing/2014/main" id="{4879920C-A67F-849F-CC87-FD531565B72B}"/>
              </a:ext>
            </a:extLst>
          </p:cNvPr>
          <p:cNvSpPr txBox="1"/>
          <p:nvPr/>
        </p:nvSpPr>
        <p:spPr>
          <a:xfrm>
            <a:off x="6912000" y="3946300"/>
            <a:ext cx="4561757" cy="1785104"/>
          </a:xfrm>
          <a:prstGeom prst="rect">
            <a:avLst/>
          </a:prstGeom>
          <a:noFill/>
        </p:spPr>
        <p:txBody>
          <a:bodyPr wrap="square" lIns="91440" tIns="45720" rIns="91440" bIns="45720" rtlCol="0" anchor="t">
            <a:spAutoFit/>
          </a:bodyPr>
          <a:lstStyle/>
          <a:p>
            <a:r>
              <a:rPr lang="en-ZA" sz="2200" dirty="0">
                <a:latin typeface="Arial"/>
                <a:ea typeface="Arial"/>
                <a:cs typeface="Arial"/>
                <a:sym typeface="Arial"/>
              </a:rPr>
              <a:t>Preventing the transmission of and reducing morbidity and mortality due to HIV and other sexually transmitted infections (STIs)</a:t>
            </a:r>
          </a:p>
          <a:p>
            <a:endParaRPr lang="en-ZA" sz="2200" b="1" dirty="0">
              <a:solidFill>
                <a:schemeClr val="accent3"/>
              </a:solidFill>
              <a:latin typeface="Arial"/>
              <a:ea typeface="Arial"/>
              <a:cs typeface="Arial"/>
              <a:sym typeface="Arial"/>
            </a:endParaRPr>
          </a:p>
        </p:txBody>
      </p:sp>
      <p:sp>
        <p:nvSpPr>
          <p:cNvPr id="4" name="TextBox 3">
            <a:extLst>
              <a:ext uri="{FF2B5EF4-FFF2-40B4-BE49-F238E27FC236}">
                <a16:creationId xmlns:a16="http://schemas.microsoft.com/office/drawing/2014/main" id="{685E804D-E482-CF9B-9C53-04B1CB598389}"/>
              </a:ext>
            </a:extLst>
          </p:cNvPr>
          <p:cNvSpPr txBox="1"/>
          <p:nvPr/>
        </p:nvSpPr>
        <p:spPr>
          <a:xfrm>
            <a:off x="2052000" y="2255540"/>
            <a:ext cx="3371804" cy="1384995"/>
          </a:xfrm>
          <a:prstGeom prst="rect">
            <a:avLst/>
          </a:prstGeom>
          <a:noFill/>
        </p:spPr>
        <p:txBody>
          <a:bodyPr wrap="square" lIns="91440" tIns="45720" rIns="91440" bIns="45720" rtlCol="0" anchor="t">
            <a:spAutoFit/>
          </a:bodyPr>
          <a:lstStyle/>
          <a:p>
            <a:r>
              <a:rPr lang="en-ZA" sz="2200" dirty="0">
                <a:latin typeface="Arial"/>
                <a:ea typeface="Arial"/>
                <a:cs typeface="Arial"/>
                <a:sym typeface="Arial"/>
              </a:rPr>
              <a:t>Preventing excess maternal and newborn morbidity and mortality</a:t>
            </a:r>
            <a:endParaRPr lang="en-ZA" sz="2200" dirty="0">
              <a:latin typeface="Arial" panose="020B0604020202020204" pitchFamily="34" charset="0"/>
            </a:endParaRPr>
          </a:p>
          <a:p>
            <a:endParaRPr lang="en-US" dirty="0"/>
          </a:p>
        </p:txBody>
      </p:sp>
      <p:sp>
        <p:nvSpPr>
          <p:cNvPr id="20" name="TextBox 19">
            <a:extLst>
              <a:ext uri="{FF2B5EF4-FFF2-40B4-BE49-F238E27FC236}">
                <a16:creationId xmlns:a16="http://schemas.microsoft.com/office/drawing/2014/main" id="{358BFF25-7A34-1259-6D2C-D2CDC082F921}"/>
              </a:ext>
            </a:extLst>
          </p:cNvPr>
          <p:cNvSpPr txBox="1"/>
          <p:nvPr/>
        </p:nvSpPr>
        <p:spPr>
          <a:xfrm>
            <a:off x="6912000" y="2255540"/>
            <a:ext cx="3654333" cy="769441"/>
          </a:xfrm>
          <a:prstGeom prst="rect">
            <a:avLst/>
          </a:prstGeom>
          <a:noFill/>
        </p:spPr>
        <p:txBody>
          <a:bodyPr wrap="square" lIns="91440" tIns="45720" rIns="91440" bIns="45720" rtlCol="0" anchor="t">
            <a:spAutoFit/>
          </a:bodyPr>
          <a:lstStyle/>
          <a:p>
            <a:r>
              <a:rPr lang="en-ZA" sz="2200" dirty="0">
                <a:latin typeface="Arial"/>
                <a:ea typeface="Arial"/>
                <a:cs typeface="Arial"/>
                <a:sym typeface="Arial"/>
              </a:rPr>
              <a:t>Preventing unintended pregnancies</a:t>
            </a:r>
          </a:p>
        </p:txBody>
      </p:sp>
      <p:sp>
        <p:nvSpPr>
          <p:cNvPr id="24" name="TextBox 23">
            <a:extLst>
              <a:ext uri="{FF2B5EF4-FFF2-40B4-BE49-F238E27FC236}">
                <a16:creationId xmlns:a16="http://schemas.microsoft.com/office/drawing/2014/main" id="{408BAFBA-88F7-7A1D-AF53-2CD4AE438D9D}"/>
              </a:ext>
            </a:extLst>
          </p:cNvPr>
          <p:cNvSpPr txBox="1"/>
          <p:nvPr/>
        </p:nvSpPr>
        <p:spPr>
          <a:xfrm>
            <a:off x="2052000" y="3946300"/>
            <a:ext cx="3371804" cy="1785104"/>
          </a:xfrm>
          <a:prstGeom prst="rect">
            <a:avLst/>
          </a:prstGeom>
          <a:noFill/>
        </p:spPr>
        <p:txBody>
          <a:bodyPr wrap="square" lIns="91440" tIns="45720" rIns="91440" bIns="45720" rtlCol="0" anchor="t">
            <a:spAutoFit/>
          </a:bodyPr>
          <a:lstStyle/>
          <a:p>
            <a:r>
              <a:rPr lang="en-ZA" sz="2200" b="1" dirty="0">
                <a:solidFill>
                  <a:schemeClr val="accent3"/>
                </a:solidFill>
                <a:latin typeface="Arial"/>
                <a:ea typeface="Arial"/>
                <a:cs typeface="Arial"/>
                <a:sym typeface="Arial"/>
              </a:rPr>
              <a:t>Preventing sexual violence and responding to the needs of survivors</a:t>
            </a:r>
          </a:p>
          <a:p>
            <a:endParaRPr lang="en-ZA" sz="2200" dirty="0">
              <a:latin typeface="Arial"/>
              <a:ea typeface="Arial"/>
              <a:cs typeface="Arial"/>
              <a:sym typeface="Arial"/>
            </a:endParaRPr>
          </a:p>
        </p:txBody>
      </p:sp>
      <p:grpSp>
        <p:nvGrpSpPr>
          <p:cNvPr id="25" name="Group 24">
            <a:extLst>
              <a:ext uri="{FF2B5EF4-FFF2-40B4-BE49-F238E27FC236}">
                <a16:creationId xmlns:a16="http://schemas.microsoft.com/office/drawing/2014/main" id="{623C44DC-7D75-1297-B540-B23341CAD818}"/>
              </a:ext>
            </a:extLst>
          </p:cNvPr>
          <p:cNvGrpSpPr/>
          <p:nvPr/>
        </p:nvGrpSpPr>
        <p:grpSpPr>
          <a:xfrm>
            <a:off x="1080000" y="4037430"/>
            <a:ext cx="720000" cy="720000"/>
            <a:chOff x="1045653" y="2435838"/>
            <a:chExt cx="720000" cy="720000"/>
          </a:xfrm>
        </p:grpSpPr>
        <p:sp>
          <p:nvSpPr>
            <p:cNvPr id="26" name="Oval 25">
              <a:extLst>
                <a:ext uri="{FF2B5EF4-FFF2-40B4-BE49-F238E27FC236}">
                  <a16:creationId xmlns:a16="http://schemas.microsoft.com/office/drawing/2014/main" id="{69790400-152C-8A74-DA69-3CEB68CF7EBC}"/>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EF11E0C-BE81-5839-64EA-CB5A1902CFB9}"/>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3"/>
                  </a:solidFill>
                  <a:latin typeface="Arial" panose="020B0604020202020204" pitchFamily="34" charset="0"/>
                  <a:cs typeface="Arial" panose="020B0604020202020204" pitchFamily="34" charset="0"/>
                </a:rPr>
                <a:t>2</a:t>
              </a:r>
            </a:p>
          </p:txBody>
        </p:sp>
      </p:grpSp>
      <p:grpSp>
        <p:nvGrpSpPr>
          <p:cNvPr id="29" name="Group 28">
            <a:extLst>
              <a:ext uri="{FF2B5EF4-FFF2-40B4-BE49-F238E27FC236}">
                <a16:creationId xmlns:a16="http://schemas.microsoft.com/office/drawing/2014/main" id="{67748253-913E-A709-5E3C-27BBE9E01B8E}"/>
              </a:ext>
            </a:extLst>
          </p:cNvPr>
          <p:cNvGrpSpPr/>
          <p:nvPr/>
        </p:nvGrpSpPr>
        <p:grpSpPr>
          <a:xfrm>
            <a:off x="5945356" y="2301721"/>
            <a:ext cx="720000" cy="720000"/>
            <a:chOff x="1045653" y="2435838"/>
            <a:chExt cx="720000" cy="720000"/>
          </a:xfrm>
        </p:grpSpPr>
        <p:sp>
          <p:nvSpPr>
            <p:cNvPr id="30" name="Oval 29">
              <a:extLst>
                <a:ext uri="{FF2B5EF4-FFF2-40B4-BE49-F238E27FC236}">
                  <a16:creationId xmlns:a16="http://schemas.microsoft.com/office/drawing/2014/main" id="{FB117A32-E279-242C-6F49-C3AB2AD8D6B5}"/>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924355C4-EC91-0E03-54AA-FD8EC1335CA1}"/>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3"/>
                  </a:solidFill>
                  <a:latin typeface="Arial" panose="020B0604020202020204" pitchFamily="34" charset="0"/>
                  <a:cs typeface="Arial" panose="020B0604020202020204" pitchFamily="34" charset="0"/>
                </a:rPr>
                <a:t>3</a:t>
              </a:r>
            </a:p>
          </p:txBody>
        </p:sp>
      </p:grpSp>
      <p:grpSp>
        <p:nvGrpSpPr>
          <p:cNvPr id="32" name="Group 31">
            <a:extLst>
              <a:ext uri="{FF2B5EF4-FFF2-40B4-BE49-F238E27FC236}">
                <a16:creationId xmlns:a16="http://schemas.microsoft.com/office/drawing/2014/main" id="{2B6B7796-B0A0-7755-FBCD-EAEB35DCEFEC}"/>
              </a:ext>
            </a:extLst>
          </p:cNvPr>
          <p:cNvGrpSpPr/>
          <p:nvPr/>
        </p:nvGrpSpPr>
        <p:grpSpPr>
          <a:xfrm>
            <a:off x="5945356" y="4037430"/>
            <a:ext cx="720000" cy="720000"/>
            <a:chOff x="1045653" y="2435838"/>
            <a:chExt cx="720000" cy="720000"/>
          </a:xfrm>
        </p:grpSpPr>
        <p:sp>
          <p:nvSpPr>
            <p:cNvPr id="33" name="Oval 32">
              <a:extLst>
                <a:ext uri="{FF2B5EF4-FFF2-40B4-BE49-F238E27FC236}">
                  <a16:creationId xmlns:a16="http://schemas.microsoft.com/office/drawing/2014/main" id="{CB702176-40CE-662A-0BB1-FC2CB3960108}"/>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64B5CC0-6BA3-3770-2912-2D33005ABBBD}"/>
                </a:ext>
              </a:extLst>
            </p:cNvPr>
            <p:cNvSpPr txBox="1"/>
            <p:nvPr/>
          </p:nvSpPr>
          <p:spPr>
            <a:xfrm>
              <a:off x="1045653" y="2526979"/>
              <a:ext cx="720000" cy="523220"/>
            </a:xfrm>
            <a:prstGeom prst="rect">
              <a:avLst/>
            </a:prstGeom>
            <a:noFill/>
          </p:spPr>
          <p:txBody>
            <a:bodyPr wrap="square" rtlCol="0">
              <a:spAutoFit/>
            </a:bodyPr>
            <a:lstStyle/>
            <a:p>
              <a:pPr algn="ctr"/>
              <a:r>
                <a:rPr lang="en-US" sz="2800" b="1" dirty="0">
                  <a:solidFill>
                    <a:schemeClr val="accent2"/>
                  </a:solidFill>
                  <a:latin typeface="Arial" panose="020B0604020202020204" pitchFamily="34" charset="0"/>
                  <a:cs typeface="Arial" panose="020B0604020202020204" pitchFamily="34" charset="0"/>
                </a:rPr>
                <a:t>4</a:t>
              </a:r>
            </a:p>
          </p:txBody>
        </p:sp>
      </p:grpSp>
      <p:sp>
        <p:nvSpPr>
          <p:cNvPr id="3" name="TextBox 2">
            <a:extLst>
              <a:ext uri="{FF2B5EF4-FFF2-40B4-BE49-F238E27FC236}">
                <a16:creationId xmlns:a16="http://schemas.microsoft.com/office/drawing/2014/main" id="{8F717E07-777F-BBED-3FC5-BC9EE18053E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Rectangle 3">
            <a:extLst>
              <a:ext uri="{FF2B5EF4-FFF2-40B4-BE49-F238E27FC236}">
                <a16:creationId xmlns:a16="http://schemas.microsoft.com/office/drawing/2014/main" id="{3D77472C-7C95-BA02-81FE-8F2729657211}"/>
              </a:ext>
            </a:extLst>
          </p:cNvPr>
          <p:cNvSpPr/>
          <p:nvPr/>
        </p:nvSpPr>
        <p:spPr>
          <a:xfrm>
            <a:off x="8083418" y="1800000"/>
            <a:ext cx="3027098" cy="3688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Google Shape;165;p41"/>
          <p:cNvSpPr txBox="1"/>
          <p:nvPr/>
        </p:nvSpPr>
        <p:spPr>
          <a:xfrm>
            <a:off x="1080000" y="1800000"/>
            <a:ext cx="6700713" cy="3644020"/>
          </a:xfrm>
          <a:prstGeom prst="rect">
            <a:avLst/>
          </a:prstGeom>
          <a:noFill/>
          <a:ln>
            <a:noFill/>
          </a:ln>
        </p:spPr>
        <p:txBody>
          <a:bodyPr spcFirstLastPara="1" wrap="square" lIns="121900" tIns="60933" rIns="121900" bIns="60933" anchor="t" anchorCtr="0">
            <a:spAutoFit/>
          </a:bodyPr>
          <a:lstStyle/>
          <a:p>
            <a:r>
              <a:rPr lang="fr" sz="2400" b="1" dirty="0">
                <a:solidFill>
                  <a:srgbClr val="002060"/>
                </a:solidFill>
                <a:latin typeface="Arial"/>
                <a:ea typeface="Arial"/>
                <a:cs typeface="Arial"/>
                <a:sym typeface="Arial"/>
              </a:rPr>
              <a:t>MISP for SRH </a:t>
            </a:r>
            <a:r>
              <a:rPr lang="fr" sz="2400" b="1" dirty="0">
                <a:solidFill>
                  <a:schemeClr val="accent1"/>
                </a:solidFill>
                <a:latin typeface="Arial"/>
                <a:ea typeface="Arial"/>
                <a:cs typeface="Arial"/>
                <a:sym typeface="Arial"/>
              </a:rPr>
              <a:t>Objective 2</a:t>
            </a:r>
            <a:endParaRPr sz="2400" dirty="0">
              <a:solidFill>
                <a:schemeClr val="accent1"/>
              </a:solidFill>
              <a:latin typeface="Arial"/>
              <a:ea typeface="Arial"/>
              <a:cs typeface="Arial"/>
              <a:sym typeface="Arial"/>
            </a:endParaRPr>
          </a:p>
          <a:p>
            <a:pPr marL="360000" marR="121070" indent="-360000">
              <a:lnSpc>
                <a:spcPct val="120000"/>
              </a:lnSpc>
              <a:spcBef>
                <a:spcPts val="800"/>
              </a:spcBef>
              <a:buClr>
                <a:schemeClr val="accent2"/>
              </a:buClr>
              <a:buSzPct val="120000"/>
              <a:buFont typeface="Arial" panose="020B0604020202020204" pitchFamily="34" charset="0"/>
              <a:buChar char="•"/>
            </a:pPr>
            <a:r>
              <a:rPr lang="fr" sz="2200" dirty="0">
                <a:latin typeface="Arial" panose="020B0604020202020204" pitchFamily="34" charset="0"/>
              </a:rPr>
              <a:t>Ensure health facilities and points of care offer services for those affected by sexual violence</a:t>
            </a:r>
            <a:endParaRPr sz="2200" dirty="0">
              <a:latin typeface="Arial" panose="020B0604020202020204" pitchFamily="34" charset="0"/>
            </a:endParaRPr>
          </a:p>
          <a:p>
            <a:pPr marL="360000" marR="121070" indent="-360000">
              <a:lnSpc>
                <a:spcPct val="120000"/>
              </a:lnSpc>
              <a:spcBef>
                <a:spcPts val="800"/>
              </a:spcBef>
              <a:buClr>
                <a:schemeClr val="accent2"/>
              </a:buClr>
              <a:buSzPct val="120000"/>
              <a:buFont typeface="Arial" panose="020B0604020202020204" pitchFamily="34" charset="0"/>
              <a:buChar char="•"/>
            </a:pPr>
            <a:r>
              <a:rPr lang="fr" sz="2200" dirty="0">
                <a:latin typeface="Arial" panose="020B0604020202020204" pitchFamily="34" charset="0"/>
              </a:rPr>
              <a:t>Make clinical care and appropriate referrals available for survivors</a:t>
            </a:r>
            <a:endParaRPr sz="2200" dirty="0">
              <a:latin typeface="Arial" panose="020B0604020202020204" pitchFamily="34" charset="0"/>
            </a:endParaRPr>
          </a:p>
          <a:p>
            <a:pPr marL="360000" marR="121070" indent="-360000">
              <a:lnSpc>
                <a:spcPct val="120000"/>
              </a:lnSpc>
              <a:spcBef>
                <a:spcPts val="800"/>
              </a:spcBef>
              <a:buClr>
                <a:schemeClr val="accent2"/>
              </a:buClr>
              <a:buSzPct val="120000"/>
              <a:buFont typeface="Arial" panose="020B0604020202020204" pitchFamily="34" charset="0"/>
              <a:buChar char="•"/>
            </a:pPr>
            <a:r>
              <a:rPr lang="fr" sz="2200" dirty="0">
                <a:latin typeface="Arial" panose="020B0604020202020204" pitchFamily="34" charset="0"/>
              </a:rPr>
              <a:t>Ensure health facilities have confidential, private spaces where survivors can disclose and receive care</a:t>
            </a:r>
            <a:endParaRPr sz="2200" dirty="0">
              <a:latin typeface="Arial" panose="020B0604020202020204" pitchFamily="34" charset="0"/>
            </a:endParaRPr>
          </a:p>
        </p:txBody>
      </p:sp>
      <p:sp>
        <p:nvSpPr>
          <p:cNvPr id="166" name="Google Shape;166;p41"/>
          <p:cNvSpPr txBox="1"/>
          <p:nvPr/>
        </p:nvSpPr>
        <p:spPr>
          <a:xfrm>
            <a:off x="8234771" y="3272986"/>
            <a:ext cx="2724392" cy="1984720"/>
          </a:xfrm>
          <a:prstGeom prst="rect">
            <a:avLst/>
          </a:prstGeom>
          <a:noFill/>
          <a:ln>
            <a:noFill/>
          </a:ln>
        </p:spPr>
        <p:txBody>
          <a:bodyPr spcFirstLastPara="1" wrap="square" lIns="121900" tIns="60933" rIns="121900" bIns="60933" anchor="t" anchorCtr="0">
            <a:spAutoFit/>
          </a:bodyPr>
          <a:lstStyle/>
          <a:p>
            <a:pPr algn="ctr">
              <a:lnSpc>
                <a:spcPct val="108000"/>
              </a:lnSpc>
            </a:pPr>
            <a:r>
              <a:rPr lang="fr" sz="1867" b="1" dirty="0">
                <a:solidFill>
                  <a:schemeClr val="bg1"/>
                </a:solidFill>
                <a:latin typeface="Arial"/>
                <a:ea typeface="Arial"/>
                <a:cs typeface="Arial"/>
                <a:sym typeface="Arial"/>
              </a:rPr>
              <a:t>Inter-agency emergency reproductive health (IARH) kits are available through UNFPA</a:t>
            </a:r>
            <a:endParaRPr sz="2400" dirty="0">
              <a:solidFill>
                <a:schemeClr val="bg1"/>
              </a:solidFill>
              <a:latin typeface="Arial" panose="020B0604020202020204" pitchFamily="34" charset="0"/>
            </a:endParaRPr>
          </a:p>
        </p:txBody>
      </p:sp>
      <p:sp>
        <p:nvSpPr>
          <p:cNvPr id="167" name="Google Shape;167;p41"/>
          <p:cNvSpPr/>
          <p:nvPr/>
        </p:nvSpPr>
        <p:spPr>
          <a:xfrm>
            <a:off x="9038167" y="2137672"/>
            <a:ext cx="1117600" cy="1053825"/>
          </a:xfrm>
          <a:prstGeom prst="flowChartConnector">
            <a:avLst/>
          </a:prstGeom>
          <a:solidFill>
            <a:schemeClr val="bg1"/>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fr" sz="1600" b="1" dirty="0">
                <a:solidFill>
                  <a:schemeClr val="accent3"/>
                </a:solidFill>
                <a:latin typeface="Arial"/>
                <a:ea typeface="Arial"/>
                <a:cs typeface="Arial"/>
                <a:sym typeface="Arial"/>
              </a:rPr>
              <a:t>IARH Kit 3</a:t>
            </a:r>
            <a:endParaRPr sz="2400" b="1" dirty="0">
              <a:solidFill>
                <a:schemeClr val="accent3"/>
              </a:solidFill>
              <a:latin typeface="Arial" panose="020B0604020202020204" pitchFamily="34" charset="0"/>
            </a:endParaRPr>
          </a:p>
        </p:txBody>
      </p:sp>
      <p:sp>
        <p:nvSpPr>
          <p:cNvPr id="3" name="Title 2">
            <a:extLst>
              <a:ext uri="{FF2B5EF4-FFF2-40B4-BE49-F238E27FC236}">
                <a16:creationId xmlns:a16="http://schemas.microsoft.com/office/drawing/2014/main" id="{D09D6F74-3543-0714-93A0-66DA0772A021}"/>
              </a:ext>
            </a:extLst>
          </p:cNvPr>
          <p:cNvSpPr>
            <a:spLocks noGrp="1"/>
          </p:cNvSpPr>
          <p:nvPr>
            <p:ph type="title"/>
          </p:nvPr>
        </p:nvSpPr>
        <p:spPr/>
        <p:txBody>
          <a:bodyPr/>
          <a:lstStyle/>
          <a:p>
            <a:r>
              <a:rPr lang="en-US" dirty="0"/>
              <a:t>Supporting implementation of the MISP for SRH</a:t>
            </a:r>
          </a:p>
        </p:txBody>
      </p:sp>
      <p:pic>
        <p:nvPicPr>
          <p:cNvPr id="6" name="Graphic 5" descr="Medical with solid fill">
            <a:extLst>
              <a:ext uri="{FF2B5EF4-FFF2-40B4-BE49-F238E27FC236}">
                <a16:creationId xmlns:a16="http://schemas.microsoft.com/office/drawing/2014/main" id="{651BB06B-E3A6-BC6C-52E5-0CA1C4D963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5119" y="1860642"/>
            <a:ext cx="914400" cy="914400"/>
          </a:xfrm>
          <a:prstGeom prst="rect">
            <a:avLst/>
          </a:prstGeom>
        </p:spPr>
      </p:pic>
      <p:sp>
        <p:nvSpPr>
          <p:cNvPr id="2" name="TextBox 1">
            <a:extLst>
              <a:ext uri="{FF2B5EF4-FFF2-40B4-BE49-F238E27FC236}">
                <a16:creationId xmlns:a16="http://schemas.microsoft.com/office/drawing/2014/main" id="{5E7148D1-C18F-1FC8-024C-3DC74AFDBAE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2" name="Group 1">
            <a:extLst>
              <a:ext uri="{FF2B5EF4-FFF2-40B4-BE49-F238E27FC236}">
                <a16:creationId xmlns:a16="http://schemas.microsoft.com/office/drawing/2014/main" id="{1703BD3D-E7AA-4B68-1AA5-3C0509DFC4F4}"/>
              </a:ext>
            </a:extLst>
          </p:cNvPr>
          <p:cNvGrpSpPr/>
          <p:nvPr/>
        </p:nvGrpSpPr>
        <p:grpSpPr>
          <a:xfrm>
            <a:off x="1078797" y="3708000"/>
            <a:ext cx="10034403" cy="1082537"/>
            <a:chOff x="1078797" y="3708000"/>
            <a:chExt cx="10034403" cy="1082537"/>
          </a:xfrm>
        </p:grpSpPr>
        <p:sp>
          <p:nvSpPr>
            <p:cNvPr id="3" name="Rectangle 2">
              <a:extLst>
                <a:ext uri="{FF2B5EF4-FFF2-40B4-BE49-F238E27FC236}">
                  <a16:creationId xmlns:a16="http://schemas.microsoft.com/office/drawing/2014/main" id="{8E0E6C1C-2760-9CF5-8781-6E4E06DCA8EB}"/>
                </a:ext>
              </a:extLst>
            </p:cNvPr>
            <p:cNvSpPr/>
            <p:nvPr/>
          </p:nvSpPr>
          <p:spPr>
            <a:xfrm>
              <a:off x="1080000" y="3708000"/>
              <a:ext cx="10033200" cy="1082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743CACC0-E954-D7B4-8861-BC458413EAB8}"/>
                </a:ext>
              </a:extLst>
            </p:cNvPr>
            <p:cNvSpPr/>
            <p:nvPr/>
          </p:nvSpPr>
          <p:spPr>
            <a:xfrm>
              <a:off x="1078797" y="3867234"/>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Google Shape;174;p42"/>
          <p:cNvSpPr txBox="1"/>
          <p:nvPr/>
        </p:nvSpPr>
        <p:spPr>
          <a:xfrm>
            <a:off x="1424246" y="3867234"/>
            <a:ext cx="9343505" cy="1846605"/>
          </a:xfrm>
          <a:prstGeom prst="rect">
            <a:avLst/>
          </a:prstGeom>
          <a:noFill/>
          <a:ln>
            <a:noFill/>
          </a:ln>
        </p:spPr>
        <p:txBody>
          <a:bodyPr spcFirstLastPara="1" wrap="square" lIns="121900" tIns="60933" rIns="121900" bIns="60933" anchor="t" anchorCtr="0">
            <a:spAutoFit/>
          </a:bodyPr>
          <a:lstStyle/>
          <a:p>
            <a:pPr algn="ctr"/>
            <a:r>
              <a:rPr lang="fr" sz="2200" dirty="0">
                <a:solidFill>
                  <a:schemeClr val="accent2"/>
                </a:solidFill>
                <a:latin typeface="Arial"/>
                <a:ea typeface="Arial"/>
                <a:cs typeface="Arial"/>
                <a:sym typeface="Arial"/>
              </a:rPr>
              <a:t>IPV</a:t>
            </a:r>
            <a:r>
              <a:rPr lang="fr" sz="2200" dirty="0">
                <a:solidFill>
                  <a:schemeClr val="bg1"/>
                </a:solidFill>
                <a:latin typeface="Arial"/>
                <a:ea typeface="Arial"/>
                <a:cs typeface="Arial"/>
                <a:sym typeface="Arial"/>
              </a:rPr>
              <a:t> refers to ongoing or past violence by a current intimate </a:t>
            </a:r>
            <a:r>
              <a:rPr lang="fr" sz="2200" dirty="0" err="1">
                <a:solidFill>
                  <a:schemeClr val="bg1"/>
                </a:solidFill>
                <a:latin typeface="Arial"/>
                <a:ea typeface="Arial"/>
                <a:cs typeface="Arial"/>
                <a:sym typeface="Arial"/>
              </a:rPr>
              <a:t>partner</a:t>
            </a:r>
            <a:r>
              <a:rPr lang="fr" sz="2200" dirty="0">
                <a:solidFill>
                  <a:schemeClr val="bg1"/>
                </a:solidFill>
                <a:latin typeface="Arial"/>
                <a:ea typeface="Arial"/>
                <a:cs typeface="Arial"/>
                <a:sym typeface="Arial"/>
              </a:rPr>
              <a:t> </a:t>
            </a:r>
            <a:br>
              <a:rPr lang="fr" sz="2200" dirty="0">
                <a:solidFill>
                  <a:schemeClr val="bg1"/>
                </a:solidFill>
                <a:latin typeface="Arial"/>
                <a:ea typeface="Arial"/>
                <a:cs typeface="Arial"/>
                <a:sym typeface="Arial"/>
              </a:rPr>
            </a:br>
            <a:r>
              <a:rPr lang="fr" sz="2200" dirty="0">
                <a:solidFill>
                  <a:schemeClr val="bg1"/>
                </a:solidFill>
                <a:latin typeface="Arial"/>
                <a:ea typeface="Arial"/>
                <a:cs typeface="Arial"/>
                <a:sym typeface="Arial"/>
              </a:rPr>
              <a:t>or ex-partner (husband, boyfriend or lover)</a:t>
            </a:r>
            <a:endParaRPr lang="fr" sz="2200" dirty="0">
              <a:solidFill>
                <a:schemeClr val="bg1"/>
              </a:solidFill>
              <a:latin typeface="Arial" panose="020B0604020202020204" pitchFamily="34" charset="0"/>
              <a:sym typeface="Arial"/>
            </a:endParaRPr>
          </a:p>
          <a:p>
            <a:pPr algn="ctr"/>
            <a:endParaRPr sz="2400" b="1" dirty="0">
              <a:latin typeface="Arial"/>
              <a:ea typeface="Arial"/>
              <a:cs typeface="Arial"/>
              <a:sym typeface="Arial"/>
            </a:endParaRPr>
          </a:p>
          <a:p>
            <a:pPr algn="ctr"/>
            <a:r>
              <a:rPr lang="fr" sz="2200" dirty="0">
                <a:latin typeface="Arial"/>
                <a:ea typeface="Arial"/>
                <a:cs typeface="Arial"/>
                <a:sym typeface="Arial"/>
              </a:rPr>
              <a:t>Women may suffer several types of IPV, including physical violence, sexual violence and emotional/psychological abuse</a:t>
            </a:r>
            <a:endParaRPr sz="2200" dirty="0">
              <a:latin typeface="Arial" panose="020B0604020202020204" pitchFamily="34" charset="0"/>
            </a:endParaRPr>
          </a:p>
        </p:txBody>
      </p:sp>
      <p:sp>
        <p:nvSpPr>
          <p:cNvPr id="175" name="Google Shape;175;p42"/>
          <p:cNvSpPr txBox="1"/>
          <p:nvPr/>
        </p:nvSpPr>
        <p:spPr>
          <a:xfrm>
            <a:off x="8298352" y="1504447"/>
            <a:ext cx="2813648" cy="1779096"/>
          </a:xfrm>
          <a:prstGeom prst="rect">
            <a:avLst/>
          </a:prstGeom>
          <a:noFill/>
          <a:ln w="31750" cap="flat" cmpd="sng">
            <a:solidFill>
              <a:schemeClr val="accent2"/>
            </a:solidFill>
            <a:prstDash val="solid"/>
            <a:round/>
            <a:headEnd type="none" w="sm" len="sm"/>
            <a:tailEnd type="none" w="sm" len="sm"/>
          </a:ln>
        </p:spPr>
        <p:txBody>
          <a:bodyPr spcFirstLastPara="1" wrap="square" lIns="180000" tIns="180000" rIns="180000" bIns="180000" anchor="ctr" anchorCtr="0">
            <a:spAutoFit/>
          </a:bodyPr>
          <a:lstStyle/>
          <a:p>
            <a:pPr algn="ctr"/>
            <a:r>
              <a:rPr lang="en-GB" sz="2800" dirty="0">
                <a:solidFill>
                  <a:schemeClr val="accent3"/>
                </a:solidFill>
                <a:latin typeface="Arial"/>
                <a:ea typeface="Arial"/>
                <a:cs typeface="Arial"/>
                <a:sym typeface="Arial"/>
              </a:rPr>
              <a:t>1 in 3 women </a:t>
            </a:r>
          </a:p>
          <a:p>
            <a:pPr algn="ctr"/>
            <a:r>
              <a:rPr lang="en-GB" sz="2133" dirty="0">
                <a:latin typeface="Arial"/>
                <a:ea typeface="Arial"/>
                <a:cs typeface="Arial"/>
                <a:sym typeface="Arial"/>
              </a:rPr>
              <a:t>will experience physical or sexual IPV in their lifetime</a:t>
            </a:r>
            <a:endParaRPr lang="en-GB" sz="2400" dirty="0">
              <a:latin typeface="Arial" panose="020B0604020202020204" pitchFamily="34" charset="0"/>
            </a:endParaRPr>
          </a:p>
        </p:txBody>
      </p:sp>
      <p:sp>
        <p:nvSpPr>
          <p:cNvPr id="176" name="Google Shape;176;p42"/>
          <p:cNvSpPr txBox="1"/>
          <p:nvPr/>
        </p:nvSpPr>
        <p:spPr>
          <a:xfrm>
            <a:off x="5007342" y="1439995"/>
            <a:ext cx="2473284" cy="1908000"/>
          </a:xfrm>
          <a:prstGeom prst="rect">
            <a:avLst/>
          </a:prstGeom>
          <a:noFill/>
          <a:ln w="31750" cap="flat" cmpd="sng">
            <a:solidFill>
              <a:schemeClr val="accent2"/>
            </a:solidFill>
            <a:prstDash val="solid"/>
            <a:round/>
            <a:headEnd type="none" w="sm" len="sm"/>
            <a:tailEnd type="none" w="sm" len="sm"/>
          </a:ln>
        </p:spPr>
        <p:txBody>
          <a:bodyPr spcFirstLastPara="1" wrap="square" lIns="180000" tIns="180000" rIns="180000" bIns="180000" anchor="ctr" anchorCtr="0">
            <a:spAutoFit/>
          </a:bodyPr>
          <a:lstStyle/>
          <a:p>
            <a:pPr algn="ctr"/>
            <a:r>
              <a:rPr lang="fr" sz="2800" dirty="0">
                <a:solidFill>
                  <a:schemeClr val="accent3"/>
                </a:solidFill>
                <a:latin typeface="Arial"/>
                <a:ea typeface="Arial"/>
                <a:cs typeface="Arial"/>
                <a:sym typeface="Arial"/>
              </a:rPr>
              <a:t>IPV increases </a:t>
            </a:r>
            <a:r>
              <a:rPr lang="fr" sz="2000" dirty="0">
                <a:latin typeface="Arial"/>
                <a:ea typeface="Arial"/>
                <a:cs typeface="Arial"/>
                <a:sym typeface="Arial"/>
              </a:rPr>
              <a:t>during times of stress and conflict</a:t>
            </a:r>
            <a:endParaRPr sz="2000" dirty="0">
              <a:latin typeface="Arial" panose="020B0604020202020204" pitchFamily="34" charset="0"/>
            </a:endParaRPr>
          </a:p>
        </p:txBody>
      </p:sp>
      <p:sp>
        <p:nvSpPr>
          <p:cNvPr id="177" name="Google Shape;177;p42"/>
          <p:cNvSpPr txBox="1"/>
          <p:nvPr/>
        </p:nvSpPr>
        <p:spPr>
          <a:xfrm>
            <a:off x="1080000" y="1439995"/>
            <a:ext cx="3109615" cy="1908000"/>
          </a:xfrm>
          <a:prstGeom prst="rect">
            <a:avLst/>
          </a:prstGeom>
          <a:noFill/>
          <a:ln w="31750" cap="flat" cmpd="sng">
            <a:solidFill>
              <a:schemeClr val="accent2"/>
            </a:solidFill>
            <a:prstDash val="solid"/>
            <a:round/>
            <a:headEnd type="none" w="sm" len="sm"/>
            <a:tailEnd type="none" w="sm" len="sm"/>
          </a:ln>
        </p:spPr>
        <p:txBody>
          <a:bodyPr spcFirstLastPara="1" wrap="square" lIns="180000" tIns="180000" rIns="180000" bIns="144000" anchor="ctr" anchorCtr="0">
            <a:spAutoFit/>
          </a:bodyPr>
          <a:lstStyle/>
          <a:p>
            <a:pPr algn="ctr"/>
            <a:r>
              <a:rPr lang="fr" sz="2800" dirty="0">
                <a:solidFill>
                  <a:schemeClr val="accent3"/>
                </a:solidFill>
                <a:latin typeface="Arial"/>
                <a:ea typeface="Arial"/>
                <a:cs typeface="Arial"/>
                <a:sym typeface="Arial"/>
              </a:rPr>
              <a:t>38% </a:t>
            </a:r>
          </a:p>
          <a:p>
            <a:pPr algn="ctr"/>
            <a:r>
              <a:rPr lang="fr" sz="2000" dirty="0">
                <a:latin typeface="Arial"/>
                <a:ea typeface="Arial"/>
                <a:cs typeface="Arial"/>
                <a:sym typeface="Arial"/>
              </a:rPr>
              <a:t>of female victims of homicide were killed by their intimate partners</a:t>
            </a:r>
            <a:endParaRPr sz="2000" dirty="0">
              <a:latin typeface="Arial" panose="020B0604020202020204" pitchFamily="34" charset="0"/>
            </a:endParaRPr>
          </a:p>
        </p:txBody>
      </p:sp>
      <p:sp>
        <p:nvSpPr>
          <p:cNvPr id="4" name="Title 3">
            <a:extLst>
              <a:ext uri="{FF2B5EF4-FFF2-40B4-BE49-F238E27FC236}">
                <a16:creationId xmlns:a16="http://schemas.microsoft.com/office/drawing/2014/main" id="{6337E898-36A1-C791-8B63-B20F9037207B}"/>
              </a:ext>
            </a:extLst>
          </p:cNvPr>
          <p:cNvSpPr>
            <a:spLocks noGrp="1"/>
          </p:cNvSpPr>
          <p:nvPr>
            <p:ph type="title"/>
          </p:nvPr>
        </p:nvSpPr>
        <p:spPr/>
        <p:txBody>
          <a:bodyPr/>
          <a:lstStyle/>
          <a:p>
            <a:r>
              <a:rPr lang="en-US" dirty="0"/>
              <a:t>Intimate partner violence (IPV)</a:t>
            </a:r>
            <a:br>
              <a:rPr lang="en-US" dirty="0"/>
            </a:br>
            <a:endParaRPr lang="en-US" dirty="0"/>
          </a:p>
        </p:txBody>
      </p:sp>
      <p:sp>
        <p:nvSpPr>
          <p:cNvPr id="5" name="TextBox 4">
            <a:extLst>
              <a:ext uri="{FF2B5EF4-FFF2-40B4-BE49-F238E27FC236}">
                <a16:creationId xmlns:a16="http://schemas.microsoft.com/office/drawing/2014/main" id="{0F40E6F1-9636-8EAF-A627-920E923FD14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0.9</a:t>
            </a:r>
          </a:p>
        </p:txBody>
      </p:sp>
    </p:spTree>
  </p:cSld>
  <p:clrMapOvr>
    <a:masterClrMapping/>
  </p:clrMapOvr>
</p:sld>
</file>

<file path=ppt/theme/theme1.xml><?xml version="1.0" encoding="utf-8"?>
<a:theme xmlns:a="http://schemas.openxmlformats.org/drawingml/2006/main" name="Office Theme 1">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F7AFFD-045B-4FCB-8EAF-1FF962CA05E3}"/>
</file>

<file path=customXml/itemProps2.xml><?xml version="1.0" encoding="utf-8"?>
<ds:datastoreItem xmlns:ds="http://schemas.openxmlformats.org/officeDocument/2006/customXml" ds:itemID="{CB49FC03-A600-4E8D-8EC0-3AE60B6489F9}"/>
</file>

<file path=customXml/itemProps3.xml><?xml version="1.0" encoding="utf-8"?>
<ds:datastoreItem xmlns:ds="http://schemas.openxmlformats.org/officeDocument/2006/customXml" ds:itemID="{4B0130A7-76FA-44C5-AE5D-D58D3038FD23}"/>
</file>

<file path=docProps/app.xml><?xml version="1.0" encoding="utf-8"?>
<Properties xmlns="http://schemas.openxmlformats.org/officeDocument/2006/extended-properties" xmlns:vt="http://schemas.openxmlformats.org/officeDocument/2006/docPropsVTypes">
  <TotalTime>21415</TotalTime>
  <Words>2128</Words>
  <Application>Microsoft Office PowerPoint</Application>
  <PresentationFormat>Widescreen</PresentationFormat>
  <Paragraphs>165</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Aptos</vt:lpstr>
      <vt:lpstr>Arial</vt:lpstr>
      <vt:lpstr>Calibri</vt:lpstr>
      <vt:lpstr>Symbol</vt:lpstr>
      <vt:lpstr>Wingdings</vt:lpstr>
      <vt:lpstr>Office Theme 1</vt:lpstr>
      <vt:lpstr>1_Office Theme 4 - WHO</vt:lpstr>
      <vt:lpstr>1_Office Theme 5</vt:lpstr>
      <vt:lpstr>Presentation slides</vt:lpstr>
      <vt:lpstr>PowerPoint Presentation</vt:lpstr>
      <vt:lpstr>PowerPoint Presentation</vt:lpstr>
      <vt:lpstr>Introductions</vt:lpstr>
      <vt:lpstr>Why is this curriculum specific to humanitarian settings?</vt:lpstr>
      <vt:lpstr>Caring for survivors of sexual violence is part of the  minimum initial services package (MISP)  for sexual and reproductive health (SRH)  </vt:lpstr>
      <vt:lpstr>The MISP for SRH</vt:lpstr>
      <vt:lpstr>Supporting implementation of the MISP for SRH</vt:lpstr>
      <vt:lpstr>Intimate partner violence (IPV) </vt:lpstr>
      <vt:lpstr>This training builds off a wealth of global guidelines and evidence</vt:lpstr>
      <vt:lpstr>Why a humanitarian-specific curriculum?</vt:lpstr>
      <vt:lpstr>Why a humanitarian-specific curriculum?</vt:lpstr>
      <vt:lpstr>At the end of this training, participants will have  achieved the following objectives  </vt:lpstr>
      <vt:lpstr>Keeping ourselves and  each other safe </vt:lpstr>
      <vt:lpstr>Contact numbers</vt:lpstr>
      <vt:lpstr>PowerPoint Presentation</vt:lpstr>
      <vt:lpstr>Fears and motivations in a hat</vt:lpstr>
      <vt:lpstr>Group rules and norms</vt:lpstr>
      <vt:lpstr>Key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