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  <p:sldMasterId id="2147483727" r:id="rId5"/>
    <p:sldMasterId id="2147483743" r:id="rId6"/>
    <p:sldMasterId id="2147483756" r:id="rId7"/>
    <p:sldMasterId id="2147483769" r:id="rId8"/>
    <p:sldMasterId id="2147483783" r:id="rId9"/>
  </p:sldMasterIdLst>
  <p:notesMasterIdLst>
    <p:notesMasterId r:id="rId30"/>
  </p:notesMasterIdLst>
  <p:handoutMasterIdLst>
    <p:handoutMasterId r:id="rId31"/>
  </p:handoutMasterIdLst>
  <p:sldIdLst>
    <p:sldId id="311" r:id="rId10"/>
    <p:sldId id="922" r:id="rId11"/>
    <p:sldId id="257" r:id="rId12"/>
    <p:sldId id="2145706491" r:id="rId13"/>
    <p:sldId id="1861" r:id="rId14"/>
    <p:sldId id="2145706506" r:id="rId15"/>
    <p:sldId id="2145706509" r:id="rId16"/>
    <p:sldId id="1069" r:id="rId17"/>
    <p:sldId id="2145706492" r:id="rId18"/>
    <p:sldId id="271" r:id="rId19"/>
    <p:sldId id="272" r:id="rId20"/>
    <p:sldId id="2145706504" r:id="rId21"/>
    <p:sldId id="2145706505" r:id="rId22"/>
    <p:sldId id="2145706495" r:id="rId23"/>
    <p:sldId id="2145706507" r:id="rId24"/>
    <p:sldId id="2145706508" r:id="rId25"/>
    <p:sldId id="2145706496" r:id="rId26"/>
    <p:sldId id="276" r:id="rId27"/>
    <p:sldId id="2904" r:id="rId28"/>
    <p:sldId id="2145706510" r:id="rId29"/>
  </p:sldIdLst>
  <p:sldSz cx="12192000" cy="6858000"/>
  <p:notesSz cx="6858000" cy="91440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Ebrima" panose="02000000000000000000" pitchFamily="2" charset="0"/>
      <p:regular r:id="rId42"/>
      <p:bold r:id="rId43"/>
    </p:embeddedFont>
    <p:embeddedFont>
      <p:font typeface="Franklin Gothic Book" panose="020B0503020102020204" pitchFamily="34" charset="0"/>
      <p:regular r:id="rId44"/>
      <p: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F4EBE6"/>
    <a:srgbClr val="D2AF9C"/>
    <a:srgbClr val="BC886A"/>
    <a:srgbClr val="A56039"/>
    <a:srgbClr val="8F3807"/>
    <a:srgbClr val="761302"/>
    <a:srgbClr val="EAF2ED"/>
    <a:srgbClr val="ACCBB9"/>
    <a:srgbClr val="82B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7" autoAdjust="0"/>
    <p:restoredTop sz="87967" autoAdjust="0"/>
  </p:normalViewPr>
  <p:slideViewPr>
    <p:cSldViewPr snapToGrid="0">
      <p:cViewPr varScale="1">
        <p:scale>
          <a:sx n="60" d="100"/>
          <a:sy n="60" d="100"/>
        </p:scale>
        <p:origin x="1170" y="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292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L, Muhammad Shahid" userId="780cf6dd-c383-46d0-8deb-652d5b4aeb02" providerId="ADAL" clId="{23FE92C5-8056-4574-A8F3-B22E8009CC5F}"/>
    <pc:docChg chg="undo custSel modSld">
      <pc:chgData name="JAMIL, Muhammad Shahid" userId="780cf6dd-c383-46d0-8deb-652d5b4aeb02" providerId="ADAL" clId="{23FE92C5-8056-4574-A8F3-B22E8009CC5F}" dt="2021-07-08T16:50:38.763" v="41" actId="948"/>
      <pc:docMkLst>
        <pc:docMk/>
      </pc:docMkLst>
      <pc:sldChg chg="modSp">
        <pc:chgData name="JAMIL, Muhammad Shahid" userId="780cf6dd-c383-46d0-8deb-652d5b4aeb02" providerId="ADAL" clId="{23FE92C5-8056-4574-A8F3-B22E8009CC5F}" dt="2021-07-08T16:50:12.839" v="38" actId="1036"/>
        <pc:sldMkLst>
          <pc:docMk/>
          <pc:sldMk cId="3556586946" sldId="1861"/>
        </pc:sldMkLst>
        <pc:picChg chg="mod modCrop">
          <ac:chgData name="JAMIL, Muhammad Shahid" userId="780cf6dd-c383-46d0-8deb-652d5b4aeb02" providerId="ADAL" clId="{23FE92C5-8056-4574-A8F3-B22E8009CC5F}" dt="2021-07-08T16:50:07.373" v="34" actId="14100"/>
          <ac:picMkLst>
            <pc:docMk/>
            <pc:sldMk cId="3556586946" sldId="1861"/>
            <ac:picMk id="3" creationId="{A11C5270-1C92-554B-AB13-0B2339011926}"/>
          </ac:picMkLst>
        </pc:picChg>
        <pc:picChg chg="mod modCrop">
          <ac:chgData name="JAMIL, Muhammad Shahid" userId="780cf6dd-c383-46d0-8deb-652d5b4aeb02" providerId="ADAL" clId="{23FE92C5-8056-4574-A8F3-B22E8009CC5F}" dt="2021-07-08T16:50:12.839" v="38" actId="1036"/>
          <ac:picMkLst>
            <pc:docMk/>
            <pc:sldMk cId="3556586946" sldId="1861"/>
            <ac:picMk id="7" creationId="{17393A75-D174-4749-802D-5083E8845A2D}"/>
          </ac:picMkLst>
        </pc:picChg>
      </pc:sldChg>
      <pc:sldChg chg="addSp delSp modSp">
        <pc:chgData name="JAMIL, Muhammad Shahid" userId="780cf6dd-c383-46d0-8deb-652d5b4aeb02" providerId="ADAL" clId="{23FE92C5-8056-4574-A8F3-B22E8009CC5F}" dt="2021-07-08T16:47:45.504" v="26" actId="1036"/>
        <pc:sldMkLst>
          <pc:docMk/>
          <pc:sldMk cId="2349421323" sldId="2145706491"/>
        </pc:sldMkLst>
        <pc:spChg chg="mod">
          <ac:chgData name="JAMIL, Muhammad Shahid" userId="780cf6dd-c383-46d0-8deb-652d5b4aeb02" providerId="ADAL" clId="{23FE92C5-8056-4574-A8F3-B22E8009CC5F}" dt="2021-07-08T16:47:45.504" v="26" actId="1036"/>
          <ac:spMkLst>
            <pc:docMk/>
            <pc:sldMk cId="2349421323" sldId="2145706491"/>
            <ac:spMk id="8" creationId="{00000000-0000-0000-0000-000000000000}"/>
          </ac:spMkLst>
        </pc:spChg>
        <pc:spChg chg="del">
          <ac:chgData name="JAMIL, Muhammad Shahid" userId="780cf6dd-c383-46d0-8deb-652d5b4aeb02" providerId="ADAL" clId="{23FE92C5-8056-4574-A8F3-B22E8009CC5F}" dt="2021-07-08T16:45:46.144" v="1" actId="478"/>
          <ac:spMkLst>
            <pc:docMk/>
            <pc:sldMk cId="2349421323" sldId="2145706491"/>
            <ac:spMk id="12" creationId="{00000000-0000-0000-0000-000000000000}"/>
          </ac:spMkLst>
        </pc:spChg>
        <pc:graphicFrameChg chg="del">
          <ac:chgData name="JAMIL, Muhammad Shahid" userId="780cf6dd-c383-46d0-8deb-652d5b4aeb02" providerId="ADAL" clId="{23FE92C5-8056-4574-A8F3-B22E8009CC5F}" dt="2021-07-08T16:45:44.295" v="0" actId="478"/>
          <ac:graphicFrameMkLst>
            <pc:docMk/>
            <pc:sldMk cId="2349421323" sldId="2145706491"/>
            <ac:graphicFrameMk id="4" creationId="{00000000-0000-0000-0000-000000000000}"/>
          </ac:graphicFrameMkLst>
        </pc:graphicFrameChg>
        <pc:graphicFrameChg chg="add mod modGraphic">
          <ac:chgData name="JAMIL, Muhammad Shahid" userId="780cf6dd-c383-46d0-8deb-652d5b4aeb02" providerId="ADAL" clId="{23FE92C5-8056-4574-A8F3-B22E8009CC5F}" dt="2021-07-08T16:47:21.097" v="21" actId="1036"/>
          <ac:graphicFrameMkLst>
            <pc:docMk/>
            <pc:sldMk cId="2349421323" sldId="2145706491"/>
            <ac:graphicFrameMk id="11" creationId="{7A2E5CBC-DA7B-44A3-81A4-6F5A65925E9A}"/>
          </ac:graphicFrameMkLst>
        </pc:graphicFrameChg>
      </pc:sldChg>
      <pc:sldChg chg="delSp modSp">
        <pc:chgData name="JAMIL, Muhammad Shahid" userId="780cf6dd-c383-46d0-8deb-652d5b4aeb02" providerId="ADAL" clId="{23FE92C5-8056-4574-A8F3-B22E8009CC5F}" dt="2021-07-08T16:50:38.763" v="41" actId="948"/>
        <pc:sldMkLst>
          <pc:docMk/>
          <pc:sldMk cId="322215227" sldId="2145706506"/>
        </pc:sldMkLst>
        <pc:spChg chg="del">
          <ac:chgData name="JAMIL, Muhammad Shahid" userId="780cf6dd-c383-46d0-8deb-652d5b4aeb02" providerId="ADAL" clId="{23FE92C5-8056-4574-A8F3-B22E8009CC5F}" dt="2021-07-08T16:50:20.943" v="39" actId="478"/>
          <ac:spMkLst>
            <pc:docMk/>
            <pc:sldMk cId="322215227" sldId="2145706506"/>
            <ac:spMk id="6" creationId="{A12D6B0F-C7A0-4A11-B304-B6D743994B5F}"/>
          </ac:spMkLst>
        </pc:spChg>
        <pc:spChg chg="mod">
          <ac:chgData name="JAMIL, Muhammad Shahid" userId="780cf6dd-c383-46d0-8deb-652d5b4aeb02" providerId="ADAL" clId="{23FE92C5-8056-4574-A8F3-B22E8009CC5F}" dt="2021-07-08T16:50:38.763" v="41" actId="948"/>
          <ac:spMkLst>
            <pc:docMk/>
            <pc:sldMk cId="322215227" sldId="2145706506"/>
            <ac:spMk id="7" creationId="{835B1764-2340-4FE4-87BE-CB817F91503C}"/>
          </ac:spMkLst>
        </pc:spChg>
      </pc:sldChg>
    </pc:docChg>
  </pc:docChgLst>
  <pc:docChgLst>
    <pc:chgData name="JAMIL, Muhammad Shahid" userId="780cf6dd-c383-46d0-8deb-652d5b4aeb02" providerId="ADAL" clId="{E597001F-4EBC-4068-8426-04E32A15226B}"/>
    <pc:docChg chg="custSel addSld delSld modSld">
      <pc:chgData name="JAMIL, Muhammad Shahid" userId="780cf6dd-c383-46d0-8deb-652d5b4aeb02" providerId="ADAL" clId="{E597001F-4EBC-4068-8426-04E32A15226B}" dt="2021-07-12T13:33:41.591" v="45" actId="6549"/>
      <pc:docMkLst>
        <pc:docMk/>
      </pc:docMkLst>
      <pc:sldChg chg="del">
        <pc:chgData name="JAMIL, Muhammad Shahid" userId="780cf6dd-c383-46d0-8deb-652d5b4aeb02" providerId="ADAL" clId="{E597001F-4EBC-4068-8426-04E32A15226B}" dt="2021-07-12T13:33:37.085" v="44" actId="2696"/>
        <pc:sldMkLst>
          <pc:docMk/>
          <pc:sldMk cId="2857979682" sldId="376"/>
        </pc:sldMkLst>
      </pc:sldChg>
      <pc:sldChg chg="modSp">
        <pc:chgData name="JAMIL, Muhammad Shahid" userId="780cf6dd-c383-46d0-8deb-652d5b4aeb02" providerId="ADAL" clId="{E597001F-4EBC-4068-8426-04E32A15226B}" dt="2021-07-12T13:04:42.973" v="40" actId="6549"/>
        <pc:sldMkLst>
          <pc:docMk/>
          <pc:sldMk cId="2049319939" sldId="2904"/>
        </pc:sldMkLst>
        <pc:spChg chg="mod">
          <ac:chgData name="JAMIL, Muhammad Shahid" userId="780cf6dd-c383-46d0-8deb-652d5b4aeb02" providerId="ADAL" clId="{E597001F-4EBC-4068-8426-04E32A15226B}" dt="2021-07-12T13:04:42.973" v="40" actId="6549"/>
          <ac:spMkLst>
            <pc:docMk/>
            <pc:sldMk cId="2049319939" sldId="2904"/>
            <ac:spMk id="3" creationId="{59B4E867-F373-4984-9DB7-1D9EB5E90C18}"/>
          </ac:spMkLst>
        </pc:spChg>
      </pc:sldChg>
      <pc:sldChg chg="modSp">
        <pc:chgData name="JAMIL, Muhammad Shahid" userId="780cf6dd-c383-46d0-8deb-652d5b4aeb02" providerId="ADAL" clId="{E597001F-4EBC-4068-8426-04E32A15226B}" dt="2021-07-12T13:03:52.844" v="26" actId="6549"/>
        <pc:sldMkLst>
          <pc:docMk/>
          <pc:sldMk cId="2349421323" sldId="2145706491"/>
        </pc:sldMkLst>
        <pc:spChg chg="mod">
          <ac:chgData name="JAMIL, Muhammad Shahid" userId="780cf6dd-c383-46d0-8deb-652d5b4aeb02" providerId="ADAL" clId="{E597001F-4EBC-4068-8426-04E32A15226B}" dt="2021-07-12T13:03:52.844" v="26" actId="6549"/>
          <ac:spMkLst>
            <pc:docMk/>
            <pc:sldMk cId="2349421323" sldId="2145706491"/>
            <ac:spMk id="8" creationId="{00000000-0000-0000-0000-000000000000}"/>
          </ac:spMkLst>
        </pc:spChg>
      </pc:sldChg>
      <pc:sldChg chg="addSp delSp modSp">
        <pc:chgData name="JAMIL, Muhammad Shahid" userId="780cf6dd-c383-46d0-8deb-652d5b4aeb02" providerId="ADAL" clId="{E597001F-4EBC-4068-8426-04E32A15226B}" dt="2021-07-12T13:02:34.122" v="18" actId="1076"/>
        <pc:sldMkLst>
          <pc:docMk/>
          <pc:sldMk cId="898411798" sldId="2145706496"/>
        </pc:sldMkLst>
        <pc:spChg chg="mod">
          <ac:chgData name="JAMIL, Muhammad Shahid" userId="780cf6dd-c383-46d0-8deb-652d5b4aeb02" providerId="ADAL" clId="{E597001F-4EBC-4068-8426-04E32A15226B}" dt="2021-07-12T13:02:34.122" v="18" actId="1076"/>
          <ac:spMkLst>
            <pc:docMk/>
            <pc:sldMk cId="898411798" sldId="2145706496"/>
            <ac:spMk id="3" creationId="{BC5913F4-EF99-4055-929C-2CDA26889579}"/>
          </ac:spMkLst>
        </pc:spChg>
        <pc:picChg chg="add mod">
          <ac:chgData name="JAMIL, Muhammad Shahid" userId="780cf6dd-c383-46d0-8deb-652d5b4aeb02" providerId="ADAL" clId="{E597001F-4EBC-4068-8426-04E32A15226B}" dt="2021-07-12T13:02:25.877" v="15" actId="1076"/>
          <ac:picMkLst>
            <pc:docMk/>
            <pc:sldMk cId="898411798" sldId="2145706496"/>
            <ac:picMk id="2" creationId="{85A51F56-21F4-495E-9644-D99B8B0ED4B7}"/>
          </ac:picMkLst>
        </pc:picChg>
        <pc:picChg chg="del">
          <ac:chgData name="JAMIL, Muhammad Shahid" userId="780cf6dd-c383-46d0-8deb-652d5b4aeb02" providerId="ADAL" clId="{E597001F-4EBC-4068-8426-04E32A15226B}" dt="2021-07-12T13:02:13.533" v="11" actId="478"/>
          <ac:picMkLst>
            <pc:docMk/>
            <pc:sldMk cId="898411798" sldId="2145706496"/>
            <ac:picMk id="8" creationId="{7D81B260-BEA5-40E5-9068-7D5192C2E572}"/>
          </ac:picMkLst>
        </pc:picChg>
      </pc:sldChg>
      <pc:sldChg chg="addSp delSp modSp">
        <pc:chgData name="JAMIL, Muhammad Shahid" userId="780cf6dd-c383-46d0-8deb-652d5b4aeb02" providerId="ADAL" clId="{E597001F-4EBC-4068-8426-04E32A15226B}" dt="2021-07-12T13:01:32.124" v="10" actId="1037"/>
        <pc:sldMkLst>
          <pc:docMk/>
          <pc:sldMk cId="3946769285" sldId="2145706507"/>
        </pc:sldMkLst>
        <pc:picChg chg="del">
          <ac:chgData name="JAMIL, Muhammad Shahid" userId="780cf6dd-c383-46d0-8deb-652d5b4aeb02" providerId="ADAL" clId="{E597001F-4EBC-4068-8426-04E32A15226B}" dt="2021-07-12T13:01:05.922" v="0" actId="478"/>
          <ac:picMkLst>
            <pc:docMk/>
            <pc:sldMk cId="3946769285" sldId="2145706507"/>
            <ac:picMk id="2" creationId="{8FD32979-2C13-4924-B441-989BD9AC5E18}"/>
          </ac:picMkLst>
        </pc:picChg>
        <pc:picChg chg="add mod">
          <ac:chgData name="JAMIL, Muhammad Shahid" userId="780cf6dd-c383-46d0-8deb-652d5b4aeb02" providerId="ADAL" clId="{E597001F-4EBC-4068-8426-04E32A15226B}" dt="2021-07-12T13:01:32.124" v="10" actId="1037"/>
          <ac:picMkLst>
            <pc:docMk/>
            <pc:sldMk cId="3946769285" sldId="2145706507"/>
            <ac:picMk id="4" creationId="{518DB420-9250-4041-AB33-6F9A4F200445}"/>
          </ac:picMkLst>
        </pc:picChg>
      </pc:sldChg>
      <pc:sldChg chg="add del">
        <pc:chgData name="JAMIL, Muhammad Shahid" userId="780cf6dd-c383-46d0-8deb-652d5b4aeb02" providerId="ADAL" clId="{E597001F-4EBC-4068-8426-04E32A15226B}" dt="2021-07-12T13:33:34.262" v="42"/>
        <pc:sldMkLst>
          <pc:docMk/>
          <pc:sldMk cId="3653492851" sldId="2145706510"/>
        </pc:sldMkLst>
      </pc:sldChg>
      <pc:sldChg chg="modSp add">
        <pc:chgData name="JAMIL, Muhammad Shahid" userId="780cf6dd-c383-46d0-8deb-652d5b4aeb02" providerId="ADAL" clId="{E597001F-4EBC-4068-8426-04E32A15226B}" dt="2021-07-12T13:33:41.591" v="45" actId="6549"/>
        <pc:sldMkLst>
          <pc:docMk/>
          <pc:sldMk cId="4038857282" sldId="2145706510"/>
        </pc:sldMkLst>
        <pc:spChg chg="mod">
          <ac:chgData name="JAMIL, Muhammad Shahid" userId="780cf6dd-c383-46d0-8deb-652d5b4aeb02" providerId="ADAL" clId="{E597001F-4EBC-4068-8426-04E32A15226B}" dt="2021-07-12T13:33:41.591" v="45" actId="6549"/>
          <ac:spMkLst>
            <pc:docMk/>
            <pc:sldMk cId="4038857282" sldId="2145706510"/>
            <ac:spMk id="7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07C33-C57B-4589-92B4-1A2D25C29C8C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8A5661-5FA2-436D-97C3-C5B958012582}">
      <dgm:prSet phldrT="[Text]"/>
      <dgm:spPr/>
      <dgm:t>
        <a:bodyPr/>
        <a:lstStyle/>
        <a:p>
          <a:r>
            <a:rPr lang="en-US" b="1" dirty="0"/>
            <a:t>Benefits/Harms</a:t>
          </a:r>
        </a:p>
      </dgm:t>
    </dgm:pt>
    <dgm:pt modelId="{B557AB61-AFAB-4798-A40F-E366DAE2DA72}" type="parTrans" cxnId="{400D2AA0-97BE-4E0D-8EC5-827659D839C6}">
      <dgm:prSet/>
      <dgm:spPr/>
      <dgm:t>
        <a:bodyPr/>
        <a:lstStyle/>
        <a:p>
          <a:endParaRPr lang="en-US"/>
        </a:p>
      </dgm:t>
    </dgm:pt>
    <dgm:pt modelId="{9E52DC51-6C5F-43FE-8347-7A5DFC35BA5A}" type="sibTrans" cxnId="{400D2AA0-97BE-4E0D-8EC5-827659D839C6}">
      <dgm:prSet/>
      <dgm:spPr/>
      <dgm:t>
        <a:bodyPr/>
        <a:lstStyle/>
        <a:p>
          <a:endParaRPr lang="en-US"/>
        </a:p>
      </dgm:t>
    </dgm:pt>
    <dgm:pt modelId="{F60BE904-7D05-47F9-8671-7A5A89D8A34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/>
            <a:t>HCVST systematic review</a:t>
          </a:r>
        </a:p>
      </dgm:t>
    </dgm:pt>
    <dgm:pt modelId="{054C6DF7-4334-47A0-8D77-D858842408A4}" type="parTrans" cxnId="{63D97EE8-95B8-43E8-A731-F3E8566A7A9E}">
      <dgm:prSet/>
      <dgm:spPr/>
      <dgm:t>
        <a:bodyPr/>
        <a:lstStyle/>
        <a:p>
          <a:endParaRPr lang="en-US"/>
        </a:p>
      </dgm:t>
    </dgm:pt>
    <dgm:pt modelId="{B6BDBB8A-495E-4A03-A621-08773D91B049}" type="sibTrans" cxnId="{63D97EE8-95B8-43E8-A731-F3E8566A7A9E}">
      <dgm:prSet/>
      <dgm:spPr/>
      <dgm:t>
        <a:bodyPr/>
        <a:lstStyle/>
        <a:p>
          <a:endParaRPr lang="en-US"/>
        </a:p>
      </dgm:t>
    </dgm:pt>
    <dgm:pt modelId="{281D3AF3-E5BA-45E9-969B-C9C226083AC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/>
            <a:t>HIVST systematic review (indirect evidence)</a:t>
          </a:r>
        </a:p>
      </dgm:t>
    </dgm:pt>
    <dgm:pt modelId="{C0B8B430-EC7A-4316-B0AA-F96CE812D3C8}" type="parTrans" cxnId="{CDEAAC76-2A75-4ADB-B936-AF6BB8102487}">
      <dgm:prSet/>
      <dgm:spPr/>
      <dgm:t>
        <a:bodyPr/>
        <a:lstStyle/>
        <a:p>
          <a:endParaRPr lang="en-US"/>
        </a:p>
      </dgm:t>
    </dgm:pt>
    <dgm:pt modelId="{0FF56D54-5367-4EC6-9CD0-18953D10C0F2}" type="sibTrans" cxnId="{CDEAAC76-2A75-4ADB-B936-AF6BB8102487}">
      <dgm:prSet/>
      <dgm:spPr/>
      <dgm:t>
        <a:bodyPr/>
        <a:lstStyle/>
        <a:p>
          <a:endParaRPr lang="en-US"/>
        </a:p>
      </dgm:t>
    </dgm:pt>
    <dgm:pt modelId="{FDA3E2D4-969B-4DC8-95AF-5E1F2E8877CB}">
      <dgm:prSet phldrT="[Text]"/>
      <dgm:spPr/>
      <dgm:t>
        <a:bodyPr/>
        <a:lstStyle/>
        <a:p>
          <a:r>
            <a:rPr lang="en-US" b="1" dirty="0"/>
            <a:t>Values and Preferences, acceptability</a:t>
          </a:r>
        </a:p>
      </dgm:t>
    </dgm:pt>
    <dgm:pt modelId="{8DC0970C-37D1-47BC-92CB-3B9B4CE3E2BA}" type="parTrans" cxnId="{A51C48CE-665F-40D5-86C9-6879CDF1CBB0}">
      <dgm:prSet/>
      <dgm:spPr/>
      <dgm:t>
        <a:bodyPr/>
        <a:lstStyle/>
        <a:p>
          <a:endParaRPr lang="en-US"/>
        </a:p>
      </dgm:t>
    </dgm:pt>
    <dgm:pt modelId="{A899A89D-81F6-42C1-8217-968682DE9375}" type="sibTrans" cxnId="{A51C48CE-665F-40D5-86C9-6879CDF1CBB0}">
      <dgm:prSet/>
      <dgm:spPr/>
      <dgm:t>
        <a:bodyPr/>
        <a:lstStyle/>
        <a:p>
          <a:endParaRPr lang="en-US"/>
        </a:p>
      </dgm:t>
    </dgm:pt>
    <dgm:pt modelId="{E1504728-5E69-4D39-ACF6-0DE4BF862FC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/>
            <a:t>HCVST systematic review</a:t>
          </a:r>
        </a:p>
      </dgm:t>
    </dgm:pt>
    <dgm:pt modelId="{C4FC14DF-CE2E-41DF-82C9-07221C0FE69E}" type="parTrans" cxnId="{B58AC3D2-F6F1-487E-8D1C-B7C278C41B03}">
      <dgm:prSet/>
      <dgm:spPr/>
      <dgm:t>
        <a:bodyPr/>
        <a:lstStyle/>
        <a:p>
          <a:endParaRPr lang="en-US"/>
        </a:p>
      </dgm:t>
    </dgm:pt>
    <dgm:pt modelId="{FA0143FD-0372-4B12-8915-79264CE77259}" type="sibTrans" cxnId="{B58AC3D2-F6F1-487E-8D1C-B7C278C41B03}">
      <dgm:prSet/>
      <dgm:spPr/>
      <dgm:t>
        <a:bodyPr/>
        <a:lstStyle/>
        <a:p>
          <a:endParaRPr lang="en-US"/>
        </a:p>
      </dgm:t>
    </dgm:pt>
    <dgm:pt modelId="{872039B8-767C-441D-BC41-A5049924F1C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Community-led V&amp;P studies</a:t>
          </a:r>
        </a:p>
      </dgm:t>
    </dgm:pt>
    <dgm:pt modelId="{1E437805-73B0-4B59-BC93-6B9E51BF5D92}" type="parTrans" cxnId="{562BB2AF-CEB8-466D-98FE-78FEBE114AC7}">
      <dgm:prSet/>
      <dgm:spPr/>
      <dgm:t>
        <a:bodyPr/>
        <a:lstStyle/>
        <a:p>
          <a:endParaRPr lang="en-US"/>
        </a:p>
      </dgm:t>
    </dgm:pt>
    <dgm:pt modelId="{493B5B5B-3892-4996-A1CF-7AAE35076DCB}" type="sibTrans" cxnId="{562BB2AF-CEB8-466D-98FE-78FEBE114AC7}">
      <dgm:prSet/>
      <dgm:spPr/>
      <dgm:t>
        <a:bodyPr/>
        <a:lstStyle/>
        <a:p>
          <a:endParaRPr lang="en-US"/>
        </a:p>
      </dgm:t>
    </dgm:pt>
    <dgm:pt modelId="{E15B66C9-2672-4E0E-B952-7562EFF3D43D}">
      <dgm:prSet phldrT="[Text]"/>
      <dgm:spPr/>
      <dgm:t>
        <a:bodyPr/>
        <a:lstStyle/>
        <a:p>
          <a:r>
            <a:rPr lang="en-US" b="1" dirty="0"/>
            <a:t>Feasibility</a:t>
          </a:r>
          <a:r>
            <a:rPr lang="en-US" dirty="0"/>
            <a:t> </a:t>
          </a:r>
        </a:p>
      </dgm:t>
    </dgm:pt>
    <dgm:pt modelId="{91277BCB-A4DA-40FD-9644-E000FDE15041}" type="parTrans" cxnId="{15F2E971-F269-4C62-9DF0-E4448E366CE6}">
      <dgm:prSet/>
      <dgm:spPr/>
      <dgm:t>
        <a:bodyPr/>
        <a:lstStyle/>
        <a:p>
          <a:endParaRPr lang="en-US"/>
        </a:p>
      </dgm:t>
    </dgm:pt>
    <dgm:pt modelId="{5FF4FD2D-763E-4A6B-9A68-FEB17C4C8D38}" type="sibTrans" cxnId="{15F2E971-F269-4C62-9DF0-E4448E366CE6}">
      <dgm:prSet/>
      <dgm:spPr/>
      <dgm:t>
        <a:bodyPr/>
        <a:lstStyle/>
        <a:p>
          <a:endParaRPr lang="en-US"/>
        </a:p>
      </dgm:t>
    </dgm:pt>
    <dgm:pt modelId="{B2D2F07C-0548-4FE1-AF5F-B1241C0337B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HIVST policies, programs, implementation</a:t>
          </a:r>
        </a:p>
      </dgm:t>
    </dgm:pt>
    <dgm:pt modelId="{9391FB13-C7BF-4092-A4E5-DCE5FF400881}" type="parTrans" cxnId="{F6654E86-DCC6-4FC3-95A5-35E5E500D86B}">
      <dgm:prSet/>
      <dgm:spPr/>
      <dgm:t>
        <a:bodyPr/>
        <a:lstStyle/>
        <a:p>
          <a:endParaRPr lang="en-US"/>
        </a:p>
      </dgm:t>
    </dgm:pt>
    <dgm:pt modelId="{9D650D41-F602-4DF5-B9FD-43A4463530EA}" type="sibTrans" cxnId="{F6654E86-DCC6-4FC3-95A5-35E5E500D86B}">
      <dgm:prSet/>
      <dgm:spPr/>
      <dgm:t>
        <a:bodyPr/>
        <a:lstStyle/>
        <a:p>
          <a:endParaRPr lang="en-US"/>
        </a:p>
      </dgm:t>
    </dgm:pt>
    <dgm:pt modelId="{52EC22F0-4918-4E6B-8745-5C1C3581B318}">
      <dgm:prSet/>
      <dgm:spPr/>
      <dgm:t>
        <a:bodyPr/>
        <a:lstStyle/>
        <a:p>
          <a:r>
            <a:rPr lang="en-US" b="1" dirty="0"/>
            <a:t>Resource Use</a:t>
          </a:r>
        </a:p>
      </dgm:t>
    </dgm:pt>
    <dgm:pt modelId="{1A8FA986-8B33-4674-8C07-B5B55FCBE299}" type="parTrans" cxnId="{C744E366-9929-442C-86C2-2841E67FCC0E}">
      <dgm:prSet/>
      <dgm:spPr/>
      <dgm:t>
        <a:bodyPr/>
        <a:lstStyle/>
        <a:p>
          <a:endParaRPr lang="en-US"/>
        </a:p>
      </dgm:t>
    </dgm:pt>
    <dgm:pt modelId="{EECCA879-11D9-4678-8EBD-42771225F9AF}" type="sibTrans" cxnId="{C744E366-9929-442C-86C2-2841E67FCC0E}">
      <dgm:prSet/>
      <dgm:spPr/>
      <dgm:t>
        <a:bodyPr/>
        <a:lstStyle/>
        <a:p>
          <a:endParaRPr lang="en-US"/>
        </a:p>
      </dgm:t>
    </dgm:pt>
    <dgm:pt modelId="{5FA6CE38-CAA4-41AD-A01E-403379163B42}">
      <dgm:prSet/>
      <dgm:spPr/>
      <dgm:t>
        <a:bodyPr/>
        <a:lstStyle/>
        <a:p>
          <a:r>
            <a:rPr lang="en-US" dirty="0"/>
            <a:t>HIVST V&amp;P Review (indirect evidence)</a:t>
          </a:r>
        </a:p>
      </dgm:t>
    </dgm:pt>
    <dgm:pt modelId="{8F8A36F6-C9BF-4CB8-A7FB-40BBF0CFBED0}" type="parTrans" cxnId="{CCAAE806-DE49-4179-B0D3-8B4924F74AC2}">
      <dgm:prSet/>
      <dgm:spPr/>
      <dgm:t>
        <a:bodyPr/>
        <a:lstStyle/>
        <a:p>
          <a:endParaRPr lang="en-US"/>
        </a:p>
      </dgm:t>
    </dgm:pt>
    <dgm:pt modelId="{DA56F6A4-5D7C-49A8-9A25-D946F2C57703}" type="sibTrans" cxnId="{CCAAE806-DE49-4179-B0D3-8B4924F74AC2}">
      <dgm:prSet/>
      <dgm:spPr/>
      <dgm:t>
        <a:bodyPr/>
        <a:lstStyle/>
        <a:p>
          <a:endParaRPr lang="en-US"/>
        </a:p>
      </dgm:t>
    </dgm:pt>
    <dgm:pt modelId="{2DB8BA1E-AB7D-4721-A58D-59DF75D65598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Special usability &amp; acceptability studies</a:t>
          </a:r>
        </a:p>
      </dgm:t>
    </dgm:pt>
    <dgm:pt modelId="{675B9A84-BA85-4256-9390-45B463BBA70B}" type="parTrans" cxnId="{F6438A15-382A-4F74-A222-EB34847031EF}">
      <dgm:prSet/>
      <dgm:spPr/>
      <dgm:t>
        <a:bodyPr/>
        <a:lstStyle/>
        <a:p>
          <a:endParaRPr lang="en-US"/>
        </a:p>
      </dgm:t>
    </dgm:pt>
    <dgm:pt modelId="{286961C5-2CA4-4D06-BE5B-5FBBFDD49224}" type="sibTrans" cxnId="{F6438A15-382A-4F74-A222-EB34847031EF}">
      <dgm:prSet/>
      <dgm:spPr/>
      <dgm:t>
        <a:bodyPr/>
        <a:lstStyle/>
        <a:p>
          <a:endParaRPr lang="en-US"/>
        </a:p>
      </dgm:t>
    </dgm:pt>
    <dgm:pt modelId="{8A2F156E-B4E6-4875-A856-0B2F55CF72CE}" type="pres">
      <dgm:prSet presAssocID="{26B07C33-C57B-4589-92B4-1A2D25C29C8C}" presName="theList" presStyleCnt="0">
        <dgm:presLayoutVars>
          <dgm:dir/>
          <dgm:animLvl val="lvl"/>
          <dgm:resizeHandles val="exact"/>
        </dgm:presLayoutVars>
      </dgm:prSet>
      <dgm:spPr/>
    </dgm:pt>
    <dgm:pt modelId="{FF275844-6B1E-4D99-B1C1-5F724DBEFD9A}" type="pres">
      <dgm:prSet presAssocID="{388A5661-5FA2-436D-97C3-C5B958012582}" presName="compNode" presStyleCnt="0"/>
      <dgm:spPr/>
    </dgm:pt>
    <dgm:pt modelId="{F31B557C-D50F-4499-ACFF-B57879664B4D}" type="pres">
      <dgm:prSet presAssocID="{388A5661-5FA2-436D-97C3-C5B958012582}" presName="aNode" presStyleLbl="bgShp" presStyleIdx="0" presStyleCnt="4"/>
      <dgm:spPr/>
    </dgm:pt>
    <dgm:pt modelId="{D3945962-3746-4449-86A1-D58E0F197B76}" type="pres">
      <dgm:prSet presAssocID="{388A5661-5FA2-436D-97C3-C5B958012582}" presName="textNode" presStyleLbl="bgShp" presStyleIdx="0" presStyleCnt="4"/>
      <dgm:spPr/>
    </dgm:pt>
    <dgm:pt modelId="{2C12EBED-8C00-4B94-9DB6-3C849B46D9B7}" type="pres">
      <dgm:prSet presAssocID="{388A5661-5FA2-436D-97C3-C5B958012582}" presName="compChildNode" presStyleCnt="0"/>
      <dgm:spPr/>
    </dgm:pt>
    <dgm:pt modelId="{8D50D646-D2B1-4328-938B-A7C66BB28233}" type="pres">
      <dgm:prSet presAssocID="{388A5661-5FA2-436D-97C3-C5B958012582}" presName="theInnerList" presStyleCnt="0"/>
      <dgm:spPr/>
    </dgm:pt>
    <dgm:pt modelId="{FA47314E-CC35-42A2-8A58-5D0277746B7E}" type="pres">
      <dgm:prSet presAssocID="{F60BE904-7D05-47F9-8671-7A5A89D8A341}" presName="childNode" presStyleLbl="node1" presStyleIdx="0" presStyleCnt="7">
        <dgm:presLayoutVars>
          <dgm:bulletEnabled val="1"/>
        </dgm:presLayoutVars>
      </dgm:prSet>
      <dgm:spPr/>
    </dgm:pt>
    <dgm:pt modelId="{96A4923A-7DA3-4895-B67A-966A8F190C5D}" type="pres">
      <dgm:prSet presAssocID="{F60BE904-7D05-47F9-8671-7A5A89D8A341}" presName="aSpace2" presStyleCnt="0"/>
      <dgm:spPr/>
    </dgm:pt>
    <dgm:pt modelId="{7DABCD5D-F933-4730-9D6F-41C1AFAAEFFA}" type="pres">
      <dgm:prSet presAssocID="{281D3AF3-E5BA-45E9-969B-C9C226083AC0}" presName="childNode" presStyleLbl="node1" presStyleIdx="1" presStyleCnt="7">
        <dgm:presLayoutVars>
          <dgm:bulletEnabled val="1"/>
        </dgm:presLayoutVars>
      </dgm:prSet>
      <dgm:spPr/>
    </dgm:pt>
    <dgm:pt modelId="{FD65D8E9-EAB4-4CDA-B4EF-3FC0A3B62FC8}" type="pres">
      <dgm:prSet presAssocID="{388A5661-5FA2-436D-97C3-C5B958012582}" presName="aSpace" presStyleCnt="0"/>
      <dgm:spPr/>
    </dgm:pt>
    <dgm:pt modelId="{9C37D495-F602-490B-B316-9D5FAE53CF09}" type="pres">
      <dgm:prSet presAssocID="{FDA3E2D4-969B-4DC8-95AF-5E1F2E8877CB}" presName="compNode" presStyleCnt="0"/>
      <dgm:spPr/>
    </dgm:pt>
    <dgm:pt modelId="{FDB0DC86-23D6-4880-91E4-7A100CC53012}" type="pres">
      <dgm:prSet presAssocID="{FDA3E2D4-969B-4DC8-95AF-5E1F2E8877CB}" presName="aNode" presStyleLbl="bgShp" presStyleIdx="1" presStyleCnt="4"/>
      <dgm:spPr/>
    </dgm:pt>
    <dgm:pt modelId="{E0BB9210-1698-4176-AE38-6AA2655A9BCB}" type="pres">
      <dgm:prSet presAssocID="{FDA3E2D4-969B-4DC8-95AF-5E1F2E8877CB}" presName="textNode" presStyleLbl="bgShp" presStyleIdx="1" presStyleCnt="4"/>
      <dgm:spPr/>
    </dgm:pt>
    <dgm:pt modelId="{47CD7F7E-AD85-471F-B237-77A75E2775B4}" type="pres">
      <dgm:prSet presAssocID="{FDA3E2D4-969B-4DC8-95AF-5E1F2E8877CB}" presName="compChildNode" presStyleCnt="0"/>
      <dgm:spPr/>
    </dgm:pt>
    <dgm:pt modelId="{3AB6D0CB-D2EE-4B45-8F22-E5CAFB345ABC}" type="pres">
      <dgm:prSet presAssocID="{FDA3E2D4-969B-4DC8-95AF-5E1F2E8877CB}" presName="theInnerList" presStyleCnt="0"/>
      <dgm:spPr/>
    </dgm:pt>
    <dgm:pt modelId="{282D1ECE-8293-4D29-9195-F9C3C8C3DEEC}" type="pres">
      <dgm:prSet presAssocID="{E1504728-5E69-4D39-ACF6-0DE4BF862FC5}" presName="childNode" presStyleLbl="node1" presStyleIdx="2" presStyleCnt="7">
        <dgm:presLayoutVars>
          <dgm:bulletEnabled val="1"/>
        </dgm:presLayoutVars>
      </dgm:prSet>
      <dgm:spPr/>
    </dgm:pt>
    <dgm:pt modelId="{2B01BF02-7657-4E28-A4A2-CDBFE2F0AEC9}" type="pres">
      <dgm:prSet presAssocID="{E1504728-5E69-4D39-ACF6-0DE4BF862FC5}" presName="aSpace2" presStyleCnt="0"/>
      <dgm:spPr/>
    </dgm:pt>
    <dgm:pt modelId="{E8F0E66C-EE2A-465A-91CE-5B5191286618}" type="pres">
      <dgm:prSet presAssocID="{872039B8-767C-441D-BC41-A5049924F1CE}" presName="childNode" presStyleLbl="node1" presStyleIdx="3" presStyleCnt="7">
        <dgm:presLayoutVars>
          <dgm:bulletEnabled val="1"/>
        </dgm:presLayoutVars>
      </dgm:prSet>
      <dgm:spPr/>
    </dgm:pt>
    <dgm:pt modelId="{770E26AE-3278-4B88-81EA-9255D45A0765}" type="pres">
      <dgm:prSet presAssocID="{872039B8-767C-441D-BC41-A5049924F1CE}" presName="aSpace2" presStyleCnt="0"/>
      <dgm:spPr/>
    </dgm:pt>
    <dgm:pt modelId="{F248BEA3-CA13-44EC-9677-A75CA766FA90}" type="pres">
      <dgm:prSet presAssocID="{5FA6CE38-CAA4-41AD-A01E-403379163B42}" presName="childNode" presStyleLbl="node1" presStyleIdx="4" presStyleCnt="7">
        <dgm:presLayoutVars>
          <dgm:bulletEnabled val="1"/>
        </dgm:presLayoutVars>
      </dgm:prSet>
      <dgm:spPr/>
    </dgm:pt>
    <dgm:pt modelId="{A4F3D13F-AAA3-4CFE-91B1-73633D1EF7B9}" type="pres">
      <dgm:prSet presAssocID="{FDA3E2D4-969B-4DC8-95AF-5E1F2E8877CB}" presName="aSpace" presStyleCnt="0"/>
      <dgm:spPr/>
    </dgm:pt>
    <dgm:pt modelId="{DB6EEFAF-A39D-40E6-AEA6-A63F0856449D}" type="pres">
      <dgm:prSet presAssocID="{E15B66C9-2672-4E0E-B952-7562EFF3D43D}" presName="compNode" presStyleCnt="0"/>
      <dgm:spPr/>
    </dgm:pt>
    <dgm:pt modelId="{C76A52D3-7835-4797-BFE8-A4063F509925}" type="pres">
      <dgm:prSet presAssocID="{E15B66C9-2672-4E0E-B952-7562EFF3D43D}" presName="aNode" presStyleLbl="bgShp" presStyleIdx="2" presStyleCnt="4"/>
      <dgm:spPr/>
    </dgm:pt>
    <dgm:pt modelId="{A1F14622-7317-4DB1-9D0E-CAC0EB5AAF52}" type="pres">
      <dgm:prSet presAssocID="{E15B66C9-2672-4E0E-B952-7562EFF3D43D}" presName="textNode" presStyleLbl="bgShp" presStyleIdx="2" presStyleCnt="4"/>
      <dgm:spPr/>
    </dgm:pt>
    <dgm:pt modelId="{6DA2434D-DA15-4ED6-A376-66F30138B58F}" type="pres">
      <dgm:prSet presAssocID="{E15B66C9-2672-4E0E-B952-7562EFF3D43D}" presName="compChildNode" presStyleCnt="0"/>
      <dgm:spPr/>
    </dgm:pt>
    <dgm:pt modelId="{A4E09CED-7E6A-4457-92DC-7E991E9AB45C}" type="pres">
      <dgm:prSet presAssocID="{E15B66C9-2672-4E0E-B952-7562EFF3D43D}" presName="theInnerList" presStyleCnt="0"/>
      <dgm:spPr/>
    </dgm:pt>
    <dgm:pt modelId="{F735253A-39A3-4F89-BEA7-790BF8A0DC48}" type="pres">
      <dgm:prSet presAssocID="{2DB8BA1E-AB7D-4721-A58D-59DF75D65598}" presName="childNode" presStyleLbl="node1" presStyleIdx="5" presStyleCnt="7" custScaleY="27817" custLinFactY="9279" custLinFactNeighborX="570" custLinFactNeighborY="100000">
        <dgm:presLayoutVars>
          <dgm:bulletEnabled val="1"/>
        </dgm:presLayoutVars>
      </dgm:prSet>
      <dgm:spPr/>
    </dgm:pt>
    <dgm:pt modelId="{67CDABF8-2560-47D4-B566-3ED9EA6A4CF6}" type="pres">
      <dgm:prSet presAssocID="{2DB8BA1E-AB7D-4721-A58D-59DF75D65598}" presName="aSpace2" presStyleCnt="0"/>
      <dgm:spPr/>
    </dgm:pt>
    <dgm:pt modelId="{116C17C9-330E-4156-AF78-31BEE495748B}" type="pres">
      <dgm:prSet presAssocID="{B2D2F07C-0548-4FE1-AF5F-B1241C0337B6}" presName="childNode" presStyleLbl="node1" presStyleIdx="6" presStyleCnt="7" custScaleY="33947" custLinFactNeighborY="81048">
        <dgm:presLayoutVars>
          <dgm:bulletEnabled val="1"/>
        </dgm:presLayoutVars>
      </dgm:prSet>
      <dgm:spPr/>
    </dgm:pt>
    <dgm:pt modelId="{D13E0E34-46DE-4719-90F3-7A9FF64ADAD7}" type="pres">
      <dgm:prSet presAssocID="{E15B66C9-2672-4E0E-B952-7562EFF3D43D}" presName="aSpace" presStyleCnt="0"/>
      <dgm:spPr/>
    </dgm:pt>
    <dgm:pt modelId="{A6E6BC25-EFB3-4F3C-A865-CD6901A8B2B2}" type="pres">
      <dgm:prSet presAssocID="{52EC22F0-4918-4E6B-8745-5C1C3581B318}" presName="compNode" presStyleCnt="0"/>
      <dgm:spPr/>
    </dgm:pt>
    <dgm:pt modelId="{83AE76A7-BE40-4D3A-BBDD-FE9C1051E2AD}" type="pres">
      <dgm:prSet presAssocID="{52EC22F0-4918-4E6B-8745-5C1C3581B318}" presName="aNode" presStyleLbl="bgShp" presStyleIdx="3" presStyleCnt="4" custLinFactNeighborX="15846" custLinFactNeighborY="-4296"/>
      <dgm:spPr/>
    </dgm:pt>
    <dgm:pt modelId="{E3F0AC6B-7AAE-4B57-B304-97BCC3ADC125}" type="pres">
      <dgm:prSet presAssocID="{52EC22F0-4918-4E6B-8745-5C1C3581B318}" presName="textNode" presStyleLbl="bgShp" presStyleIdx="3" presStyleCnt="4"/>
      <dgm:spPr/>
    </dgm:pt>
    <dgm:pt modelId="{8938C20F-6C38-4B1D-9BE2-571656BA1577}" type="pres">
      <dgm:prSet presAssocID="{52EC22F0-4918-4E6B-8745-5C1C3581B318}" presName="compChildNode" presStyleCnt="0"/>
      <dgm:spPr/>
    </dgm:pt>
    <dgm:pt modelId="{024384A3-5061-4D5B-A80C-C169A06FD032}" type="pres">
      <dgm:prSet presAssocID="{52EC22F0-4918-4E6B-8745-5C1C3581B318}" presName="theInnerList" presStyleCnt="0"/>
      <dgm:spPr/>
    </dgm:pt>
  </dgm:ptLst>
  <dgm:cxnLst>
    <dgm:cxn modelId="{725C4605-6259-40ED-932D-1DB9223124C1}" type="presOf" srcId="{52EC22F0-4918-4E6B-8745-5C1C3581B318}" destId="{83AE76A7-BE40-4D3A-BBDD-FE9C1051E2AD}" srcOrd="0" destOrd="0" presId="urn:microsoft.com/office/officeart/2005/8/layout/lProcess2"/>
    <dgm:cxn modelId="{CCAAE806-DE49-4179-B0D3-8B4924F74AC2}" srcId="{FDA3E2D4-969B-4DC8-95AF-5E1F2E8877CB}" destId="{5FA6CE38-CAA4-41AD-A01E-403379163B42}" srcOrd="2" destOrd="0" parTransId="{8F8A36F6-C9BF-4CB8-A7FB-40BBF0CFBED0}" sibTransId="{DA56F6A4-5D7C-49A8-9A25-D946F2C57703}"/>
    <dgm:cxn modelId="{CB2BF306-798C-4861-B04F-DA2443EEE29F}" type="presOf" srcId="{26B07C33-C57B-4589-92B4-1A2D25C29C8C}" destId="{8A2F156E-B4E6-4875-A856-0B2F55CF72CE}" srcOrd="0" destOrd="0" presId="urn:microsoft.com/office/officeart/2005/8/layout/lProcess2"/>
    <dgm:cxn modelId="{F6438A15-382A-4F74-A222-EB34847031EF}" srcId="{E15B66C9-2672-4E0E-B952-7562EFF3D43D}" destId="{2DB8BA1E-AB7D-4721-A58D-59DF75D65598}" srcOrd="0" destOrd="0" parTransId="{675B9A84-BA85-4256-9390-45B463BBA70B}" sibTransId="{286961C5-2CA4-4D06-BE5B-5FBBFDD49224}"/>
    <dgm:cxn modelId="{FA23541E-BDA0-4D23-80C8-AED560C5C2AC}" type="presOf" srcId="{E15B66C9-2672-4E0E-B952-7562EFF3D43D}" destId="{C76A52D3-7835-4797-BFE8-A4063F509925}" srcOrd="0" destOrd="0" presId="urn:microsoft.com/office/officeart/2005/8/layout/lProcess2"/>
    <dgm:cxn modelId="{8278612A-A00C-4590-BC4C-14B0E3E34B48}" type="presOf" srcId="{F60BE904-7D05-47F9-8671-7A5A89D8A341}" destId="{FA47314E-CC35-42A2-8A58-5D0277746B7E}" srcOrd="0" destOrd="0" presId="urn:microsoft.com/office/officeart/2005/8/layout/lProcess2"/>
    <dgm:cxn modelId="{52339F3A-DDED-4364-93A0-D65175A4299A}" type="presOf" srcId="{872039B8-767C-441D-BC41-A5049924F1CE}" destId="{E8F0E66C-EE2A-465A-91CE-5B5191286618}" srcOrd="0" destOrd="0" presId="urn:microsoft.com/office/officeart/2005/8/layout/lProcess2"/>
    <dgm:cxn modelId="{62A75446-DE71-4D56-B140-4BA7DDDED13F}" type="presOf" srcId="{B2D2F07C-0548-4FE1-AF5F-B1241C0337B6}" destId="{116C17C9-330E-4156-AF78-31BEE495748B}" srcOrd="0" destOrd="0" presId="urn:microsoft.com/office/officeart/2005/8/layout/lProcess2"/>
    <dgm:cxn modelId="{C744E366-9929-442C-86C2-2841E67FCC0E}" srcId="{26B07C33-C57B-4589-92B4-1A2D25C29C8C}" destId="{52EC22F0-4918-4E6B-8745-5C1C3581B318}" srcOrd="3" destOrd="0" parTransId="{1A8FA986-8B33-4674-8C07-B5B55FCBE299}" sibTransId="{EECCA879-11D9-4678-8EBD-42771225F9AF}"/>
    <dgm:cxn modelId="{15F2E971-F269-4C62-9DF0-E4448E366CE6}" srcId="{26B07C33-C57B-4589-92B4-1A2D25C29C8C}" destId="{E15B66C9-2672-4E0E-B952-7562EFF3D43D}" srcOrd="2" destOrd="0" parTransId="{91277BCB-A4DA-40FD-9644-E000FDE15041}" sibTransId="{5FF4FD2D-763E-4A6B-9A68-FEB17C4C8D38}"/>
    <dgm:cxn modelId="{D110AF75-2ECC-4883-84DC-914C5DB14235}" type="presOf" srcId="{52EC22F0-4918-4E6B-8745-5C1C3581B318}" destId="{E3F0AC6B-7AAE-4B57-B304-97BCC3ADC125}" srcOrd="1" destOrd="0" presId="urn:microsoft.com/office/officeart/2005/8/layout/lProcess2"/>
    <dgm:cxn modelId="{3AD93E76-F67C-4609-9240-825F6549EE5B}" type="presOf" srcId="{5FA6CE38-CAA4-41AD-A01E-403379163B42}" destId="{F248BEA3-CA13-44EC-9677-A75CA766FA90}" srcOrd="0" destOrd="0" presId="urn:microsoft.com/office/officeart/2005/8/layout/lProcess2"/>
    <dgm:cxn modelId="{CDEAAC76-2A75-4ADB-B936-AF6BB8102487}" srcId="{388A5661-5FA2-436D-97C3-C5B958012582}" destId="{281D3AF3-E5BA-45E9-969B-C9C226083AC0}" srcOrd="1" destOrd="0" parTransId="{C0B8B430-EC7A-4316-B0AA-F96CE812D3C8}" sibTransId="{0FF56D54-5367-4EC6-9CD0-18953D10C0F2}"/>
    <dgm:cxn modelId="{1905737B-1DF6-49C9-A420-1767235F89AA}" type="presOf" srcId="{281D3AF3-E5BA-45E9-969B-C9C226083AC0}" destId="{7DABCD5D-F933-4730-9D6F-41C1AFAAEFFA}" srcOrd="0" destOrd="0" presId="urn:microsoft.com/office/officeart/2005/8/layout/lProcess2"/>
    <dgm:cxn modelId="{F6654E86-DCC6-4FC3-95A5-35E5E500D86B}" srcId="{E15B66C9-2672-4E0E-B952-7562EFF3D43D}" destId="{B2D2F07C-0548-4FE1-AF5F-B1241C0337B6}" srcOrd="1" destOrd="0" parTransId="{9391FB13-C7BF-4092-A4E5-DCE5FF400881}" sibTransId="{9D650D41-F602-4DF5-B9FD-43A4463530EA}"/>
    <dgm:cxn modelId="{2E625F94-E720-4526-A621-FB6FA51FBE03}" type="presOf" srcId="{FDA3E2D4-969B-4DC8-95AF-5E1F2E8877CB}" destId="{FDB0DC86-23D6-4880-91E4-7A100CC53012}" srcOrd="0" destOrd="0" presId="urn:microsoft.com/office/officeart/2005/8/layout/lProcess2"/>
    <dgm:cxn modelId="{400D2AA0-97BE-4E0D-8EC5-827659D839C6}" srcId="{26B07C33-C57B-4589-92B4-1A2D25C29C8C}" destId="{388A5661-5FA2-436D-97C3-C5B958012582}" srcOrd="0" destOrd="0" parTransId="{B557AB61-AFAB-4798-A40F-E366DAE2DA72}" sibTransId="{9E52DC51-6C5F-43FE-8347-7A5DFC35BA5A}"/>
    <dgm:cxn modelId="{19A96AAA-C90F-4E9E-AC37-F0CB617D865A}" type="presOf" srcId="{388A5661-5FA2-436D-97C3-C5B958012582}" destId="{F31B557C-D50F-4499-ACFF-B57879664B4D}" srcOrd="0" destOrd="0" presId="urn:microsoft.com/office/officeart/2005/8/layout/lProcess2"/>
    <dgm:cxn modelId="{562BB2AF-CEB8-466D-98FE-78FEBE114AC7}" srcId="{FDA3E2D4-969B-4DC8-95AF-5E1F2E8877CB}" destId="{872039B8-767C-441D-BC41-A5049924F1CE}" srcOrd="1" destOrd="0" parTransId="{1E437805-73B0-4B59-BC93-6B9E51BF5D92}" sibTransId="{493B5B5B-3892-4996-A1CF-7AAE35076DCB}"/>
    <dgm:cxn modelId="{9D2A96B5-5DB4-4E9E-8867-D461CAA6D822}" type="presOf" srcId="{E1504728-5E69-4D39-ACF6-0DE4BF862FC5}" destId="{282D1ECE-8293-4D29-9195-F9C3C8C3DEEC}" srcOrd="0" destOrd="0" presId="urn:microsoft.com/office/officeart/2005/8/layout/lProcess2"/>
    <dgm:cxn modelId="{112797C2-9D91-4A94-AA29-C40CA06C2F8C}" type="presOf" srcId="{FDA3E2D4-969B-4DC8-95AF-5E1F2E8877CB}" destId="{E0BB9210-1698-4176-AE38-6AA2655A9BCB}" srcOrd="1" destOrd="0" presId="urn:microsoft.com/office/officeart/2005/8/layout/lProcess2"/>
    <dgm:cxn modelId="{DE8224C4-4451-4CAC-AFBB-C756D8A0BE2A}" type="presOf" srcId="{E15B66C9-2672-4E0E-B952-7562EFF3D43D}" destId="{A1F14622-7317-4DB1-9D0E-CAC0EB5AAF52}" srcOrd="1" destOrd="0" presId="urn:microsoft.com/office/officeart/2005/8/layout/lProcess2"/>
    <dgm:cxn modelId="{2EEBEDC9-5A78-4691-877C-CFED7757716C}" type="presOf" srcId="{388A5661-5FA2-436D-97C3-C5B958012582}" destId="{D3945962-3746-4449-86A1-D58E0F197B76}" srcOrd="1" destOrd="0" presId="urn:microsoft.com/office/officeart/2005/8/layout/lProcess2"/>
    <dgm:cxn modelId="{A51C48CE-665F-40D5-86C9-6879CDF1CBB0}" srcId="{26B07C33-C57B-4589-92B4-1A2D25C29C8C}" destId="{FDA3E2D4-969B-4DC8-95AF-5E1F2E8877CB}" srcOrd="1" destOrd="0" parTransId="{8DC0970C-37D1-47BC-92CB-3B9B4CE3E2BA}" sibTransId="{A899A89D-81F6-42C1-8217-968682DE9375}"/>
    <dgm:cxn modelId="{B58AC3D2-F6F1-487E-8D1C-B7C278C41B03}" srcId="{FDA3E2D4-969B-4DC8-95AF-5E1F2E8877CB}" destId="{E1504728-5E69-4D39-ACF6-0DE4BF862FC5}" srcOrd="0" destOrd="0" parTransId="{C4FC14DF-CE2E-41DF-82C9-07221C0FE69E}" sibTransId="{FA0143FD-0372-4B12-8915-79264CE77259}"/>
    <dgm:cxn modelId="{63D97EE8-95B8-43E8-A731-F3E8566A7A9E}" srcId="{388A5661-5FA2-436D-97C3-C5B958012582}" destId="{F60BE904-7D05-47F9-8671-7A5A89D8A341}" srcOrd="0" destOrd="0" parTransId="{054C6DF7-4334-47A0-8D77-D858842408A4}" sibTransId="{B6BDBB8A-495E-4A03-A621-08773D91B049}"/>
    <dgm:cxn modelId="{1E3321EA-38BE-460D-83EA-1A040828BDFB}" type="presOf" srcId="{2DB8BA1E-AB7D-4721-A58D-59DF75D65598}" destId="{F735253A-39A3-4F89-BEA7-790BF8A0DC48}" srcOrd="0" destOrd="0" presId="urn:microsoft.com/office/officeart/2005/8/layout/lProcess2"/>
    <dgm:cxn modelId="{457792C1-34A0-4E7A-A7FD-A3ACEEB858CB}" type="presParOf" srcId="{8A2F156E-B4E6-4875-A856-0B2F55CF72CE}" destId="{FF275844-6B1E-4D99-B1C1-5F724DBEFD9A}" srcOrd="0" destOrd="0" presId="urn:microsoft.com/office/officeart/2005/8/layout/lProcess2"/>
    <dgm:cxn modelId="{B015AE1B-D553-4C50-B377-BEA86A113EA2}" type="presParOf" srcId="{FF275844-6B1E-4D99-B1C1-5F724DBEFD9A}" destId="{F31B557C-D50F-4499-ACFF-B57879664B4D}" srcOrd="0" destOrd="0" presId="urn:microsoft.com/office/officeart/2005/8/layout/lProcess2"/>
    <dgm:cxn modelId="{A7BF5997-D543-4B43-AE71-3388089312B6}" type="presParOf" srcId="{FF275844-6B1E-4D99-B1C1-5F724DBEFD9A}" destId="{D3945962-3746-4449-86A1-D58E0F197B76}" srcOrd="1" destOrd="0" presId="urn:microsoft.com/office/officeart/2005/8/layout/lProcess2"/>
    <dgm:cxn modelId="{87051C40-3B51-4E7E-A318-57AB8EB9AA49}" type="presParOf" srcId="{FF275844-6B1E-4D99-B1C1-5F724DBEFD9A}" destId="{2C12EBED-8C00-4B94-9DB6-3C849B46D9B7}" srcOrd="2" destOrd="0" presId="urn:microsoft.com/office/officeart/2005/8/layout/lProcess2"/>
    <dgm:cxn modelId="{2086EC83-9173-42D6-A635-C673910C8EA3}" type="presParOf" srcId="{2C12EBED-8C00-4B94-9DB6-3C849B46D9B7}" destId="{8D50D646-D2B1-4328-938B-A7C66BB28233}" srcOrd="0" destOrd="0" presId="urn:microsoft.com/office/officeart/2005/8/layout/lProcess2"/>
    <dgm:cxn modelId="{A721F719-237F-4229-BDFF-E1A33189516B}" type="presParOf" srcId="{8D50D646-D2B1-4328-938B-A7C66BB28233}" destId="{FA47314E-CC35-42A2-8A58-5D0277746B7E}" srcOrd="0" destOrd="0" presId="urn:microsoft.com/office/officeart/2005/8/layout/lProcess2"/>
    <dgm:cxn modelId="{3612DCB3-3DDB-4F86-994A-30FBA90243E0}" type="presParOf" srcId="{8D50D646-D2B1-4328-938B-A7C66BB28233}" destId="{96A4923A-7DA3-4895-B67A-966A8F190C5D}" srcOrd="1" destOrd="0" presId="urn:microsoft.com/office/officeart/2005/8/layout/lProcess2"/>
    <dgm:cxn modelId="{BE73283C-2936-413E-8A55-D9374E4DB1DC}" type="presParOf" srcId="{8D50D646-D2B1-4328-938B-A7C66BB28233}" destId="{7DABCD5D-F933-4730-9D6F-41C1AFAAEFFA}" srcOrd="2" destOrd="0" presId="urn:microsoft.com/office/officeart/2005/8/layout/lProcess2"/>
    <dgm:cxn modelId="{78791DCB-2602-406C-A896-10DAEDD9D9A9}" type="presParOf" srcId="{8A2F156E-B4E6-4875-A856-0B2F55CF72CE}" destId="{FD65D8E9-EAB4-4CDA-B4EF-3FC0A3B62FC8}" srcOrd="1" destOrd="0" presId="urn:microsoft.com/office/officeart/2005/8/layout/lProcess2"/>
    <dgm:cxn modelId="{526334C6-0E0C-40A2-B04A-2089D11B768F}" type="presParOf" srcId="{8A2F156E-B4E6-4875-A856-0B2F55CF72CE}" destId="{9C37D495-F602-490B-B316-9D5FAE53CF09}" srcOrd="2" destOrd="0" presId="urn:microsoft.com/office/officeart/2005/8/layout/lProcess2"/>
    <dgm:cxn modelId="{43A73ECB-4678-4AE8-B9DC-EF560E0A1D18}" type="presParOf" srcId="{9C37D495-F602-490B-B316-9D5FAE53CF09}" destId="{FDB0DC86-23D6-4880-91E4-7A100CC53012}" srcOrd="0" destOrd="0" presId="urn:microsoft.com/office/officeart/2005/8/layout/lProcess2"/>
    <dgm:cxn modelId="{DB32FD6C-752E-4447-8927-80D2ED45D861}" type="presParOf" srcId="{9C37D495-F602-490B-B316-9D5FAE53CF09}" destId="{E0BB9210-1698-4176-AE38-6AA2655A9BCB}" srcOrd="1" destOrd="0" presId="urn:microsoft.com/office/officeart/2005/8/layout/lProcess2"/>
    <dgm:cxn modelId="{B362554E-9133-47B1-8D5F-D9CD2FC7DD4D}" type="presParOf" srcId="{9C37D495-F602-490B-B316-9D5FAE53CF09}" destId="{47CD7F7E-AD85-471F-B237-77A75E2775B4}" srcOrd="2" destOrd="0" presId="urn:microsoft.com/office/officeart/2005/8/layout/lProcess2"/>
    <dgm:cxn modelId="{7FE13A08-2B01-4A42-9116-9A3E07F42B36}" type="presParOf" srcId="{47CD7F7E-AD85-471F-B237-77A75E2775B4}" destId="{3AB6D0CB-D2EE-4B45-8F22-E5CAFB345ABC}" srcOrd="0" destOrd="0" presId="urn:microsoft.com/office/officeart/2005/8/layout/lProcess2"/>
    <dgm:cxn modelId="{DEE239C0-9EE3-4A6D-9599-744D6F9F360D}" type="presParOf" srcId="{3AB6D0CB-D2EE-4B45-8F22-E5CAFB345ABC}" destId="{282D1ECE-8293-4D29-9195-F9C3C8C3DEEC}" srcOrd="0" destOrd="0" presId="urn:microsoft.com/office/officeart/2005/8/layout/lProcess2"/>
    <dgm:cxn modelId="{37AE002A-95C8-4D4B-B3E3-7F3F4008B002}" type="presParOf" srcId="{3AB6D0CB-D2EE-4B45-8F22-E5CAFB345ABC}" destId="{2B01BF02-7657-4E28-A4A2-CDBFE2F0AEC9}" srcOrd="1" destOrd="0" presId="urn:microsoft.com/office/officeart/2005/8/layout/lProcess2"/>
    <dgm:cxn modelId="{55044D86-2AE1-4887-B3FD-4B1C4EC88FA5}" type="presParOf" srcId="{3AB6D0CB-D2EE-4B45-8F22-E5CAFB345ABC}" destId="{E8F0E66C-EE2A-465A-91CE-5B5191286618}" srcOrd="2" destOrd="0" presId="urn:microsoft.com/office/officeart/2005/8/layout/lProcess2"/>
    <dgm:cxn modelId="{B11DEC30-8EFC-48B3-AD00-74EAFE163075}" type="presParOf" srcId="{3AB6D0CB-D2EE-4B45-8F22-E5CAFB345ABC}" destId="{770E26AE-3278-4B88-81EA-9255D45A0765}" srcOrd="3" destOrd="0" presId="urn:microsoft.com/office/officeart/2005/8/layout/lProcess2"/>
    <dgm:cxn modelId="{80C8BF72-F410-41B3-8635-40062A09E949}" type="presParOf" srcId="{3AB6D0CB-D2EE-4B45-8F22-E5CAFB345ABC}" destId="{F248BEA3-CA13-44EC-9677-A75CA766FA90}" srcOrd="4" destOrd="0" presId="urn:microsoft.com/office/officeart/2005/8/layout/lProcess2"/>
    <dgm:cxn modelId="{B1E78E7C-15ED-4DF6-BAF3-FE27B59438DB}" type="presParOf" srcId="{8A2F156E-B4E6-4875-A856-0B2F55CF72CE}" destId="{A4F3D13F-AAA3-4CFE-91B1-73633D1EF7B9}" srcOrd="3" destOrd="0" presId="urn:microsoft.com/office/officeart/2005/8/layout/lProcess2"/>
    <dgm:cxn modelId="{DB55C7F6-A24C-42BD-8FF7-1B4CFA5157ED}" type="presParOf" srcId="{8A2F156E-B4E6-4875-A856-0B2F55CF72CE}" destId="{DB6EEFAF-A39D-40E6-AEA6-A63F0856449D}" srcOrd="4" destOrd="0" presId="urn:microsoft.com/office/officeart/2005/8/layout/lProcess2"/>
    <dgm:cxn modelId="{89271E58-E42E-4E73-8D77-ED9FFD13D4DF}" type="presParOf" srcId="{DB6EEFAF-A39D-40E6-AEA6-A63F0856449D}" destId="{C76A52D3-7835-4797-BFE8-A4063F509925}" srcOrd="0" destOrd="0" presId="urn:microsoft.com/office/officeart/2005/8/layout/lProcess2"/>
    <dgm:cxn modelId="{A7BD7579-935D-4CC6-831E-6EAF382426BD}" type="presParOf" srcId="{DB6EEFAF-A39D-40E6-AEA6-A63F0856449D}" destId="{A1F14622-7317-4DB1-9D0E-CAC0EB5AAF52}" srcOrd="1" destOrd="0" presId="urn:microsoft.com/office/officeart/2005/8/layout/lProcess2"/>
    <dgm:cxn modelId="{50F90993-1A98-4C1A-8488-022E4E6ED6C7}" type="presParOf" srcId="{DB6EEFAF-A39D-40E6-AEA6-A63F0856449D}" destId="{6DA2434D-DA15-4ED6-A376-66F30138B58F}" srcOrd="2" destOrd="0" presId="urn:microsoft.com/office/officeart/2005/8/layout/lProcess2"/>
    <dgm:cxn modelId="{ED328475-1A54-4A72-BA27-ED533BD6BD28}" type="presParOf" srcId="{6DA2434D-DA15-4ED6-A376-66F30138B58F}" destId="{A4E09CED-7E6A-4457-92DC-7E991E9AB45C}" srcOrd="0" destOrd="0" presId="urn:microsoft.com/office/officeart/2005/8/layout/lProcess2"/>
    <dgm:cxn modelId="{8C64AE07-EABC-4C38-BB8C-C53541ABCFEC}" type="presParOf" srcId="{A4E09CED-7E6A-4457-92DC-7E991E9AB45C}" destId="{F735253A-39A3-4F89-BEA7-790BF8A0DC48}" srcOrd="0" destOrd="0" presId="urn:microsoft.com/office/officeart/2005/8/layout/lProcess2"/>
    <dgm:cxn modelId="{79004EBD-D7B6-4D5B-AC23-D551C2FE9AF4}" type="presParOf" srcId="{A4E09CED-7E6A-4457-92DC-7E991E9AB45C}" destId="{67CDABF8-2560-47D4-B566-3ED9EA6A4CF6}" srcOrd="1" destOrd="0" presId="urn:microsoft.com/office/officeart/2005/8/layout/lProcess2"/>
    <dgm:cxn modelId="{11665022-00FD-4983-9568-B330908E4D49}" type="presParOf" srcId="{A4E09CED-7E6A-4457-92DC-7E991E9AB45C}" destId="{116C17C9-330E-4156-AF78-31BEE495748B}" srcOrd="2" destOrd="0" presId="urn:microsoft.com/office/officeart/2005/8/layout/lProcess2"/>
    <dgm:cxn modelId="{3BD9162B-31FC-45BC-AA00-3009578B225D}" type="presParOf" srcId="{8A2F156E-B4E6-4875-A856-0B2F55CF72CE}" destId="{D13E0E34-46DE-4719-90F3-7A9FF64ADAD7}" srcOrd="5" destOrd="0" presId="urn:microsoft.com/office/officeart/2005/8/layout/lProcess2"/>
    <dgm:cxn modelId="{26DEB01A-4EEB-45DD-8C38-2F97F0A55AFD}" type="presParOf" srcId="{8A2F156E-B4E6-4875-A856-0B2F55CF72CE}" destId="{A6E6BC25-EFB3-4F3C-A865-CD6901A8B2B2}" srcOrd="6" destOrd="0" presId="urn:microsoft.com/office/officeart/2005/8/layout/lProcess2"/>
    <dgm:cxn modelId="{8427EF82-6C23-49F3-A3D6-0A2AC56FC90E}" type="presParOf" srcId="{A6E6BC25-EFB3-4F3C-A865-CD6901A8B2B2}" destId="{83AE76A7-BE40-4D3A-BBDD-FE9C1051E2AD}" srcOrd="0" destOrd="0" presId="urn:microsoft.com/office/officeart/2005/8/layout/lProcess2"/>
    <dgm:cxn modelId="{DCAC2BCC-6DD2-4AE1-964D-9CC43BD7CE49}" type="presParOf" srcId="{A6E6BC25-EFB3-4F3C-A865-CD6901A8B2B2}" destId="{E3F0AC6B-7AAE-4B57-B304-97BCC3ADC125}" srcOrd="1" destOrd="0" presId="urn:microsoft.com/office/officeart/2005/8/layout/lProcess2"/>
    <dgm:cxn modelId="{921C5FBC-3568-474F-9DFD-CFBFB55F8987}" type="presParOf" srcId="{A6E6BC25-EFB3-4F3C-A865-CD6901A8B2B2}" destId="{8938C20F-6C38-4B1D-9BE2-571656BA1577}" srcOrd="2" destOrd="0" presId="urn:microsoft.com/office/officeart/2005/8/layout/lProcess2"/>
    <dgm:cxn modelId="{D825A35A-3916-43BD-8A60-8B008C5A1168}" type="presParOf" srcId="{8938C20F-6C38-4B1D-9BE2-571656BA1577}" destId="{024384A3-5061-4D5B-A80C-C169A06FD03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B557C-D50F-4499-ACFF-B57879664B4D}">
      <dsp:nvSpPr>
        <dsp:cNvPr id="0" name=""/>
        <dsp:cNvSpPr/>
      </dsp:nvSpPr>
      <dsp:spPr>
        <a:xfrm>
          <a:off x="2151" y="0"/>
          <a:ext cx="2111001" cy="4829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Benefits/Harms</a:t>
          </a:r>
        </a:p>
      </dsp:txBody>
      <dsp:txXfrm>
        <a:off x="2151" y="0"/>
        <a:ext cx="2111001" cy="1448851"/>
      </dsp:txXfrm>
    </dsp:sp>
    <dsp:sp modelId="{FA47314E-CC35-42A2-8A58-5D0277746B7E}">
      <dsp:nvSpPr>
        <dsp:cNvPr id="0" name=""/>
        <dsp:cNvSpPr/>
      </dsp:nvSpPr>
      <dsp:spPr>
        <a:xfrm>
          <a:off x="213251" y="1450266"/>
          <a:ext cx="1688801" cy="145616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HCVST systematic review</a:t>
          </a:r>
        </a:p>
      </dsp:txBody>
      <dsp:txXfrm>
        <a:off x="255900" y="1492915"/>
        <a:ext cx="1603503" cy="1370863"/>
      </dsp:txXfrm>
    </dsp:sp>
    <dsp:sp modelId="{7DABCD5D-F933-4730-9D6F-41C1AFAAEFFA}">
      <dsp:nvSpPr>
        <dsp:cNvPr id="0" name=""/>
        <dsp:cNvSpPr/>
      </dsp:nvSpPr>
      <dsp:spPr>
        <a:xfrm>
          <a:off x="213251" y="3130452"/>
          <a:ext cx="1688801" cy="145616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HIVST systematic review (indirect evidence)</a:t>
          </a:r>
        </a:p>
      </dsp:txBody>
      <dsp:txXfrm>
        <a:off x="255900" y="3173101"/>
        <a:ext cx="1603503" cy="1370863"/>
      </dsp:txXfrm>
    </dsp:sp>
    <dsp:sp modelId="{FDB0DC86-23D6-4880-91E4-7A100CC53012}">
      <dsp:nvSpPr>
        <dsp:cNvPr id="0" name=""/>
        <dsp:cNvSpPr/>
      </dsp:nvSpPr>
      <dsp:spPr>
        <a:xfrm>
          <a:off x="2271477" y="0"/>
          <a:ext cx="2111001" cy="4829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Values and Preferences, acceptability</a:t>
          </a:r>
        </a:p>
      </dsp:txBody>
      <dsp:txXfrm>
        <a:off x="2271477" y="0"/>
        <a:ext cx="2111001" cy="1448851"/>
      </dsp:txXfrm>
    </dsp:sp>
    <dsp:sp modelId="{282D1ECE-8293-4D29-9195-F9C3C8C3DEEC}">
      <dsp:nvSpPr>
        <dsp:cNvPr id="0" name=""/>
        <dsp:cNvSpPr/>
      </dsp:nvSpPr>
      <dsp:spPr>
        <a:xfrm>
          <a:off x="2482578" y="1449263"/>
          <a:ext cx="1688801" cy="94880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HCVST systematic review</a:t>
          </a:r>
        </a:p>
      </dsp:txBody>
      <dsp:txXfrm>
        <a:off x="2510368" y="1477053"/>
        <a:ext cx="1633221" cy="893224"/>
      </dsp:txXfrm>
    </dsp:sp>
    <dsp:sp modelId="{E8F0E66C-EE2A-465A-91CE-5B5191286618}">
      <dsp:nvSpPr>
        <dsp:cNvPr id="0" name=""/>
        <dsp:cNvSpPr/>
      </dsp:nvSpPr>
      <dsp:spPr>
        <a:xfrm>
          <a:off x="2482578" y="2544037"/>
          <a:ext cx="1688801" cy="9488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Community-led V&amp;P studies</a:t>
          </a:r>
        </a:p>
      </dsp:txBody>
      <dsp:txXfrm>
        <a:off x="2510368" y="2571827"/>
        <a:ext cx="1633221" cy="893224"/>
      </dsp:txXfrm>
    </dsp:sp>
    <dsp:sp modelId="{F248BEA3-CA13-44EC-9677-A75CA766FA90}">
      <dsp:nvSpPr>
        <dsp:cNvPr id="0" name=""/>
        <dsp:cNvSpPr/>
      </dsp:nvSpPr>
      <dsp:spPr>
        <a:xfrm>
          <a:off x="2482578" y="3638811"/>
          <a:ext cx="1688801" cy="9488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HIVST V&amp;P Review (indirect evidence)</a:t>
          </a:r>
        </a:p>
      </dsp:txBody>
      <dsp:txXfrm>
        <a:off x="2510368" y="3666601"/>
        <a:ext cx="1633221" cy="893224"/>
      </dsp:txXfrm>
    </dsp:sp>
    <dsp:sp modelId="{C76A52D3-7835-4797-BFE8-A4063F509925}">
      <dsp:nvSpPr>
        <dsp:cNvPr id="0" name=""/>
        <dsp:cNvSpPr/>
      </dsp:nvSpPr>
      <dsp:spPr>
        <a:xfrm>
          <a:off x="4540804" y="0"/>
          <a:ext cx="2111001" cy="4829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Feasibility</a:t>
          </a:r>
          <a:r>
            <a:rPr lang="en-US" sz="2300" kern="1200" dirty="0"/>
            <a:t> </a:t>
          </a:r>
        </a:p>
      </dsp:txBody>
      <dsp:txXfrm>
        <a:off x="4540804" y="0"/>
        <a:ext cx="2111001" cy="1448851"/>
      </dsp:txXfrm>
    </dsp:sp>
    <dsp:sp modelId="{F735253A-39A3-4F89-BEA7-790BF8A0DC48}">
      <dsp:nvSpPr>
        <dsp:cNvPr id="0" name=""/>
        <dsp:cNvSpPr/>
      </dsp:nvSpPr>
      <dsp:spPr>
        <a:xfrm>
          <a:off x="4761530" y="2581758"/>
          <a:ext cx="1688801" cy="87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Special usability &amp; acceptability studies</a:t>
          </a:r>
        </a:p>
      </dsp:txBody>
      <dsp:txXfrm>
        <a:off x="4787106" y="2607334"/>
        <a:ext cx="1637649" cy="822073"/>
      </dsp:txXfrm>
    </dsp:sp>
    <dsp:sp modelId="{116C17C9-330E-4156-AF78-31BEE495748B}">
      <dsp:nvSpPr>
        <dsp:cNvPr id="0" name=""/>
        <dsp:cNvSpPr/>
      </dsp:nvSpPr>
      <dsp:spPr>
        <a:xfrm>
          <a:off x="4751904" y="3555121"/>
          <a:ext cx="1688801" cy="106565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HIVST policies, programs, implementation</a:t>
          </a:r>
        </a:p>
      </dsp:txBody>
      <dsp:txXfrm>
        <a:off x="4783116" y="3586333"/>
        <a:ext cx="1626377" cy="1003232"/>
      </dsp:txXfrm>
    </dsp:sp>
    <dsp:sp modelId="{83AE76A7-BE40-4D3A-BBDD-FE9C1051E2AD}">
      <dsp:nvSpPr>
        <dsp:cNvPr id="0" name=""/>
        <dsp:cNvSpPr/>
      </dsp:nvSpPr>
      <dsp:spPr>
        <a:xfrm>
          <a:off x="6812282" y="0"/>
          <a:ext cx="2111001" cy="4829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Resource Use</a:t>
          </a:r>
        </a:p>
      </dsp:txBody>
      <dsp:txXfrm>
        <a:off x="6812282" y="0"/>
        <a:ext cx="2111001" cy="1448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698500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Health Organization</a:t>
            </a:r>
          </a:p>
        </p:txBody>
      </p:sp>
      <p:sp>
        <p:nvSpPr>
          <p:cNvPr id="16589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69A33-D4E7-445E-B910-388F774EBAD5}" type="datetime3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July 2021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589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A5D11-A3A0-430D-9A64-640A2018A0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5894" name="Notes Placeholder 7"/>
          <p:cNvSpPr>
            <a:spLocks noGrp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4637" cy="3727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FC719-5101-41A3-A716-5764E54876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B71F759-B4FE-904D-AB5A-474D3FBA4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3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D1536-7CF0-CD4A-A15C-7FC41B4B4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6AB38-A062-3948-A857-63570EC7E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7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A7642-9286-4AD8-BE1D-26A9F890CF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40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A7642-9286-4AD8-BE1D-26A9F890CF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0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A7642-9286-4AD8-BE1D-26A9F890CF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90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89AE3-816E-42E0-AED3-7FEDCA888F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12/07/2021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12/07/2021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12/07/2021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12/07/2021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B10A4-5339-4845-AAD2-80B48B7E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D239-C8E0-4805-A7B7-682E69EFC51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1B9A-9201-4159-A048-72248DF5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57918-4564-486C-BE20-AAB85A9D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5B7A-3358-4D3E-80C8-A6F82D27C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8518300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0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620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66685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1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57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6782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05517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07409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75418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0CC27D-0020-48D4-9B6C-9E6EA0640D93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956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737763" y="370800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79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97073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7BA931E1-7FC2-4DBD-9F66-3D1575A3F79C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126485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518301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73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EC24-EFE1-41C1-98D8-30217BA06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762EA-DC05-4580-A993-89B1E6DD6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1E29-1EA0-4EF9-9C59-23C531B7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B0B66-9504-4271-85D2-9EE24C04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B037D-C437-40D9-9355-9087DFC4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9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0ACC-8EEA-47FA-ADC6-F052305E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EAE5-F31F-42A9-9900-30EE6BAD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CA553-690F-4B03-8335-0D2C8C16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16E58-3792-4AE3-A6DB-DA54633B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3C27-7997-4CAB-95D3-03E99F57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E465072-A998-435E-BC81-1F9BD2B8345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83801" y="6139403"/>
            <a:ext cx="2119035" cy="7069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172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FFF5-5962-4FE8-B686-1EA90AAB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712D5-97A2-4DD4-B5B2-6E5191A43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964F1-62CF-419F-89CB-59A01706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16BE-F6F7-4316-9E53-12193166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5D58-5B04-46B0-98CF-52DF9577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62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6F5B-3509-402B-9029-B8C26B0E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B0AC-1FC3-48DE-B1C6-FCB0BBEF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F91E5-2955-4841-BFCD-4D4E8B55E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62711-FE4F-4698-9115-FFA04FBA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41366-A814-4F5B-ADE3-A5800C8D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D644F-1A90-49A3-A269-4A3B25EE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12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A6C0-9167-44DB-B574-8B5EA729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D96B6-C2D4-4F97-BB01-A0A50B04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36FE8-8AD3-4315-AFCC-847AF43C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2743B-AD19-4888-9CE0-1BD1B201B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0285E-50D5-42DA-8E40-12111155A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6E677-0DEA-42E6-B1AB-B910D23B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45D1D-AE26-4CA8-BDFE-7E9A3D69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BC1E-1AE3-43B7-9AE6-EDDB1331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88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48F3-87B3-40CA-A086-B472F65D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CA6B9-BA1B-44EE-9EBF-7B248533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3C89E-BE6D-4838-9E4D-75267DB1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387DC-2CCC-4418-AD9F-3991A99C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2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889CB-CB55-4FC3-9BED-DE27938A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BD9FA-FF1F-428C-BFAC-22EA7C13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0D16-7E73-400D-AA7C-E5251D5B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89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B841-316D-4345-A947-4A75A6E1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9FC7-7845-478D-8E45-02467A80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CE82A-1FE5-4219-A858-DE76F2F35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4BD65-66DC-4F8D-8716-5A0236A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3A25C-2505-4FF5-B21C-8F44FD6A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FFF7-CCE5-44EE-8156-33CB7896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9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4934-0196-454B-AA07-ADB41950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4EBFE-3F64-4F3F-84D9-8A78D2A70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CB069-86AE-43AA-BF82-807791175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4D544-4A56-4FF8-A066-07E35CCE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CDB74-CADE-46EB-8C1F-30AF9691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AE903-90A1-4591-98B2-BE9B3818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3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72A5-7958-4C6C-ADF5-414FC884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B5E29-2382-4591-8B98-8F1CA37A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D9EEA-A0C2-4281-83E6-69814F5A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10B71-650B-4BDC-A0A9-B8834FAE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5E648-D243-4BEA-BDD7-EA772571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7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04C6A-5954-447F-8220-FE3E12248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BD2D8-A1F7-47F7-A835-62E91824E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9EF2-D1ED-4FC4-B55A-3645EEB5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275CA-19C7-4488-B8FD-D307A0B8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004AA-0417-4503-8C08-A8ABE536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66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D1FF-8D00-4478-B0E5-B261BEE7BE46}" type="datetime1">
              <a:rPr lang="en-GB" altLang="en-US"/>
              <a:pPr>
                <a:defRPr/>
              </a:pPr>
              <a:t>12/07/2021</a:t>
            </a:fld>
            <a:endParaRPr lang="en-GB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|     Title of the presentation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F0F-A361-461B-B7E8-F80B64CB8A6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51012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053-F8AF-41BF-A6A2-3A9718DBD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64111-6BB5-46F1-9165-B5DBD39E9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E710A-1090-4597-912B-CB9102E6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F6601-D8F5-4CEB-858E-693126FF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9297-944C-4ADE-93FB-CA0AD1E5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878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25DD-0854-46F9-9427-AFB6CB94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F254C-2DFD-49FA-B80E-93B726B5A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08D0-87D8-4DBB-8450-EE3E9C67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F0D38-8FE2-4A3B-A254-812B6939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3E06-06BA-42F4-B561-E40F5BD3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445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8071-E17A-47CC-9F37-73C7E08A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D9685-BA0F-4764-B6A2-CDFB9178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23FB9-1ED4-481B-A326-15854BDC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30E33-1973-40EA-8C94-CA871590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3B65-A044-4135-9CCE-CF566E1A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08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5C2C-65DA-4C97-8CED-77F00C2D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285D-F331-4C5B-A346-33CCED742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C88B2-01B9-4E31-A5EB-9FCF0AFCC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B80E-2DC1-4F5E-9525-B39F9715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8F8B4-2A83-4A3D-9F9E-AE81F1CD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66A33-356B-457F-982D-3635C118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56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A916-FA7A-46D2-AB00-E654C3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6B954-C760-4B72-9FFB-DE0AFAF3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748DA-48D9-4520-A0A7-E348F0B55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281A7-8463-4B7E-A184-699A9D53E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4C375-6084-44D1-B73C-33021A913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03F2E-73FB-4E41-939D-C79B5F1A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C73FA-9CCB-4A1E-93B3-D6200A59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0C30C-AC74-4743-B4E2-71E564BC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49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0A37-4AAA-4956-BDDA-2EB56AF1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19CCC-058B-44C4-B1E4-1441E8EF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65957-B647-43D8-AAF7-FC3D8086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BBF0C-1DB6-4DD9-8712-42B4861B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986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746E5-A294-4F83-9E27-A41D66F1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DABA6-2D1E-4953-B1CF-833E3BA8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82AB2-46DC-4315-8096-E78E35BF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387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AF84-DA02-4522-91D5-FAC9BBB3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B7A2-4AD3-4534-B118-ABB0008A3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224E4-C85D-4B15-8C91-572ECFDEC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9A2D2-9985-4DD1-A2EA-8EDA9AA0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52731-401A-42D7-8741-BE64EDF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9A3B1-0A40-42B4-A452-3541B0C5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5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014A-CFDB-4A91-9EC2-79C13C78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67243-6470-490A-9E2E-89155B3E6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F3E6B-40A7-4E4D-9238-78D37FEEF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44311-2AB9-4E4F-B6EF-C7F677C8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6D3F-A27D-4EF0-B89F-4152BD07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B3F4A-E7EA-4E99-9C34-3334FEB5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EC99-F595-4153-B9FF-E5189892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91140-BAD8-40A1-9675-793DB305C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B67D-F411-44C4-BA0A-06C79068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0B22-A19B-44BA-86C4-7F16743B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7DBD-3997-4D03-98EA-88E5EFC0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365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5B464-C355-491C-BFC4-8E7392361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58C4E-D479-4EF1-BEB8-1015954F1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96AA3-7862-4EC1-BC92-3592E14D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EF1E-DF24-4417-AB15-0140DFA2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C4856-4DB2-4CB0-A6F1-29CE0562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4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933" y="909457"/>
            <a:ext cx="10193867" cy="360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933" y="1381436"/>
            <a:ext cx="10972800" cy="4976813"/>
          </a:xfrm>
          <a:prstGeom prst="rect">
            <a:avLst/>
          </a:prstGeom>
        </p:spPr>
        <p:txBody>
          <a:bodyPr vert="horz"/>
          <a:lstStyle>
            <a:lvl1pPr marL="380990" indent="-380990">
              <a:buFont typeface="Arial"/>
              <a:buChar char="•"/>
              <a:defRPr sz="2133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487318" y="66512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26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7925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52660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2818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0894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30113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49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67558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13466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919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27567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810908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93EB3-517D-46EE-87E2-1CF0DE5E2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7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93EB3-517D-46EE-87E2-1CF0DE5E2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45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69A4-3F82-450C-8F7A-3B50479FC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29BAC-A1EF-4AEE-A7C2-A19AA5B68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CFC4-58F3-46E9-A46D-8CF77B41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25AB-F868-42E5-B3B2-A46571B2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97081-2341-411D-BBA7-32557B8A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756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C650-6192-473D-B706-752AA0EC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6012-FD59-4757-811C-96B38AF2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7A482-3A96-4335-886B-4A6DD16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4E8C0-C7DE-4D61-8E5D-FB640958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607CC-2630-46D5-B054-102A08FF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72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2CAC-DE6C-4678-8AF9-AAE3194E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2459E-16D3-4DB2-8318-02CD433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E623A-5EBF-44A2-B6F9-49F3CF65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FB63B-5DF2-455C-948C-4145CAAE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13AC1-4786-45A8-8E03-687DBCAA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4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74B8-6005-4A15-B5F0-FBA263B2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4650-446D-44BC-8423-C8206E61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B65A0-4E6F-47E2-8E46-4A061DB1C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F526A-38C0-4EC9-AD7F-05B3CDE8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01008-D3CC-42DC-9ACC-587C1F33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0852B-89BE-4917-9DDA-70D4D83D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1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991D-52E2-40B2-B14F-B26FD08F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A4ABC-97A8-4647-94A4-C0FABD09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71518-005B-4D1F-93DE-C4281FDC7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989AF-9ED0-4966-9873-D635BEAB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844B-A13B-49FA-BED5-94AA09541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77254-8775-4EF2-BF2A-15B54158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7C691-2454-4F3F-8E79-87AC55F0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6FF78-5ABB-4CF6-99D0-2312256A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36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C210-64F2-41D6-A387-1B6766C6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DF9F3-CD7F-4350-9DA1-D1FAFA49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63307-5265-4DA0-9CE7-655E65D1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A3A8C-D45F-47A6-A9CC-D0F0635F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76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726A3-334A-4A34-B512-BB32E1B9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39FBB-49AB-44E8-87F8-43920D0E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FEBBB-32FC-4879-860E-72814D1C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8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AE1B-25A0-405C-B44C-A2BB10A0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191E-9219-45A6-BABB-08983AB2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FA5FB-78E4-4381-B8C3-14594DEC8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BB4BB-EC15-48D8-9FA7-95668AB2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C9A9D-4978-4540-B55A-353C8D5C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3E0B8-25CF-4A58-9F4A-C58D5470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45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6968-0926-4BC3-AC21-E35E0A37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8FBED-D46C-433A-8635-36117F6CF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5B5DC-90ED-4EE5-879E-D4B3CE7C8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2B680-1943-4BC4-AF28-3F27AF87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C8156-A52D-4D39-9392-7F3C8543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79DC2-8E74-445F-8F4F-75FCC0CC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83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E13C-2CF2-41F4-B540-EACE8511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D9293-3F5C-4AA9-9723-E75049460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FABB-48D2-4458-A1B3-9B8927A0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86EEB-D994-4BF3-BAFD-7CD2488A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AE824-7C06-4711-8EA0-6886A757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01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8388C-D309-4AA3-BE7C-D2DF711C8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FF4BE-D457-4701-9E22-3E0E9A445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B0ABD-178F-48AF-96E3-5C985519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20752-0D8D-4834-8AE4-AE36657C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B3209-E341-413D-8E53-3F41C212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274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87451" y="191736"/>
            <a:ext cx="11004552" cy="790065"/>
          </a:xfrm>
          <a:prstGeom prst="rect">
            <a:avLst/>
          </a:prstGeom>
          <a:solidFill>
            <a:srgbClr val="EEF1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sz="1800" kern="0" dirty="0">
              <a:solidFill>
                <a:prstClr val="black"/>
              </a:solidFill>
              <a:latin typeface="Franklin Gothic Book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7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7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236" y="161925"/>
            <a:ext cx="10159013" cy="831850"/>
          </a:xfrm>
        </p:spPr>
        <p:txBody>
          <a:bodyPr lIns="216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3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Wingdings" panose="05000000000000000000" pitchFamily="2" charset="2"/>
              <a:buChar char="n"/>
              <a:tabLst/>
              <a:defRPr b="0"/>
            </a:lvl1pPr>
            <a:lvl2pPr marL="630000" indent="-2304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buClr>
                <a:schemeClr val="tx2"/>
              </a:buClr>
              <a:defRPr/>
            </a:lvl3pPr>
            <a:lvl4pPr marL="1544400" indent="-230400">
              <a:spcBef>
                <a:spcPts val="384"/>
              </a:spcBef>
              <a:buClr>
                <a:schemeClr val="tx2"/>
              </a:buClr>
              <a:defRPr/>
            </a:lvl4pPr>
            <a:lvl5pPr marL="2059200" indent="-230400">
              <a:spcBef>
                <a:spcPts val="384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9" descr="logo-FIND-Office.w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7" y="191738"/>
            <a:ext cx="1410659" cy="8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28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3" cy="459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12/07/2021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735601" y="379578"/>
            <a:ext cx="1976400" cy="6948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42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noProof="0" smtClean="0"/>
              <a:t>12/07/2021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 dirty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371958"/>
            <a:ext cx="1976400" cy="6948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42222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38C48-3D0D-47A7-B4DE-9FDB243E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C55B1-BD1C-43B8-AB9B-46E6C325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33B9-CE22-458D-A321-69AA66932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018F-0FC9-418C-9214-B45FAF57B09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A434B-AE39-424C-8AAB-A57A8DBAD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71B98-E486-49D1-B0D4-F2B323382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C30E-93C1-44C0-9B5F-26BDFC892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7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FA578-1375-4DA5-813B-50D59D51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CA67C-9DB9-4EC1-81F3-BA8B0E2B8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3F309-74B1-4DE8-A552-ADF0EA74A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CC44-2379-462C-8E93-B3E874461CBF}" type="datetimeFigureOut">
              <a:rPr lang="en-GB" smtClean="0"/>
              <a:t>12/07/2021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D5F6-C01F-412C-8681-78748B585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2AB0-47E9-4B6D-A71D-BC3DF5D41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DF3E-6054-4272-A46C-C1FC6887C5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93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5FB5-C654-4AF4-BBAB-C9CDAB52ECDC}" type="datetimeFigureOut">
              <a:rPr lang="fr-CH" smtClean="0"/>
              <a:t>12.07.2021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DFD4-658F-40E3-B188-D2B3D345EA3B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10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A4E93-F707-4DDB-B384-728A863F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9EBA-F651-4049-B76E-FA004ADC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FA1C-EA4D-4A7D-95E3-3F27138C0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886A0-F078-4752-9F58-734F54D38DA2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21ED1-9617-48C5-B0A4-3D25E8E42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535B1-5ADC-4B2A-8010-0D480AE6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065E-DF30-4453-B673-47ED55CD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3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mil@who.int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bmcinfectdis.biomedcentral.com/articles/supplements/volume-17-supplement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b="13825"/>
          <a:stretch/>
        </p:blipFill>
        <p:spPr/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9495" y="91893"/>
            <a:ext cx="8337755" cy="111915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WHO recommendations and guidelines on Hepatis C virus self-testing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9999" y="4610481"/>
            <a:ext cx="5971600" cy="4212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i="1" dirty="0">
                <a:solidFill>
                  <a:schemeClr val="bg1"/>
                </a:solidFill>
              </a:rPr>
              <a:t>WHO Global HIV Hepatitis and STI Programmes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891925" y="134302"/>
            <a:ext cx="3172871" cy="1112400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370E4-AEC4-4537-9D67-FD1FB96EA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18 July 2021</a:t>
            </a:r>
          </a:p>
        </p:txBody>
      </p:sp>
    </p:spTree>
    <p:extLst>
      <p:ext uri="{BB962C8B-B14F-4D97-AF65-F5344CB8AC3E}">
        <p14:creationId xmlns:p14="http://schemas.microsoft.com/office/powerpoint/2010/main" val="352405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3BA-9ED6-429B-9F12-A14F15C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6" y="742951"/>
            <a:ext cx="3748520" cy="5824104"/>
          </a:xfrm>
          <a:solidFill>
            <a:srgbClr val="3193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 consistently increased with HIVST in both general and key populations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F013C-CCD4-44DE-AC77-23AC1FAC1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242D6-2FB8-46A4-B8BB-85E7C630B4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29463" y="512402"/>
            <a:ext cx="5943600" cy="62598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AB027C-958D-4D8E-B421-65229367665C}"/>
              </a:ext>
            </a:extLst>
          </p:cNvPr>
          <p:cNvSpPr/>
          <p:nvPr/>
        </p:nvSpPr>
        <p:spPr>
          <a:xfrm>
            <a:off x="8390021" y="336884"/>
            <a:ext cx="1280883" cy="6230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3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3BA-9ED6-429B-9F12-A14F15C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371808"/>
            <a:ext cx="3497179" cy="6114385"/>
          </a:xfrm>
          <a:solidFill>
            <a:srgbClr val="3193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greater positivity with HIVST compared to standard 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E504D-60A7-4710-BEDF-6F9EFD86147D}"/>
              </a:ext>
            </a:extLst>
          </p:cNvPr>
          <p:cNvSpPr txBox="1"/>
          <p:nvPr/>
        </p:nvSpPr>
        <p:spPr>
          <a:xfrm>
            <a:off x="10598781" y="6447631"/>
            <a:ext cx="15478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Cluster RCT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CA233-2ED1-49C9-8201-B2104F251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149180-DB70-4FA1-9259-E1B41C0B2F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1999" y="591616"/>
            <a:ext cx="6144127" cy="585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19FDE5-DC41-4373-A70C-E9A48C18310E}"/>
              </a:ext>
            </a:extLst>
          </p:cNvPr>
          <p:cNvSpPr/>
          <p:nvPr/>
        </p:nvSpPr>
        <p:spPr>
          <a:xfrm>
            <a:off x="7828547" y="579868"/>
            <a:ext cx="1337756" cy="55041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8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3BA-9ED6-429B-9F12-A14F15C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371808"/>
            <a:ext cx="3497179" cy="6114385"/>
          </a:xfrm>
          <a:solidFill>
            <a:srgbClr val="3193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 with HIVST comparable to that with standard HTS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(Linkage support with HIVST can improve linkage (e.g., home ART initiation, peer navigation, provider incentive)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E504D-60A7-4710-BEDF-6F9EFD86147D}"/>
              </a:ext>
            </a:extLst>
          </p:cNvPr>
          <p:cNvSpPr txBox="1"/>
          <p:nvPr/>
        </p:nvSpPr>
        <p:spPr>
          <a:xfrm>
            <a:off x="10598781" y="6447631"/>
            <a:ext cx="15478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Cluster RCT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CA233-2ED1-49C9-8201-B2104F251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04E1B-119F-4F2D-8E24-A209EB8FCBD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23874" y="371808"/>
            <a:ext cx="6324599" cy="59063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51D023-FBD2-425F-B15B-ABB409B66F04}"/>
              </a:ext>
            </a:extLst>
          </p:cNvPr>
          <p:cNvSpPr/>
          <p:nvPr/>
        </p:nvSpPr>
        <p:spPr>
          <a:xfrm>
            <a:off x="8181125" y="371808"/>
            <a:ext cx="1337756" cy="55477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1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3BA-9ED6-429B-9F12-A14F15C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371808"/>
            <a:ext cx="3497179" cy="6114385"/>
          </a:xfrm>
          <a:solidFill>
            <a:srgbClr val="3193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Harms or adverse events with HIVST are rare and rates are similar to standard 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E504D-60A7-4710-BEDF-6F9EFD86147D}"/>
              </a:ext>
            </a:extLst>
          </p:cNvPr>
          <p:cNvSpPr txBox="1"/>
          <p:nvPr/>
        </p:nvSpPr>
        <p:spPr>
          <a:xfrm>
            <a:off x="10598781" y="6447631"/>
            <a:ext cx="15478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Cluster RCT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CA233-2ED1-49C9-8201-B2104F251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02F06-33DB-4EA2-8C86-83EB3CCC1A29}"/>
              </a:ext>
            </a:extLst>
          </p:cNvPr>
          <p:cNvPicPr/>
          <p:nvPr/>
        </p:nvPicPr>
        <p:blipFill rotWithShape="1">
          <a:blip r:embed="rId4"/>
          <a:srcRect b="8484"/>
          <a:stretch/>
        </p:blipFill>
        <p:spPr>
          <a:xfrm>
            <a:off x="4038598" y="1646775"/>
            <a:ext cx="7640053" cy="37401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625EE-C41B-40A0-9367-86BF7735311B}"/>
              </a:ext>
            </a:extLst>
          </p:cNvPr>
          <p:cNvSpPr/>
          <p:nvPr/>
        </p:nvSpPr>
        <p:spPr>
          <a:xfrm>
            <a:off x="7908758" y="1646775"/>
            <a:ext cx="898358" cy="33744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09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CD63F7-7BD6-47A6-BF99-6E12272EA508}"/>
              </a:ext>
            </a:extLst>
          </p:cNvPr>
          <p:cNvSpPr txBox="1"/>
          <p:nvPr/>
        </p:nvSpPr>
        <p:spPr>
          <a:xfrm>
            <a:off x="1381434" y="117690"/>
            <a:ext cx="8861449" cy="662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Implementation considerations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91650-B745-4712-88B5-0621EE58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34" y="870684"/>
            <a:ext cx="9350476" cy="57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CD63F7-7BD6-47A6-BF99-6E12272EA508}"/>
              </a:ext>
            </a:extLst>
          </p:cNvPr>
          <p:cNvSpPr txBox="1"/>
          <p:nvPr/>
        </p:nvSpPr>
        <p:spPr>
          <a:xfrm>
            <a:off x="1460090" y="117690"/>
            <a:ext cx="8782793" cy="662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Implementation considerations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DB420-9250-4041-AB33-6F9A4F20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8" y="1074821"/>
            <a:ext cx="10121134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CD63F7-7BD6-47A6-BF99-6E12272EA508}"/>
              </a:ext>
            </a:extLst>
          </p:cNvPr>
          <p:cNvSpPr txBox="1"/>
          <p:nvPr/>
        </p:nvSpPr>
        <p:spPr>
          <a:xfrm>
            <a:off x="1460090" y="117690"/>
            <a:ext cx="8782793" cy="662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Implementation considerations (3)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434430-F60D-4887-82EB-BF481FB1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22" y="1004118"/>
            <a:ext cx="9438356" cy="37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2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913F4-EF99-4055-929C-2CDA26889579}"/>
              </a:ext>
            </a:extLst>
          </p:cNvPr>
          <p:cNvSpPr txBox="1"/>
          <p:nvPr/>
        </p:nvSpPr>
        <p:spPr>
          <a:xfrm>
            <a:off x="213981" y="545688"/>
            <a:ext cx="5144082" cy="1069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Many service delivery models can be used and adapted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53294-2910-4A06-9C59-084BBD16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97" y="1044924"/>
            <a:ext cx="6079575" cy="5267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A51F56-21F4-495E-9644-D99B8B0E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1" y="1940554"/>
            <a:ext cx="5846674" cy="43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DA39-6EB0-4094-A1D3-D6EF417B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53" y="94174"/>
            <a:ext cx="11318034" cy="15172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H" sz="3200" b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Variety of support tools for HCVST – can be adapted for local </a:t>
            </a:r>
            <a:br>
              <a:rPr lang="fr-CH" sz="3200" b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CH" sz="3200" b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context and community preferences</a:t>
            </a:r>
            <a:br>
              <a:rPr lang="fr-CH" sz="3200" b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CH" sz="3100" i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Programmes should define a minimum support package for implementation</a:t>
            </a:r>
            <a:endParaRPr lang="en-GB" sz="3200" i="1" dirty="0">
              <a:solidFill>
                <a:srgbClr val="0099CC"/>
              </a:solidFill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E298-24B8-4575-9096-533619AD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79" y="1611445"/>
            <a:ext cx="6946831" cy="515238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In-person</a:t>
            </a:r>
            <a:r>
              <a:rPr lang="en-US" sz="2400" dirty="0">
                <a:latin typeface="Arial" panose="020B0604020202020204" pitchFamily="34" charset="0"/>
              </a:rPr>
              <a:t> demonstration, training or observation (one-on-one, with partners or in groups). Consider peer support/led options for key populations.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Video</a:t>
            </a:r>
            <a:r>
              <a:rPr lang="en-US" sz="2400" dirty="0">
                <a:latin typeface="Arial" panose="020B0604020202020204" pitchFamily="34" charset="0"/>
              </a:rPr>
              <a:t> instructions or demonstration (including online links to videos, QR codes, virtual real time support).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Telephone hotline </a:t>
            </a:r>
            <a:r>
              <a:rPr lang="en-US" sz="2400" dirty="0">
                <a:latin typeface="Arial" panose="020B0604020202020204" pitchFamily="34" charset="0"/>
              </a:rPr>
              <a:t>(can be integrated into existing national hotline services).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Messaging platforms</a:t>
            </a:r>
            <a:r>
              <a:rPr lang="en-US" sz="2400" dirty="0">
                <a:latin typeface="Arial" panose="020B0604020202020204" pitchFamily="34" charset="0"/>
              </a:rPr>
              <a:t> (short message service through telephone, Internet, social media).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</a:rPr>
              <a:t>Educational information </a:t>
            </a:r>
            <a:r>
              <a:rPr lang="en-GB" sz="2400" dirty="0">
                <a:latin typeface="Arial" panose="020B0604020202020204" pitchFamily="34" charset="0"/>
              </a:rPr>
              <a:t>via radio, television, leaflets, brochures, the Internet, social media and applications for smartphones/tablets.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Local information and resources</a:t>
            </a:r>
            <a:r>
              <a:rPr lang="en-US" sz="2400" dirty="0">
                <a:latin typeface="Arial" panose="020B0604020202020204" pitchFamily="34" charset="0"/>
              </a:rPr>
              <a:t> (for example, on counselling services, testing sites, treatment centres and where to access prevention services).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19C60A-0484-4182-9BA2-822F9C7E3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87" y="1611444"/>
            <a:ext cx="4380952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8164-A48F-4DC8-83DA-A6C4F962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4" y="130463"/>
            <a:ext cx="10515600" cy="895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E867-F373-4984-9DB7-1D9EB5E9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90" y="1075894"/>
            <a:ext cx="10229423" cy="509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WHO Headquarter: Rachel Baggaley, Olufunmilayo Lesi, Muhammad Shahid Jamil, Niklas Luhmann, Cheryl Johnson, Philippa Easterbrook, Maggie Barr-DiChiara, Emmanuel Fajardo, Belen Dinku.</a:t>
            </a:r>
          </a:p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WHO Steering Group</a:t>
            </a:r>
          </a:p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Guideline Development Group</a:t>
            </a:r>
          </a:p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External peer reviewers</a:t>
            </a:r>
          </a:p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Key partners</a:t>
            </a:r>
          </a:p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Community members and networks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systematic review teams and mathematical modellers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for evidence generation 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Unitaid for providing funding for the guidelines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1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 noChangeArrowheads="1"/>
          </p:cNvSpPr>
          <p:nvPr>
            <p:ph type="title"/>
          </p:nvPr>
        </p:nvSpPr>
        <p:spPr>
          <a:xfrm>
            <a:off x="480000" y="94053"/>
            <a:ext cx="9879879" cy="123825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WHO’s goal is to eliminate viral hepatitis as a major public health problem by 2030</a:t>
            </a:r>
          </a:p>
        </p:txBody>
      </p:sp>
      <p:sp>
        <p:nvSpPr>
          <p:cNvPr id="1136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80000" y="1800000"/>
            <a:ext cx="10827097" cy="4237200"/>
          </a:xfrm>
        </p:spPr>
        <p:txBody>
          <a:bodyPr/>
          <a:lstStyle/>
          <a:p>
            <a:endParaRPr lang="en-US" alt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Arial" charset="0"/>
              <a:buChar char="•"/>
            </a:pPr>
            <a:endParaRPr lang="en-US" alt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13668" name="Picture 11" descr="J:\DivData\ODH\Strategies\GHSS Graphics\LowDefinition\Hepatitis-slide4-viral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596" r="7468" b="7674"/>
          <a:stretch>
            <a:fillRect/>
          </a:stretch>
        </p:blipFill>
        <p:spPr bwMode="auto">
          <a:xfrm>
            <a:off x="619306" y="1473102"/>
            <a:ext cx="7866905" cy="4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Box 5"/>
          <p:cNvSpPr txBox="1">
            <a:spLocks noChangeArrowheads="1"/>
          </p:cNvSpPr>
          <p:nvPr/>
        </p:nvSpPr>
        <p:spPr bwMode="auto">
          <a:xfrm>
            <a:off x="1667014" y="1344876"/>
            <a:ext cx="553521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57" tIns="41379" rIns="82757" bIns="41379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761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13670" name="TextBox 1"/>
          <p:cNvSpPr txBox="1">
            <a:spLocks noChangeArrowheads="1"/>
          </p:cNvSpPr>
          <p:nvPr/>
        </p:nvSpPr>
        <p:spPr bwMode="auto">
          <a:xfrm>
            <a:off x="884903" y="6037200"/>
            <a:ext cx="3643988" cy="86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671" tIns="38331" rIns="76671" bIns="38331">
            <a:spAutoFit/>
          </a:bodyPr>
          <a:lstStyle>
            <a:lvl1pPr defTabSz="519113"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  <a:defRPr sz="33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19113">
              <a:spcBef>
                <a:spcPct val="20000"/>
              </a:spcBef>
              <a:buClr>
                <a:srgbClr val="1E7FB8"/>
              </a:buClr>
              <a:buFont typeface="Arial" charset="0"/>
              <a:buChar char="–"/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19113">
              <a:spcBef>
                <a:spcPct val="20000"/>
              </a:spcBef>
              <a:buClr>
                <a:srgbClr val="1E7FB8"/>
              </a:buClr>
              <a:buChar char="•"/>
              <a:defRPr sz="28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3pPr>
            <a:lvl4pPr marL="1600200" indent="-228600" defTabSz="519113">
              <a:spcBef>
                <a:spcPct val="20000"/>
              </a:spcBef>
              <a:buClr>
                <a:srgbClr val="1E7FB8"/>
              </a:buClr>
              <a:buChar char="–"/>
              <a:defRPr sz="28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r" defTabSz="519113" rtl="1">
              <a:spcBef>
                <a:spcPct val="20000"/>
              </a:spcBef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51911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E5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6-10 million infections (in 2015) </a:t>
            </a:r>
          </a:p>
          <a:p>
            <a:pPr marL="0" marR="0" lvl="0" indent="0" algn="l" defTabSz="51911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E5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900,000 infections (by 2030)</a:t>
            </a:r>
          </a:p>
          <a:p>
            <a:pPr marL="0" marR="0" lvl="0" indent="0" algn="l" defTabSz="51911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3671" name="TextBox 7"/>
          <p:cNvSpPr txBox="1">
            <a:spLocks noChangeArrowheads="1"/>
          </p:cNvSpPr>
          <p:nvPr/>
        </p:nvSpPr>
        <p:spPr bwMode="auto">
          <a:xfrm>
            <a:off x="5727551" y="6028890"/>
            <a:ext cx="3466074" cy="86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671" tIns="38331" rIns="76671" bIns="38331">
            <a:spAutoFit/>
          </a:bodyPr>
          <a:lstStyle>
            <a:lvl1pPr defTabSz="519113"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  <a:defRPr sz="33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19113">
              <a:spcBef>
                <a:spcPct val="20000"/>
              </a:spcBef>
              <a:buClr>
                <a:srgbClr val="1E7FB8"/>
              </a:buClr>
              <a:buFont typeface="Arial" charset="0"/>
              <a:buChar char="–"/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19113">
              <a:spcBef>
                <a:spcPct val="20000"/>
              </a:spcBef>
              <a:buClr>
                <a:srgbClr val="1E7FB8"/>
              </a:buClr>
              <a:buChar char="•"/>
              <a:defRPr sz="28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3pPr>
            <a:lvl4pPr marL="1600200" indent="-228600" defTabSz="519113">
              <a:spcBef>
                <a:spcPct val="20000"/>
              </a:spcBef>
              <a:buClr>
                <a:srgbClr val="1E7FB8"/>
              </a:buClr>
              <a:buChar char="–"/>
              <a:defRPr sz="28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r" defTabSz="519113" rtl="1">
              <a:spcBef>
                <a:spcPct val="20000"/>
              </a:spcBef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algn="r" defTabSz="5191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51911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1.34 million deaths (in 2015) to under 500,000 deaths (by 2030)</a:t>
            </a:r>
          </a:p>
          <a:p>
            <a:pPr marL="0" marR="0" lvl="0" indent="0" algn="l" defTabSz="51911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47" y="2375803"/>
            <a:ext cx="2221350" cy="30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4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b="13825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75" name="Subtitle 7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Contacts</a:t>
            </a:r>
          </a:p>
          <a:p>
            <a:r>
              <a:rPr lang="en-US" dirty="0"/>
              <a:t>Muhammad Jamil:  mjamil@who.int </a:t>
            </a:r>
            <a:r>
              <a:rPr lang="en-US" dirty="0">
                <a:hlinkClick r:id="rId3"/>
              </a:rPr>
              <a:t>amilwho.int</a:t>
            </a:r>
            <a:endParaRPr lang="en-US" dirty="0"/>
          </a:p>
          <a:p>
            <a:r>
              <a:rPr lang="en-US" dirty="0"/>
              <a:t>Niklas </a:t>
            </a:r>
            <a:r>
              <a:rPr lang="en-US" dirty="0" err="1"/>
              <a:t>Luhmann</a:t>
            </a:r>
            <a:r>
              <a:rPr lang="en-US" dirty="0"/>
              <a:t>: luhmannn@who.int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HHS_SITEFINITY\News-events-multimedia\2021_07_18_HCVST\who-logo-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274553"/>
            <a:ext cx="317500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55432" y="4707995"/>
            <a:ext cx="76761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Global Hepatitis Programme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20, avenue Appia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1211 Geneva 27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Switzerland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who.int/teams/global-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hiv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-hepatitis-and-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stis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Arial" panose="020B0604020202020204" pitchFamily="34" charset="0"/>
              </a:rPr>
              <a:t>-programmes/hepatitis/overview</a:t>
            </a:r>
          </a:p>
        </p:txBody>
      </p:sp>
    </p:spTree>
    <p:extLst>
      <p:ext uri="{BB962C8B-B14F-4D97-AF65-F5344CB8AC3E}">
        <p14:creationId xmlns:p14="http://schemas.microsoft.com/office/powerpoint/2010/main" val="403885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32D348-4511-41F9-87AC-CE8D13D7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4" y="1941054"/>
            <a:ext cx="11542411" cy="4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0995FF-1605-4128-8547-8361B387922B}"/>
              </a:ext>
            </a:extLst>
          </p:cNvPr>
          <p:cNvSpPr txBox="1"/>
          <p:nvPr/>
        </p:nvSpPr>
        <p:spPr>
          <a:xfrm>
            <a:off x="449179" y="352926"/>
            <a:ext cx="9256295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Only 21% of estimated 58 million people with chronic HCV infection were diagnosed in 2019 with variation by regions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2466A-D52C-420B-8957-938A98A74E98}"/>
              </a:ext>
            </a:extLst>
          </p:cNvPr>
          <p:cNvSpPr txBox="1"/>
          <p:nvPr/>
        </p:nvSpPr>
        <p:spPr>
          <a:xfrm>
            <a:off x="324794" y="6368716"/>
            <a:ext cx="1154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Source: Global progress report on HIV, viral hepatitis and sexually transmitted infections, 2021</a:t>
            </a:r>
          </a:p>
        </p:txBody>
      </p:sp>
    </p:spTree>
    <p:extLst>
      <p:ext uri="{BB962C8B-B14F-4D97-AF65-F5344CB8AC3E}">
        <p14:creationId xmlns:p14="http://schemas.microsoft.com/office/powerpoint/2010/main" val="261334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66933" y="321734"/>
            <a:ext cx="18466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614111" y="4812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WHO Hepatitis testing guideline recommendations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64BE9-76F4-CB4D-AF94-A32D7201B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88" y="0"/>
            <a:ext cx="1181640" cy="17085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D9ACE3-B68E-0C4B-8BD2-74F59124C2E9}"/>
              </a:ext>
            </a:extLst>
          </p:cNvPr>
          <p:cNvSpPr/>
          <p:nvPr/>
        </p:nvSpPr>
        <p:spPr>
          <a:xfrm>
            <a:off x="10158614" y="4848910"/>
            <a:ext cx="189837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https://bmcinfectdis.biomedcentral.com/articles/supplements/volume-17-supplement-1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4784C-CA4F-AE43-B9B4-AA154F1FF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64" y="2675863"/>
            <a:ext cx="1567803" cy="1962378"/>
          </a:xfrm>
          <a:prstGeom prst="rect">
            <a:avLst/>
          </a:prstGeom>
        </p:spPr>
      </p:pic>
      <p:pic>
        <p:nvPicPr>
          <p:cNvPr id="10" name="Picture 9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D5A708E-6786-2742-9E4E-0266C20D4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974" y="797685"/>
            <a:ext cx="1181640" cy="166035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2E5CBC-DA7B-44A3-81A4-6F5A65925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9409"/>
              </p:ext>
            </p:extLst>
          </p:nvPr>
        </p:nvGraphicFramePr>
        <p:xfrm>
          <a:off x="74302" y="574302"/>
          <a:ext cx="9826782" cy="6073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599">
                <a:tc>
                  <a:txBody>
                    <a:bodyPr/>
                    <a:lstStyle/>
                    <a:p>
                      <a:r>
                        <a:rPr lang="en-US" sz="17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996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00000"/>
                          </a:solidFill>
                        </a:rPr>
                        <a:t>Who to test?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700" b="1" u="sng" dirty="0">
                          <a:solidFill>
                            <a:srgbClr val="000000"/>
                          </a:solidFill>
                        </a:rPr>
                        <a:t>Focused testing</a:t>
                      </a:r>
                      <a:r>
                        <a:rPr lang="en-GB" sz="17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700" b="0" dirty="0">
                          <a:solidFill>
                            <a:srgbClr val="000000"/>
                          </a:solidFill>
                        </a:rPr>
                        <a:t>for most affected populations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1700"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with a clinical suspicion of chronic viral hepatitis, family</a:t>
                      </a:r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members/children, and sexual partners (HBV), healthcare workers.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GB" sz="8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700" b="1" u="sng" dirty="0"/>
                        <a:t>General population</a:t>
                      </a:r>
                      <a:r>
                        <a:rPr lang="en-GB" sz="1700" b="1" u="sng" baseline="0" dirty="0"/>
                        <a:t> testing</a:t>
                      </a:r>
                      <a:r>
                        <a:rPr lang="en-GB" sz="1700" b="1" baseline="0" dirty="0"/>
                        <a:t>: </a:t>
                      </a:r>
                      <a:r>
                        <a:rPr lang="en-US" sz="1600" kern="1200" dirty="0">
                          <a:effectLst/>
                        </a:rPr>
                        <a:t>In settings with ≥2%</a:t>
                      </a:r>
                      <a:r>
                        <a:rPr lang="en-US" sz="1600" kern="1200" baseline="0" dirty="0">
                          <a:effectLst/>
                        </a:rPr>
                        <a:t> or</a:t>
                      </a:r>
                      <a:r>
                        <a:rPr lang="en-US" sz="1600" kern="1200" dirty="0">
                          <a:effectLst/>
                        </a:rPr>
                        <a:t> ≥5% (intermediate/high) HBsAg</a:t>
                      </a:r>
                      <a:r>
                        <a:rPr lang="en-US" sz="1600" kern="1200" baseline="0" dirty="0">
                          <a:effectLst/>
                        </a:rPr>
                        <a:t>  or HCV Ab </a:t>
                      </a:r>
                      <a:r>
                        <a:rPr lang="en-US" sz="1600" kern="1200" dirty="0">
                          <a:effectLst/>
                        </a:rPr>
                        <a:t>prevalence.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800" kern="1200" dirty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1" kern="1200" dirty="0">
                          <a:effectLst/>
                        </a:rPr>
                        <a:t>Birth</a:t>
                      </a:r>
                      <a:r>
                        <a:rPr lang="en-US" sz="1600" b="1" kern="1200" baseline="0" dirty="0">
                          <a:effectLst/>
                        </a:rPr>
                        <a:t> Cohort testing (HCV): </a:t>
                      </a:r>
                      <a:r>
                        <a:rPr lang="en-GB" sz="1600" kern="1200" dirty="0">
                          <a:effectLst/>
                        </a:rPr>
                        <a:t>where</a:t>
                      </a:r>
                      <a:r>
                        <a:rPr lang="en-GB" sz="1600" kern="1200" baseline="0" dirty="0">
                          <a:effectLst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identified birth cohorts of older persons at higher risk of HCV infection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Routine antenatal clinic testing (HBV)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PWID, 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people in prisons, MSM, sex workers, HIV-infected, tattoos, transfusions, some migrant pops from endemic countries, some indigenous populations, children of HBV/HCV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+ve 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mothers</a:t>
                      </a:r>
                      <a:endParaRPr lang="en-US" sz="1600" b="1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How to test?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A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single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600" b="0" u="none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serological assay 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EIA or RDT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) that meets minimum performance standards</a:t>
                      </a:r>
                      <a:r>
                        <a:rPr lang="en-GB" sz="1600" b="0" baseline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 with prompt NAT testing + linkage to care</a:t>
                      </a:r>
                      <a:endParaRPr lang="en-GB" sz="16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Confirmation of HCV viraemia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</a:rPr>
                        <a:t>Nucleic acid testing (NAT) (quantitative or qualitative RNA)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Calibri"/>
                        </a:rPr>
                        <a:t>or core HCV antigen assay, with comparable clinical sensitivity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6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Promoting uptake and 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DBS specimens</a:t>
                      </a:r>
                      <a:r>
                        <a:rPr lang="en-GB" sz="1700" b="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virology ± serology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dirty="0">
                          <a:solidFill>
                            <a:prstClr val="black"/>
                          </a:solidFill>
                          <a:latin typeface="Calibri"/>
                          <a:ea typeface="SimSun" charset="0"/>
                          <a:cs typeface="Calibri"/>
                        </a:rPr>
                        <a:t>On-site or immediate RDT testing </a:t>
                      </a:r>
                      <a:r>
                        <a:rPr lang="en-GB" b="0" dirty="0">
                          <a:solidFill>
                            <a:prstClr val="black"/>
                          </a:solidFill>
                          <a:latin typeface="Calibri"/>
                          <a:ea typeface="SimSun" charset="0"/>
                          <a:cs typeface="Calibri"/>
                        </a:rPr>
                        <a:t>with same day results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Trained peer and lay health workers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dirty="0">
                          <a:solidFill>
                            <a:prstClr val="black"/>
                          </a:solidFill>
                          <a:latin typeface="Calibri"/>
                          <a:cs typeface="Calibri"/>
                        </a:rPr>
                        <a:t>Clinician reminders </a:t>
                      </a:r>
                      <a:r>
                        <a:rPr lang="en-GB" b="0" dirty="0">
                          <a:solidFill>
                            <a:prstClr val="black"/>
                          </a:solidFill>
                          <a:latin typeface="Calibri"/>
                          <a:cs typeface="Calibri"/>
                        </a:rPr>
                        <a:t>to prompt provider initiated, facility-based testing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dirty="0">
                          <a:solidFill>
                            <a:prstClr val="black"/>
                          </a:solidFill>
                          <a:latin typeface="Calibri"/>
                          <a:ea typeface="SimSun" charset="0"/>
                          <a:cs typeface="Calibri"/>
                        </a:rPr>
                        <a:t>Testing as part of integrated services </a:t>
                      </a:r>
                      <a:r>
                        <a:rPr lang="en-GB" b="0" dirty="0">
                          <a:solidFill>
                            <a:prstClr val="black"/>
                          </a:solidFill>
                          <a:latin typeface="Calibri"/>
                          <a:ea typeface="SimSun" charset="0"/>
                          <a:cs typeface="Calibri"/>
                        </a:rPr>
                        <a:t>at a single facility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2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6"/>
          <p:cNvSpPr>
            <a:spLocks noChangeArrowheads="1"/>
          </p:cNvSpPr>
          <p:nvPr/>
        </p:nvSpPr>
        <p:spPr bwMode="auto">
          <a:xfrm>
            <a:off x="163004" y="118409"/>
            <a:ext cx="6218132" cy="15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220" tIns="49605" rIns="99220" bIns="49605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WHO recommends facility- and community-based testing approaches for viral hepatitis (2017): </a:t>
            </a:r>
            <a:r>
              <a:rPr kumimoji="0" lang="en-US" alt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Who to test and Where to focus testing services?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Picture 5" descr="Screen Shot 2016-07-21 at 11.06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2" y="1783901"/>
            <a:ext cx="3835445" cy="4888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1C5270-1C92-554B-AB13-0B2339011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5663" b="4001"/>
          <a:stretch/>
        </p:blipFill>
        <p:spPr>
          <a:xfrm>
            <a:off x="6833937" y="3524569"/>
            <a:ext cx="4969042" cy="3147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93A75-D174-4749-802D-5083E8845A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3027" r="4231"/>
          <a:stretch/>
        </p:blipFill>
        <p:spPr>
          <a:xfrm>
            <a:off x="6545178" y="117477"/>
            <a:ext cx="5483818" cy="32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C9C74-6A60-4703-816D-E9D1ACD87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74" y="0"/>
            <a:ext cx="45745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A4FD1-E1F8-432A-9D13-39B5A19CE51B}"/>
              </a:ext>
            </a:extLst>
          </p:cNvPr>
          <p:cNvSpPr txBox="1"/>
          <p:nvPr/>
        </p:nvSpPr>
        <p:spPr>
          <a:xfrm>
            <a:off x="235974" y="97337"/>
            <a:ext cx="6797195" cy="75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New Recommendation (2021)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B1764-2340-4FE4-87BE-CB817F91503C}"/>
              </a:ext>
            </a:extLst>
          </p:cNvPr>
          <p:cNvSpPr txBox="1"/>
          <p:nvPr/>
        </p:nvSpPr>
        <p:spPr>
          <a:xfrm>
            <a:off x="235974" y="855455"/>
            <a:ext cx="72168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Hepatitis C virus (HCV) self-testing should be offered as an additional approach to HCV testing services </a:t>
            </a:r>
          </a:p>
          <a:p>
            <a:r>
              <a:rPr lang="en-US" sz="2000" i="1" dirty="0"/>
              <a:t>(strong recommendation, moderate-certainty evidence)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Remarks</a:t>
            </a:r>
          </a:p>
          <a:p>
            <a:endParaRPr lang="en-US" sz="1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HCV self-testing needs to be followed by </a:t>
            </a:r>
            <a:r>
              <a:rPr lang="en-US" sz="2000" b="1" dirty="0"/>
              <a:t>linkage to appropriate post-test services</a:t>
            </a:r>
            <a:r>
              <a:rPr lang="en-US" sz="2000" dirty="0"/>
              <a:t>, including confirmation of viraemic infection, treatment, care and referral services, according to national standards.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is desirable to </a:t>
            </a:r>
            <a:r>
              <a:rPr lang="en-US" sz="2000" b="1" dirty="0"/>
              <a:t>adapt HCV self-testing service delivery and support options </a:t>
            </a:r>
            <a:r>
              <a:rPr lang="en-US" sz="2000" dirty="0"/>
              <a:t>to the national and local context, which includes community preferences.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Communities, including networks of key and vulnerable populations and peer-led organizations, need to be meaningfully and effectively engaged </a:t>
            </a:r>
            <a:r>
              <a:rPr lang="en-US" sz="2000" dirty="0"/>
              <a:t>in developing, adapting, implementing and monitoring HCV self-testing programmes.</a:t>
            </a:r>
          </a:p>
        </p:txBody>
      </p:sp>
    </p:spTree>
    <p:extLst>
      <p:ext uri="{BB962C8B-B14F-4D97-AF65-F5344CB8AC3E}">
        <p14:creationId xmlns:p14="http://schemas.microsoft.com/office/powerpoint/2010/main" val="3222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913F4-EF99-4055-929C-2CDA26889579}"/>
              </a:ext>
            </a:extLst>
          </p:cNvPr>
          <p:cNvSpPr txBox="1"/>
          <p:nvPr/>
        </p:nvSpPr>
        <p:spPr>
          <a:xfrm>
            <a:off x="393290" y="117688"/>
            <a:ext cx="11395587" cy="181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sz="2800" dirty="0"/>
              <a:t>HCV self-testing does not provide a definitive diagnosis of chronic HCV infection – all reactive HCVST results need to be followed by further testing to confirm viraemic infection as well as further clinical assessment before starting treatment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20AA55-4DF7-4933-A795-15C06E3D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2913881"/>
            <a:ext cx="8124825" cy="3724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2790E-E077-4DC3-819D-6EFA723558E4}"/>
              </a:ext>
            </a:extLst>
          </p:cNvPr>
          <p:cNvSpPr txBox="1"/>
          <p:nvPr/>
        </p:nvSpPr>
        <p:spPr>
          <a:xfrm>
            <a:off x="292639" y="1936955"/>
            <a:ext cx="11899361" cy="66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algn="ctr"/>
            <a:r>
              <a:rPr lang="en-US" sz="3200" dirty="0"/>
              <a:t>HCV self-testing strategy</a:t>
            </a:r>
          </a:p>
        </p:txBody>
      </p:sp>
    </p:spTree>
    <p:extLst>
      <p:ext uri="{BB962C8B-B14F-4D97-AF65-F5344CB8AC3E}">
        <p14:creationId xmlns:p14="http://schemas.microsoft.com/office/powerpoint/2010/main" val="11602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03614"/>
            <a:ext cx="10515600" cy="9640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Approach to guidelines update – multiple sources and use of HIVST evidence for effectiveness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086986" y="1231505"/>
          <a:ext cx="8923284" cy="482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0055566" y="2667238"/>
            <a:ext cx="1688801" cy="3204823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HCVST costs and cost-effectiveness (HCVST systematic review and mathematical modeling analysis)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73455" y="2667238"/>
            <a:ext cx="1688801" cy="957479"/>
            <a:chOff x="5791432" y="3451229"/>
            <a:chExt cx="1688801" cy="957479"/>
          </a:xfrm>
        </p:grpSpPr>
        <p:sp>
          <p:nvSpPr>
            <p:cNvPr id="6" name="Rounded Rectangle 5"/>
            <p:cNvSpPr/>
            <p:nvPr/>
          </p:nvSpPr>
          <p:spPr>
            <a:xfrm>
              <a:off x="5791432" y="3451229"/>
              <a:ext cx="1688801" cy="957479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5836429" y="3538484"/>
              <a:ext cx="1598805" cy="7829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HCVST systematic review </a:t>
              </a:r>
            </a:p>
          </p:txBody>
        </p:sp>
      </p:grpSp>
      <p:pic>
        <p:nvPicPr>
          <p:cNvPr id="8" name="Picture 7" descr="&lt;strong&gt;Puzzle&lt;/strong&gt; - Wikipedia">
            <a:extLst>
              <a:ext uri="{FF2B5EF4-FFF2-40B4-BE49-F238E27FC236}">
                <a16:creationId xmlns:a16="http://schemas.microsoft.com/office/drawing/2014/main" id="{EF82F6AA-64A6-4475-8579-49A3D925C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8" y="4985060"/>
            <a:ext cx="1772385" cy="1701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B8258C-38E3-4EEE-AB8B-297BD723359E}"/>
              </a:ext>
            </a:extLst>
          </p:cNvPr>
          <p:cNvSpPr/>
          <p:nvPr/>
        </p:nvSpPr>
        <p:spPr>
          <a:xfrm>
            <a:off x="456871" y="1648933"/>
            <a:ext cx="2204667" cy="3177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multiple complementary sources of evidence to provide a complete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7ED4F-F70B-4635-ADC0-766374F6144C}"/>
              </a:ext>
            </a:extLst>
          </p:cNvPr>
          <p:cNvSpPr txBox="1"/>
          <p:nvPr/>
        </p:nvSpPr>
        <p:spPr>
          <a:xfrm>
            <a:off x="3086986" y="6224885"/>
            <a:ext cx="892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Discussion by the Guideline Development Group  </a:t>
            </a:r>
          </a:p>
        </p:txBody>
      </p:sp>
    </p:spTree>
    <p:extLst>
      <p:ext uri="{BB962C8B-B14F-4D97-AF65-F5344CB8AC3E}">
        <p14:creationId xmlns:p14="http://schemas.microsoft.com/office/powerpoint/2010/main" val="325231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CC5B9-0E44-4C63-95F7-1666ACF5B2C0}"/>
              </a:ext>
            </a:extLst>
          </p:cNvPr>
          <p:cNvSpPr txBox="1"/>
          <p:nvPr/>
        </p:nvSpPr>
        <p:spPr>
          <a:xfrm>
            <a:off x="481780" y="149123"/>
            <a:ext cx="9640787" cy="662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99CC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Key findings and summary of evidence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A8BF1-4831-48FD-A48D-B9A63B8F1BBE}"/>
              </a:ext>
            </a:extLst>
          </p:cNvPr>
          <p:cNvSpPr txBox="1"/>
          <p:nvPr/>
        </p:nvSpPr>
        <p:spPr>
          <a:xfrm>
            <a:off x="481780" y="861122"/>
            <a:ext cx="112284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No direct evidence on HCVST effectiveness </a:t>
            </a:r>
            <a:r>
              <a:rPr lang="en-US" sz="2200" dirty="0"/>
              <a:t>was identified. </a:t>
            </a:r>
          </a:p>
          <a:p>
            <a:r>
              <a:rPr lang="en-US" sz="2200" dirty="0"/>
              <a:t>From </a:t>
            </a:r>
            <a:r>
              <a:rPr lang="en-US" sz="2200" b="1" dirty="0"/>
              <a:t>HIVST systematic reviews</a:t>
            </a:r>
            <a:r>
              <a:rPr lang="en-US" sz="2200" dirty="0"/>
              <a:t>, evidence from 27 RCTs showed that: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HIVST increases the uptake of HIV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Proportion of people diagnosed with HIVST is greater than facility-based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Proportion linked to care with HIVST is comparable to facility-based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Misuse of HIVST and social harms associated with HIVST are rare.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No suicides were reported.</a:t>
            </a:r>
          </a:p>
          <a:p>
            <a:endParaRPr lang="en-US" sz="2200" dirty="0"/>
          </a:p>
          <a:p>
            <a:r>
              <a:rPr lang="en-US" sz="2200" b="1" dirty="0"/>
              <a:t>HCVST values and preferences, usability and cost-effectiveness</a:t>
            </a:r>
            <a:r>
              <a:rPr lang="en-US" sz="2200" dirty="0"/>
              <a:t> studies in a range of settings and populations showed that: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Many people are willing and able to perform HCVST with minimal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HCVST is acceptable and feasible in a range of populations and settings.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HCVST has the potential to increase equity by reaching those who may not otherwise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HCVST may cost more per diagnosis than facility-based testing, but more cases would be diagnosed.</a:t>
            </a:r>
          </a:p>
        </p:txBody>
      </p:sp>
    </p:spTree>
    <p:extLst>
      <p:ext uri="{BB962C8B-B14F-4D97-AF65-F5344CB8AC3E}">
        <p14:creationId xmlns:p14="http://schemas.microsoft.com/office/powerpoint/2010/main" val="2085957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02C3163CA97449F14E704FB0E19EF" ma:contentTypeVersion="14" ma:contentTypeDescription="Create a new document." ma:contentTypeScope="" ma:versionID="ec47a653691bbb726ef1515d6acf8f29">
  <xsd:schema xmlns:xsd="http://www.w3.org/2001/XMLSchema" xmlns:xs="http://www.w3.org/2001/XMLSchema" xmlns:p="http://schemas.microsoft.com/office/2006/metadata/properties" xmlns:ns3="4b8c92b6-0422-4622-85fa-54dd02533c44" xmlns:ns4="ad7984fe-6d7c-4e07-8419-1cd059ab5768" targetNamespace="http://schemas.microsoft.com/office/2006/metadata/properties" ma:root="true" ma:fieldsID="82e78e1ec2bfa13a51da49b26e3254d2" ns3:_="" ns4:_="">
    <xsd:import namespace="4b8c92b6-0422-4622-85fa-54dd02533c44"/>
    <xsd:import namespace="ad7984fe-6d7c-4e07-8419-1cd059ab57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c92b6-0422-4622-85fa-54dd02533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984fe-6d7c-4e07-8419-1cd059ab57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6A640B-B361-49C1-9DE2-3332B3478A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9AC1CD-2B6B-4F65-A297-DB6788D05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c92b6-0422-4622-85fa-54dd02533c44"/>
    <ds:schemaRef ds:uri="ad7984fe-6d7c-4e07-8419-1cd059ab5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65D796-9BFA-4408-912A-95D8C1997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1145</Words>
  <Application>Microsoft Office PowerPoint</Application>
  <PresentationFormat>Widescreen</PresentationFormat>
  <Paragraphs>126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Times New Roman</vt:lpstr>
      <vt:lpstr>Calibri Light</vt:lpstr>
      <vt:lpstr>Ebrima</vt:lpstr>
      <vt:lpstr>Arial Narrow</vt:lpstr>
      <vt:lpstr>Calibri</vt:lpstr>
      <vt:lpstr>Franklin Gothic Book</vt:lpstr>
      <vt:lpstr>Wingdings</vt:lpstr>
      <vt:lpstr>2_Office Theme</vt:lpstr>
      <vt:lpstr>3_Office Theme</vt:lpstr>
      <vt:lpstr>Office Theme</vt:lpstr>
      <vt:lpstr>1_Office Theme</vt:lpstr>
      <vt:lpstr>Thème Office</vt:lpstr>
      <vt:lpstr>4_Office Theme</vt:lpstr>
      <vt:lpstr>think-cell Slide</vt:lpstr>
      <vt:lpstr>WHO recommendations and guidelines on Hepatis C virus self-testing</vt:lpstr>
      <vt:lpstr>WHO’s goal is to eliminate viral hepatitis as a major public health problem by 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 to guidelines update – multiple sources and use of HIVST evidence for effectiveness</vt:lpstr>
      <vt:lpstr>PowerPoint Presentation</vt:lpstr>
      <vt:lpstr>Uptake consistently increased with HIVST in both general and key populations</vt:lpstr>
      <vt:lpstr>Overall greater positivity with HIVST compared to standard HTS</vt:lpstr>
      <vt:lpstr>Linkage with HIVST comparable to that with standard HTS  (Linkage support with HIVST can improve linkage (e.g., home ART initiation, peer navigation, provider incentive)</vt:lpstr>
      <vt:lpstr>Harms or adverse events with HIVST are rare and rates are similar to standard HTS</vt:lpstr>
      <vt:lpstr>PowerPoint Presentation</vt:lpstr>
      <vt:lpstr>PowerPoint Presentation</vt:lpstr>
      <vt:lpstr>PowerPoint Presentation</vt:lpstr>
      <vt:lpstr>PowerPoint Presentation</vt:lpstr>
      <vt:lpstr>Variety of support tools for HCVST – can be adapted for local  context and community preferences Programmes should define a minimum support package for implementation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JAMIL, Muhammad Shahid</cp:lastModifiedBy>
  <cp:revision>360</cp:revision>
  <dcterms:created xsi:type="dcterms:W3CDTF">2016-09-26T17:27:22Z</dcterms:created>
  <dcterms:modified xsi:type="dcterms:W3CDTF">2021-07-12T13:33:51Z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0x01010041302C3163CA97449F14E704FB0E19EF</vt:lpwstr>
  </property>
</Properties>
</file>