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67" r:id="rId5"/>
    <p:sldId id="2992" r:id="rId6"/>
    <p:sldId id="262" r:id="rId7"/>
    <p:sldId id="260" r:id="rId8"/>
    <p:sldId id="2976" r:id="rId9"/>
    <p:sldId id="3015" r:id="rId10"/>
    <p:sldId id="3016" r:id="rId11"/>
    <p:sldId id="3017" r:id="rId12"/>
    <p:sldId id="3018" r:id="rId13"/>
    <p:sldId id="3019" r:id="rId14"/>
    <p:sldId id="3020" r:id="rId15"/>
    <p:sldId id="3021" r:id="rId16"/>
    <p:sldId id="3022" r:id="rId17"/>
    <p:sldId id="3023" r:id="rId18"/>
    <p:sldId id="3024" r:id="rId19"/>
    <p:sldId id="3025" r:id="rId20"/>
    <p:sldId id="3026" r:id="rId21"/>
    <p:sldId id="3027" r:id="rId22"/>
    <p:sldId id="3028" r:id="rId23"/>
    <p:sldId id="30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L, Muhammad Shahid" initials="JMS" lastIdx="22" clrIdx="0">
    <p:extLst>
      <p:ext uri="{19B8F6BF-5375-455C-9EA6-DF929625EA0E}">
        <p15:presenceInfo xmlns:p15="http://schemas.microsoft.com/office/powerpoint/2012/main" userId="S::mjamil@who.int::780cf6dd-c383-46d0-8deb-652d5b4aeb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6341"/>
  </p:normalViewPr>
  <p:slideViewPr>
    <p:cSldViewPr snapToGrid="0" snapToObjects="1">
      <p:cViewPr varScale="1">
        <p:scale>
          <a:sx n="110" d="100"/>
          <a:sy n="110" d="100"/>
        </p:scale>
        <p:origin x="8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L, Muhammad Shahid" userId="780cf6dd-c383-46d0-8deb-652d5b4aeb02" providerId="ADAL" clId="{66F25465-4144-4DC8-A046-A59A7CC09113}"/>
    <pc:docChg chg="undo custSel delSld modSld">
      <pc:chgData name="JAMIL, Muhammad Shahid" userId="780cf6dd-c383-46d0-8deb-652d5b4aeb02" providerId="ADAL" clId="{66F25465-4144-4DC8-A046-A59A7CC09113}" dt="2021-02-02T11:05:24.506" v="4378" actId="478"/>
      <pc:docMkLst>
        <pc:docMk/>
      </pc:docMkLst>
      <pc:sldChg chg="modSp">
        <pc:chgData name="JAMIL, Muhammad Shahid" userId="780cf6dd-c383-46d0-8deb-652d5b4aeb02" providerId="ADAL" clId="{66F25465-4144-4DC8-A046-A59A7CC09113}" dt="2021-02-02T09:40:35.640" v="34" actId="6549"/>
        <pc:sldMkLst>
          <pc:docMk/>
          <pc:sldMk cId="2206548322" sldId="262"/>
        </pc:sldMkLst>
        <pc:spChg chg="mod">
          <ac:chgData name="JAMIL, Muhammad Shahid" userId="780cf6dd-c383-46d0-8deb-652d5b4aeb02" providerId="ADAL" clId="{66F25465-4144-4DC8-A046-A59A7CC09113}" dt="2021-02-02T09:40:35.640" v="34" actId="6549"/>
          <ac:spMkLst>
            <pc:docMk/>
            <pc:sldMk cId="2206548322" sldId="262"/>
            <ac:spMk id="2" creationId="{68CD66CA-A0EC-45EA-BEAD-96BB1C666326}"/>
          </ac:spMkLst>
        </pc:spChg>
      </pc:sldChg>
      <pc:sldChg chg="delSp">
        <pc:chgData name="JAMIL, Muhammad Shahid" userId="780cf6dd-c383-46d0-8deb-652d5b4aeb02" providerId="ADAL" clId="{66F25465-4144-4DC8-A046-A59A7CC09113}" dt="2021-02-02T11:05:24.506" v="4378" actId="478"/>
        <pc:sldMkLst>
          <pc:docMk/>
          <pc:sldMk cId="3568880416" sldId="2967"/>
        </pc:sldMkLst>
        <pc:picChg chg="del">
          <ac:chgData name="JAMIL, Muhammad Shahid" userId="780cf6dd-c383-46d0-8deb-652d5b4aeb02" providerId="ADAL" clId="{66F25465-4144-4DC8-A046-A59A7CC09113}" dt="2021-02-02T11:05:24.506" v="4378" actId="478"/>
          <ac:picMkLst>
            <pc:docMk/>
            <pc:sldMk cId="3568880416" sldId="2967"/>
            <ac:picMk id="5" creationId="{00000000-0000-0000-0000-000000000000}"/>
          </ac:picMkLst>
        </pc:picChg>
      </pc:sldChg>
      <pc:sldChg chg="modSp">
        <pc:chgData name="JAMIL, Muhammad Shahid" userId="780cf6dd-c383-46d0-8deb-652d5b4aeb02" providerId="ADAL" clId="{66F25465-4144-4DC8-A046-A59A7CC09113}" dt="2021-02-02T09:41:46.164" v="37" actId="207"/>
        <pc:sldMkLst>
          <pc:docMk/>
          <pc:sldMk cId="64612482" sldId="2976"/>
        </pc:sldMkLst>
        <pc:spChg chg="mod">
          <ac:chgData name="JAMIL, Muhammad Shahid" userId="780cf6dd-c383-46d0-8deb-652d5b4aeb02" providerId="ADAL" clId="{66F25465-4144-4DC8-A046-A59A7CC09113}" dt="2021-02-02T09:41:11.923" v="35" actId="20577"/>
          <ac:spMkLst>
            <pc:docMk/>
            <pc:sldMk cId="64612482" sldId="2976"/>
            <ac:spMk id="6" creationId="{689A10BC-3763-5B41-9ED7-DCDB896074D6}"/>
          </ac:spMkLst>
        </pc:spChg>
        <pc:graphicFrameChg chg="mod modGraphic">
          <ac:chgData name="JAMIL, Muhammad Shahid" userId="780cf6dd-c383-46d0-8deb-652d5b4aeb02" providerId="ADAL" clId="{66F25465-4144-4DC8-A046-A59A7CC09113}" dt="2021-02-02T09:41:46.164" v="37" actId="207"/>
          <ac:graphicFrameMkLst>
            <pc:docMk/>
            <pc:sldMk cId="64612482" sldId="2976"/>
            <ac:graphicFrameMk id="4" creationId="{21E35ABA-D01E-9F4F-8E9D-1BF299E14DC0}"/>
          </ac:graphicFrameMkLst>
        </pc:graphicFrameChg>
      </pc:sldChg>
      <pc:sldChg chg="addSp modSp del">
        <pc:chgData name="JAMIL, Muhammad Shahid" userId="780cf6dd-c383-46d0-8deb-652d5b4aeb02" providerId="ADAL" clId="{66F25465-4144-4DC8-A046-A59A7CC09113}" dt="2021-02-02T11:05:18.627" v="4377" actId="2696"/>
        <pc:sldMkLst>
          <pc:docMk/>
          <pc:sldMk cId="2754845824" sldId="3005"/>
        </pc:sldMkLst>
        <pc:picChg chg="mod">
          <ac:chgData name="JAMIL, Muhammad Shahid" userId="780cf6dd-c383-46d0-8deb-652d5b4aeb02" providerId="ADAL" clId="{66F25465-4144-4DC8-A046-A59A7CC09113}" dt="2021-02-02T11:04:59.778" v="4373" actId="1076"/>
          <ac:picMkLst>
            <pc:docMk/>
            <pc:sldMk cId="2754845824" sldId="3005"/>
            <ac:picMk id="4" creationId="{D9CD7E72-B8AA-408C-A503-FBFAE6067F3B}"/>
          </ac:picMkLst>
        </pc:picChg>
        <pc:picChg chg="mod">
          <ac:chgData name="JAMIL, Muhammad Shahid" userId="780cf6dd-c383-46d0-8deb-652d5b4aeb02" providerId="ADAL" clId="{66F25465-4144-4DC8-A046-A59A7CC09113}" dt="2021-02-02T11:04:57.562" v="4372" actId="1076"/>
          <ac:picMkLst>
            <pc:docMk/>
            <pc:sldMk cId="2754845824" sldId="3005"/>
            <ac:picMk id="5" creationId="{D59511A3-EEBE-47AB-97BE-D2ACADC00B63}"/>
          </ac:picMkLst>
        </pc:picChg>
        <pc:picChg chg="mod">
          <ac:chgData name="JAMIL, Muhammad Shahid" userId="780cf6dd-c383-46d0-8deb-652d5b4aeb02" providerId="ADAL" clId="{66F25465-4144-4DC8-A046-A59A7CC09113}" dt="2021-02-02T11:05:06.066" v="4376" actId="1076"/>
          <ac:picMkLst>
            <pc:docMk/>
            <pc:sldMk cId="2754845824" sldId="3005"/>
            <ac:picMk id="6" creationId="{057AC4B8-03DC-4065-88B8-5F871944A4C2}"/>
          </ac:picMkLst>
        </pc:picChg>
        <pc:picChg chg="add mod">
          <ac:chgData name="JAMIL, Muhammad Shahid" userId="780cf6dd-c383-46d0-8deb-652d5b4aeb02" providerId="ADAL" clId="{66F25465-4144-4DC8-A046-A59A7CC09113}" dt="2021-02-02T11:04:52.127" v="4371" actId="1076"/>
          <ac:picMkLst>
            <pc:docMk/>
            <pc:sldMk cId="2754845824" sldId="3005"/>
            <ac:picMk id="7" creationId="{359E1565-C1A7-4A0D-8714-93FFC17B7BE4}"/>
          </ac:picMkLst>
        </pc:picChg>
      </pc:sldChg>
      <pc:sldChg chg="modSp">
        <pc:chgData name="JAMIL, Muhammad Shahid" userId="780cf6dd-c383-46d0-8deb-652d5b4aeb02" providerId="ADAL" clId="{66F25465-4144-4DC8-A046-A59A7CC09113}" dt="2021-02-02T10:10:53.569" v="1010" actId="14100"/>
        <pc:sldMkLst>
          <pc:docMk/>
          <pc:sldMk cId="2885096582" sldId="3015"/>
        </pc:sldMkLst>
        <pc:graphicFrameChg chg="mod modGraphic">
          <ac:chgData name="JAMIL, Muhammad Shahid" userId="780cf6dd-c383-46d0-8deb-652d5b4aeb02" providerId="ADAL" clId="{66F25465-4144-4DC8-A046-A59A7CC09113}" dt="2021-02-02T10:10:53.569" v="1010" actId="14100"/>
          <ac:graphicFrameMkLst>
            <pc:docMk/>
            <pc:sldMk cId="2885096582" sldId="3015"/>
            <ac:graphicFrameMk id="4" creationId="{B08D6948-4549-406D-828F-011ADE280338}"/>
          </ac:graphicFrameMkLst>
        </pc:graphicFrameChg>
        <pc:picChg chg="mod">
          <ac:chgData name="JAMIL, Muhammad Shahid" userId="780cf6dd-c383-46d0-8deb-652d5b4aeb02" providerId="ADAL" clId="{66F25465-4144-4DC8-A046-A59A7CC09113}" dt="2021-02-02T10:10:49.442" v="1009" actId="14100"/>
          <ac:picMkLst>
            <pc:docMk/>
            <pc:sldMk cId="2885096582" sldId="3015"/>
            <ac:picMk id="5" creationId="{1D4176A6-2869-489D-91D7-B9533E045EF2}"/>
          </ac:picMkLst>
        </pc:picChg>
      </pc:sldChg>
      <pc:sldChg chg="modSp">
        <pc:chgData name="JAMIL, Muhammad Shahid" userId="780cf6dd-c383-46d0-8deb-652d5b4aeb02" providerId="ADAL" clId="{66F25465-4144-4DC8-A046-A59A7CC09113}" dt="2021-02-02T10:11:36.798" v="1016" actId="14734"/>
        <pc:sldMkLst>
          <pc:docMk/>
          <pc:sldMk cId="476601866" sldId="3016"/>
        </pc:sldMkLst>
        <pc:graphicFrameChg chg="mod modGraphic">
          <ac:chgData name="JAMIL, Muhammad Shahid" userId="780cf6dd-c383-46d0-8deb-652d5b4aeb02" providerId="ADAL" clId="{66F25465-4144-4DC8-A046-A59A7CC09113}" dt="2021-02-02T10:11:36.798" v="1016" actId="14734"/>
          <ac:graphicFrameMkLst>
            <pc:docMk/>
            <pc:sldMk cId="476601866" sldId="3016"/>
            <ac:graphicFrameMk id="4" creationId="{B08D6948-4549-406D-828F-011ADE280338}"/>
          </ac:graphicFrameMkLst>
        </pc:graphicFrameChg>
        <pc:picChg chg="mod">
          <ac:chgData name="JAMIL, Muhammad Shahid" userId="780cf6dd-c383-46d0-8deb-652d5b4aeb02" providerId="ADAL" clId="{66F25465-4144-4DC8-A046-A59A7CC09113}" dt="2021-02-02T10:11:28.825" v="1014" actId="14100"/>
          <ac:picMkLst>
            <pc:docMk/>
            <pc:sldMk cId="476601866" sldId="3016"/>
            <ac:picMk id="3" creationId="{3D3DF6E2-FBA0-422F-A337-E76C0E260F07}"/>
          </ac:picMkLst>
        </pc:picChg>
      </pc:sldChg>
      <pc:sldChg chg="modSp">
        <pc:chgData name="JAMIL, Muhammad Shahid" userId="780cf6dd-c383-46d0-8deb-652d5b4aeb02" providerId="ADAL" clId="{66F25465-4144-4DC8-A046-A59A7CC09113}" dt="2021-02-02T10:46:19.621" v="2924" actId="6549"/>
        <pc:sldMkLst>
          <pc:docMk/>
          <pc:sldMk cId="3952911873" sldId="3017"/>
        </pc:sldMkLst>
        <pc:graphicFrameChg chg="mod modGraphic">
          <ac:chgData name="JAMIL, Muhammad Shahid" userId="780cf6dd-c383-46d0-8deb-652d5b4aeb02" providerId="ADAL" clId="{66F25465-4144-4DC8-A046-A59A7CC09113}" dt="2021-02-02T10:46:19.621" v="2924" actId="6549"/>
          <ac:graphicFrameMkLst>
            <pc:docMk/>
            <pc:sldMk cId="3952911873" sldId="3017"/>
            <ac:graphicFrameMk id="4" creationId="{B08D6948-4549-406D-828F-011ADE280338}"/>
          </ac:graphicFrameMkLst>
        </pc:graphicFrameChg>
        <pc:picChg chg="mod">
          <ac:chgData name="JAMIL, Muhammad Shahid" userId="780cf6dd-c383-46d0-8deb-652d5b4aeb02" providerId="ADAL" clId="{66F25465-4144-4DC8-A046-A59A7CC09113}" dt="2021-02-02T10:11:43.929" v="1017" actId="14100"/>
          <ac:picMkLst>
            <pc:docMk/>
            <pc:sldMk cId="3952911873" sldId="3017"/>
            <ac:picMk id="3" creationId="{E7588C0F-D879-4B09-94AD-A9AACDD771C6}"/>
          </ac:picMkLst>
        </pc:picChg>
      </pc:sldChg>
      <pc:sldChg chg="modSp">
        <pc:chgData name="JAMIL, Muhammad Shahid" userId="780cf6dd-c383-46d0-8deb-652d5b4aeb02" providerId="ADAL" clId="{66F25465-4144-4DC8-A046-A59A7CC09113}" dt="2021-02-02T10:14:58.482" v="1233" actId="14734"/>
        <pc:sldMkLst>
          <pc:docMk/>
          <pc:sldMk cId="512888066" sldId="3018"/>
        </pc:sldMkLst>
        <pc:graphicFrameChg chg="mod modGraphic">
          <ac:chgData name="JAMIL, Muhammad Shahid" userId="780cf6dd-c383-46d0-8deb-652d5b4aeb02" providerId="ADAL" clId="{66F25465-4144-4DC8-A046-A59A7CC09113}" dt="2021-02-02T10:14:58.482" v="1233" actId="14734"/>
          <ac:graphicFrameMkLst>
            <pc:docMk/>
            <pc:sldMk cId="512888066" sldId="3018"/>
            <ac:graphicFrameMk id="4" creationId="{B08D6948-4549-406D-828F-011ADE280338}"/>
          </ac:graphicFrameMkLst>
        </pc:graphicFrameChg>
        <pc:picChg chg="mod">
          <ac:chgData name="JAMIL, Muhammad Shahid" userId="780cf6dd-c383-46d0-8deb-652d5b4aeb02" providerId="ADAL" clId="{66F25465-4144-4DC8-A046-A59A7CC09113}" dt="2021-02-02T10:11:58.751" v="1019" actId="14100"/>
          <ac:picMkLst>
            <pc:docMk/>
            <pc:sldMk cId="512888066" sldId="3018"/>
            <ac:picMk id="3" creationId="{41E0FFFB-366E-4D72-A30A-F75F681AE3FF}"/>
          </ac:picMkLst>
        </pc:picChg>
      </pc:sldChg>
      <pc:sldChg chg="modSp">
        <pc:chgData name="JAMIL, Muhammad Shahid" userId="780cf6dd-c383-46d0-8deb-652d5b4aeb02" providerId="ADAL" clId="{66F25465-4144-4DC8-A046-A59A7CC09113}" dt="2021-02-02T10:46:10.245" v="2917" actId="6549"/>
        <pc:sldMkLst>
          <pc:docMk/>
          <pc:sldMk cId="123573657" sldId="3019"/>
        </pc:sldMkLst>
        <pc:graphicFrameChg chg="modGraphic">
          <ac:chgData name="JAMIL, Muhammad Shahid" userId="780cf6dd-c383-46d0-8deb-652d5b4aeb02" providerId="ADAL" clId="{66F25465-4144-4DC8-A046-A59A7CC09113}" dt="2021-02-02T10:46:10.245" v="2917" actId="6549"/>
          <ac:graphicFrameMkLst>
            <pc:docMk/>
            <pc:sldMk cId="123573657" sldId="3019"/>
            <ac:graphicFrameMk id="4" creationId="{B08D6948-4549-406D-828F-011ADE280338}"/>
          </ac:graphicFrameMkLst>
        </pc:graphicFrameChg>
        <pc:picChg chg="mod">
          <ac:chgData name="JAMIL, Muhammad Shahid" userId="780cf6dd-c383-46d0-8deb-652d5b4aeb02" providerId="ADAL" clId="{66F25465-4144-4DC8-A046-A59A7CC09113}" dt="2021-02-02T10:15:54.735" v="1244" actId="14100"/>
          <ac:picMkLst>
            <pc:docMk/>
            <pc:sldMk cId="123573657" sldId="3019"/>
            <ac:picMk id="3" creationId="{E824AE41-5DFF-4ACD-8E86-D5A564A1F1BB}"/>
          </ac:picMkLst>
        </pc:picChg>
        <pc:picChg chg="mod">
          <ac:chgData name="JAMIL, Muhammad Shahid" userId="780cf6dd-c383-46d0-8deb-652d5b4aeb02" providerId="ADAL" clId="{66F25465-4144-4DC8-A046-A59A7CC09113}" dt="2021-02-02T10:16:01.185" v="1245" actId="14100"/>
          <ac:picMkLst>
            <pc:docMk/>
            <pc:sldMk cId="123573657" sldId="3019"/>
            <ac:picMk id="5" creationId="{7BAD3CA4-14D0-4154-A496-AB9C97536C06}"/>
          </ac:picMkLst>
        </pc:picChg>
      </pc:sldChg>
      <pc:sldChg chg="modSp">
        <pc:chgData name="JAMIL, Muhammad Shahid" userId="780cf6dd-c383-46d0-8deb-652d5b4aeb02" providerId="ADAL" clId="{66F25465-4144-4DC8-A046-A59A7CC09113}" dt="2021-02-02T10:46:02.758" v="2910" actId="6549"/>
        <pc:sldMkLst>
          <pc:docMk/>
          <pc:sldMk cId="2067078883" sldId="3020"/>
        </pc:sldMkLst>
        <pc:graphicFrameChg chg="modGraphic">
          <ac:chgData name="JAMIL, Muhammad Shahid" userId="780cf6dd-c383-46d0-8deb-652d5b4aeb02" providerId="ADAL" clId="{66F25465-4144-4DC8-A046-A59A7CC09113}" dt="2021-02-02T10:46:02.758" v="2910" actId="6549"/>
          <ac:graphicFrameMkLst>
            <pc:docMk/>
            <pc:sldMk cId="2067078883" sldId="3020"/>
            <ac:graphicFrameMk id="4" creationId="{B08D6948-4549-406D-828F-011ADE280338}"/>
          </ac:graphicFrameMkLst>
        </pc:graphicFrameChg>
        <pc:picChg chg="mod">
          <ac:chgData name="JAMIL, Muhammad Shahid" userId="780cf6dd-c383-46d0-8deb-652d5b4aeb02" providerId="ADAL" clId="{66F25465-4144-4DC8-A046-A59A7CC09113}" dt="2021-02-02T10:22:39.201" v="1679" actId="14100"/>
          <ac:picMkLst>
            <pc:docMk/>
            <pc:sldMk cId="2067078883" sldId="3020"/>
            <ac:picMk id="3" creationId="{3848F426-7FC9-4690-9AE6-66D3132C5793}"/>
          </ac:picMkLst>
        </pc:picChg>
        <pc:picChg chg="mod">
          <ac:chgData name="JAMIL, Muhammad Shahid" userId="780cf6dd-c383-46d0-8deb-652d5b4aeb02" providerId="ADAL" clId="{66F25465-4144-4DC8-A046-A59A7CC09113}" dt="2021-02-02T10:22:43.204" v="1680" actId="14100"/>
          <ac:picMkLst>
            <pc:docMk/>
            <pc:sldMk cId="2067078883" sldId="3020"/>
            <ac:picMk id="5" creationId="{663F6F09-096C-4FB0-BE9A-50E60A377947}"/>
          </ac:picMkLst>
        </pc:picChg>
      </pc:sldChg>
      <pc:sldChg chg="delSp modSp">
        <pc:chgData name="JAMIL, Muhammad Shahid" userId="780cf6dd-c383-46d0-8deb-652d5b4aeb02" providerId="ADAL" clId="{66F25465-4144-4DC8-A046-A59A7CC09113}" dt="2021-02-02T10:45:56.238" v="2903" actId="6549"/>
        <pc:sldMkLst>
          <pc:docMk/>
          <pc:sldMk cId="1162672679" sldId="3021"/>
        </pc:sldMkLst>
        <pc:spChg chg="del">
          <ac:chgData name="JAMIL, Muhammad Shahid" userId="780cf6dd-c383-46d0-8deb-652d5b4aeb02" providerId="ADAL" clId="{66F25465-4144-4DC8-A046-A59A7CC09113}" dt="2021-02-02T10:25:13.184" v="1693" actId="478"/>
          <ac:spMkLst>
            <pc:docMk/>
            <pc:sldMk cId="1162672679" sldId="3021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66F25465-4144-4DC8-A046-A59A7CC09113}" dt="2021-02-02T10:45:56.238" v="2903" actId="6549"/>
          <ac:graphicFrameMkLst>
            <pc:docMk/>
            <pc:sldMk cId="1162672679" sldId="3021"/>
            <ac:graphicFrameMk id="4" creationId="{B08D6948-4549-406D-828F-011ADE280338}"/>
          </ac:graphicFrameMkLst>
        </pc:graphicFrameChg>
      </pc:sldChg>
      <pc:sldChg chg="modSp">
        <pc:chgData name="JAMIL, Muhammad Shahid" userId="780cf6dd-c383-46d0-8deb-652d5b4aeb02" providerId="ADAL" clId="{66F25465-4144-4DC8-A046-A59A7CC09113}" dt="2021-02-02T10:45:32.390" v="2893" actId="6549"/>
        <pc:sldMkLst>
          <pc:docMk/>
          <pc:sldMk cId="3700405895" sldId="3022"/>
        </pc:sldMkLst>
        <pc:graphicFrameChg chg="mod modGraphic">
          <ac:chgData name="JAMIL, Muhammad Shahid" userId="780cf6dd-c383-46d0-8deb-652d5b4aeb02" providerId="ADAL" clId="{66F25465-4144-4DC8-A046-A59A7CC09113}" dt="2021-02-02T10:45:32.390" v="2893" actId="6549"/>
          <ac:graphicFrameMkLst>
            <pc:docMk/>
            <pc:sldMk cId="3700405895" sldId="3022"/>
            <ac:graphicFrameMk id="4" creationId="{B08D6948-4549-406D-828F-011ADE280338}"/>
          </ac:graphicFrameMkLst>
        </pc:graphicFrameChg>
        <pc:picChg chg="mod">
          <ac:chgData name="JAMIL, Muhammad Shahid" userId="780cf6dd-c383-46d0-8deb-652d5b4aeb02" providerId="ADAL" clId="{66F25465-4144-4DC8-A046-A59A7CC09113}" dt="2021-02-02T10:28:39.921" v="1864" actId="14100"/>
          <ac:picMkLst>
            <pc:docMk/>
            <pc:sldMk cId="3700405895" sldId="3022"/>
            <ac:picMk id="3" creationId="{9BD8F604-6F45-4A09-8622-1553DB6021F2}"/>
          </ac:picMkLst>
        </pc:picChg>
      </pc:sldChg>
      <pc:sldChg chg="modSp">
        <pc:chgData name="JAMIL, Muhammad Shahid" userId="780cf6dd-c383-46d0-8deb-652d5b4aeb02" providerId="ADAL" clId="{66F25465-4144-4DC8-A046-A59A7CC09113}" dt="2021-02-02T10:45:44.573" v="2895" actId="108"/>
        <pc:sldMkLst>
          <pc:docMk/>
          <pc:sldMk cId="2383419691" sldId="3023"/>
        </pc:sldMkLst>
        <pc:graphicFrameChg chg="mod modGraphic">
          <ac:chgData name="JAMIL, Muhammad Shahid" userId="780cf6dd-c383-46d0-8deb-652d5b4aeb02" providerId="ADAL" clId="{66F25465-4144-4DC8-A046-A59A7CC09113}" dt="2021-02-02T10:45:44.573" v="2895" actId="108"/>
          <ac:graphicFrameMkLst>
            <pc:docMk/>
            <pc:sldMk cId="2383419691" sldId="3023"/>
            <ac:graphicFrameMk id="4" creationId="{B08D6948-4549-406D-828F-011ADE280338}"/>
          </ac:graphicFrameMkLst>
        </pc:graphicFrameChg>
        <pc:picChg chg="mod">
          <ac:chgData name="JAMIL, Muhammad Shahid" userId="780cf6dd-c383-46d0-8deb-652d5b4aeb02" providerId="ADAL" clId="{66F25465-4144-4DC8-A046-A59A7CC09113}" dt="2021-02-02T10:34:09.691" v="2182" actId="14100"/>
          <ac:picMkLst>
            <pc:docMk/>
            <pc:sldMk cId="2383419691" sldId="3023"/>
            <ac:picMk id="3" creationId="{017AB8BA-8E9D-41B1-9B02-98800ED1FBC3}"/>
          </ac:picMkLst>
        </pc:picChg>
      </pc:sldChg>
      <pc:sldChg chg="modSp">
        <pc:chgData name="JAMIL, Muhammad Shahid" userId="780cf6dd-c383-46d0-8deb-652d5b4aeb02" providerId="ADAL" clId="{66F25465-4144-4DC8-A046-A59A7CC09113}" dt="2021-02-02T10:45:17.391" v="2879" actId="6549"/>
        <pc:sldMkLst>
          <pc:docMk/>
          <pc:sldMk cId="1833513574" sldId="3024"/>
        </pc:sldMkLst>
        <pc:graphicFrameChg chg="mod modGraphic">
          <ac:chgData name="JAMIL, Muhammad Shahid" userId="780cf6dd-c383-46d0-8deb-652d5b4aeb02" providerId="ADAL" clId="{66F25465-4144-4DC8-A046-A59A7CC09113}" dt="2021-02-02T10:45:17.391" v="2879" actId="6549"/>
          <ac:graphicFrameMkLst>
            <pc:docMk/>
            <pc:sldMk cId="1833513574" sldId="3024"/>
            <ac:graphicFrameMk id="4" creationId="{B08D6948-4549-406D-828F-011ADE280338}"/>
          </ac:graphicFrameMkLst>
        </pc:graphicFrameChg>
      </pc:sldChg>
      <pc:sldChg chg="modSp">
        <pc:chgData name="JAMIL, Muhammad Shahid" userId="780cf6dd-c383-46d0-8deb-652d5b4aeb02" providerId="ADAL" clId="{66F25465-4144-4DC8-A046-A59A7CC09113}" dt="2021-02-02T10:48:50.636" v="3169" actId="6549"/>
        <pc:sldMkLst>
          <pc:docMk/>
          <pc:sldMk cId="4279451280" sldId="3025"/>
        </pc:sldMkLst>
        <pc:graphicFrameChg chg="modGraphic">
          <ac:chgData name="JAMIL, Muhammad Shahid" userId="780cf6dd-c383-46d0-8deb-652d5b4aeb02" providerId="ADAL" clId="{66F25465-4144-4DC8-A046-A59A7CC09113}" dt="2021-02-02T10:48:50.636" v="3169" actId="6549"/>
          <ac:graphicFrameMkLst>
            <pc:docMk/>
            <pc:sldMk cId="4279451280" sldId="3025"/>
            <ac:graphicFrameMk id="4" creationId="{B08D6948-4549-406D-828F-011ADE280338}"/>
          </ac:graphicFrameMkLst>
        </pc:graphicFrameChg>
      </pc:sldChg>
      <pc:sldChg chg="addSp modSp">
        <pc:chgData name="JAMIL, Muhammad Shahid" userId="780cf6dd-c383-46d0-8deb-652d5b4aeb02" providerId="ADAL" clId="{66F25465-4144-4DC8-A046-A59A7CC09113}" dt="2021-02-02T10:51:35.994" v="3450" actId="6549"/>
        <pc:sldMkLst>
          <pc:docMk/>
          <pc:sldMk cId="2066286169" sldId="3026"/>
        </pc:sldMkLst>
        <pc:graphicFrameChg chg="mod modGraphic">
          <ac:chgData name="JAMIL, Muhammad Shahid" userId="780cf6dd-c383-46d0-8deb-652d5b4aeb02" providerId="ADAL" clId="{66F25465-4144-4DC8-A046-A59A7CC09113}" dt="2021-02-02T10:51:35.994" v="3450" actId="6549"/>
          <ac:graphicFrameMkLst>
            <pc:docMk/>
            <pc:sldMk cId="2066286169" sldId="3026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66F25465-4144-4DC8-A046-A59A7CC09113}" dt="2021-02-02T10:49:04.321" v="3171" actId="14100"/>
          <ac:picMkLst>
            <pc:docMk/>
            <pc:sldMk cId="2066286169" sldId="3026"/>
            <ac:picMk id="3" creationId="{7DBF3F08-29FD-4B52-AE13-C84FBC7F8C71}"/>
          </ac:picMkLst>
        </pc:picChg>
      </pc:sldChg>
      <pc:sldChg chg="modSp">
        <pc:chgData name="JAMIL, Muhammad Shahid" userId="780cf6dd-c383-46d0-8deb-652d5b4aeb02" providerId="ADAL" clId="{66F25465-4144-4DC8-A046-A59A7CC09113}" dt="2021-02-02T10:54:17.978" v="3822" actId="6549"/>
        <pc:sldMkLst>
          <pc:docMk/>
          <pc:sldMk cId="1624773522" sldId="3027"/>
        </pc:sldMkLst>
        <pc:graphicFrameChg chg="modGraphic">
          <ac:chgData name="JAMIL, Muhammad Shahid" userId="780cf6dd-c383-46d0-8deb-652d5b4aeb02" providerId="ADAL" clId="{66F25465-4144-4DC8-A046-A59A7CC09113}" dt="2021-02-02T10:54:17.978" v="3822" actId="6549"/>
          <ac:graphicFrameMkLst>
            <pc:docMk/>
            <pc:sldMk cId="1624773522" sldId="3027"/>
            <ac:graphicFrameMk id="4" creationId="{B08D6948-4549-406D-828F-011ADE280338}"/>
          </ac:graphicFrameMkLst>
        </pc:graphicFrameChg>
      </pc:sldChg>
      <pc:sldChg chg="addSp modSp">
        <pc:chgData name="JAMIL, Muhammad Shahid" userId="780cf6dd-c383-46d0-8deb-652d5b4aeb02" providerId="ADAL" clId="{66F25465-4144-4DC8-A046-A59A7CC09113}" dt="2021-02-02T10:57:04.554" v="4215" actId="14734"/>
        <pc:sldMkLst>
          <pc:docMk/>
          <pc:sldMk cId="3145223452" sldId="3028"/>
        </pc:sldMkLst>
        <pc:graphicFrameChg chg="modGraphic">
          <ac:chgData name="JAMIL, Muhammad Shahid" userId="780cf6dd-c383-46d0-8deb-652d5b4aeb02" providerId="ADAL" clId="{66F25465-4144-4DC8-A046-A59A7CC09113}" dt="2021-02-02T10:57:04.554" v="4215" actId="14734"/>
          <ac:graphicFrameMkLst>
            <pc:docMk/>
            <pc:sldMk cId="3145223452" sldId="3028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66F25465-4144-4DC8-A046-A59A7CC09113}" dt="2021-02-02T10:54:26.777" v="3823" actId="14100"/>
          <ac:picMkLst>
            <pc:docMk/>
            <pc:sldMk cId="3145223452" sldId="3028"/>
            <ac:picMk id="3" creationId="{DBD8FC37-E457-448F-A924-7972BD28E4FB}"/>
          </ac:picMkLst>
        </pc:picChg>
      </pc:sldChg>
      <pc:sldChg chg="addSp modSp">
        <pc:chgData name="JAMIL, Muhammad Shahid" userId="780cf6dd-c383-46d0-8deb-652d5b4aeb02" providerId="ADAL" clId="{66F25465-4144-4DC8-A046-A59A7CC09113}" dt="2021-02-02T11:02:07.366" v="4369" actId="14734"/>
        <pc:sldMkLst>
          <pc:docMk/>
          <pc:sldMk cId="3286552599" sldId="3029"/>
        </pc:sldMkLst>
        <pc:graphicFrameChg chg="mod modGraphic">
          <ac:chgData name="JAMIL, Muhammad Shahid" userId="780cf6dd-c383-46d0-8deb-652d5b4aeb02" providerId="ADAL" clId="{66F25465-4144-4DC8-A046-A59A7CC09113}" dt="2021-02-02T11:02:07.366" v="4369" actId="14734"/>
          <ac:graphicFrameMkLst>
            <pc:docMk/>
            <pc:sldMk cId="3286552599" sldId="3029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66F25465-4144-4DC8-A046-A59A7CC09113}" dt="2021-02-02T10:59:18.405" v="4216" actId="14100"/>
          <ac:picMkLst>
            <pc:docMk/>
            <pc:sldMk cId="3286552599" sldId="3029"/>
            <ac:picMk id="3" creationId="{AC04A940-D09E-4E8C-9978-5EB2EB9F5D3D}"/>
          </ac:picMkLst>
        </pc:picChg>
      </pc:sldChg>
    </pc:docChg>
  </pc:docChgLst>
  <pc:docChgLst>
    <pc:chgData name="JAMIL, Muhammad Shahid" userId="780cf6dd-c383-46d0-8deb-652d5b4aeb02" providerId="ADAL" clId="{8684C720-0510-41F9-8907-9988D94DD397}"/>
    <pc:docChg chg="undo redo custSel addSld delSld modSld">
      <pc:chgData name="JAMIL, Muhammad Shahid" userId="780cf6dd-c383-46d0-8deb-652d5b4aeb02" providerId="ADAL" clId="{8684C720-0510-41F9-8907-9988D94DD397}" dt="2021-01-28T17:10:50.985" v="1409" actId="6549"/>
      <pc:docMkLst>
        <pc:docMk/>
      </pc:docMkLst>
      <pc:sldChg chg="add del">
        <pc:chgData name="JAMIL, Muhammad Shahid" userId="780cf6dd-c383-46d0-8deb-652d5b4aeb02" providerId="ADAL" clId="{8684C720-0510-41F9-8907-9988D94DD397}" dt="2021-01-28T14:03:30.788" v="2"/>
        <pc:sldMkLst>
          <pc:docMk/>
          <pc:sldMk cId="2083660412" sldId="260"/>
        </pc:sldMkLst>
      </pc:sldChg>
      <pc:sldChg chg="addSp modSp add del">
        <pc:chgData name="JAMIL, Muhammad Shahid" userId="780cf6dd-c383-46d0-8deb-652d5b4aeb02" providerId="ADAL" clId="{8684C720-0510-41F9-8907-9988D94DD397}" dt="2021-01-28T15:04:11.099" v="535" actId="1036"/>
        <pc:sldMkLst>
          <pc:docMk/>
          <pc:sldMk cId="2206548322" sldId="262"/>
        </pc:sldMkLst>
        <pc:spChg chg="add mod">
          <ac:chgData name="JAMIL, Muhammad Shahid" userId="780cf6dd-c383-46d0-8deb-652d5b4aeb02" providerId="ADAL" clId="{8684C720-0510-41F9-8907-9988D94DD397}" dt="2021-01-28T15:04:11.099" v="535" actId="1036"/>
          <ac:spMkLst>
            <pc:docMk/>
            <pc:sldMk cId="2206548322" sldId="262"/>
            <ac:spMk id="2" creationId="{68CD66CA-A0EC-45EA-BEAD-96BB1C666326}"/>
          </ac:spMkLst>
        </pc:spChg>
        <pc:spChg chg="mod">
          <ac:chgData name="JAMIL, Muhammad Shahid" userId="780cf6dd-c383-46d0-8deb-652d5b4aeb02" providerId="ADAL" clId="{8684C720-0510-41F9-8907-9988D94DD397}" dt="2021-01-28T15:02:20.104" v="430" actId="1076"/>
          <ac:spMkLst>
            <pc:docMk/>
            <pc:sldMk cId="2206548322" sldId="262"/>
            <ac:spMk id="4" creationId="{CFA8FC47-F54F-EA49-BBF2-990590FE1D98}"/>
          </ac:spMkLst>
        </pc:spChg>
        <pc:spChg chg="mod">
          <ac:chgData name="JAMIL, Muhammad Shahid" userId="780cf6dd-c383-46d0-8deb-652d5b4aeb02" providerId="ADAL" clId="{8684C720-0510-41F9-8907-9988D94DD397}" dt="2021-01-28T15:04:01.419" v="531" actId="1035"/>
          <ac:spMkLst>
            <pc:docMk/>
            <pc:sldMk cId="2206548322" sldId="262"/>
            <ac:spMk id="15" creationId="{E48049F0-643C-4684-9BF7-0913BBD29F3E}"/>
          </ac:spMkLst>
        </pc:spChg>
        <pc:spChg chg="mod">
          <ac:chgData name="JAMIL, Muhammad Shahid" userId="780cf6dd-c383-46d0-8deb-652d5b4aeb02" providerId="ADAL" clId="{8684C720-0510-41F9-8907-9988D94DD397}" dt="2021-01-28T15:04:01.419" v="531" actId="1035"/>
          <ac:spMkLst>
            <pc:docMk/>
            <pc:sldMk cId="2206548322" sldId="262"/>
            <ac:spMk id="17" creationId="{13D8C245-EA18-4982-A4DE-D2AA5D8B8A65}"/>
          </ac:spMkLst>
        </pc:spChg>
        <pc:graphicFrameChg chg="mod">
          <ac:chgData name="JAMIL, Muhammad Shahid" userId="780cf6dd-c383-46d0-8deb-652d5b4aeb02" providerId="ADAL" clId="{8684C720-0510-41F9-8907-9988D94DD397}" dt="2021-01-28T15:04:01.419" v="531" actId="1035"/>
          <ac:graphicFrameMkLst>
            <pc:docMk/>
            <pc:sldMk cId="2206548322" sldId="262"/>
            <ac:graphicFrameMk id="12" creationId="{23CA5977-5EB4-4393-A78A-45B1A3841CF1}"/>
          </ac:graphicFrameMkLst>
        </pc:graphicFrameChg>
        <pc:cxnChg chg="mod">
          <ac:chgData name="JAMIL, Muhammad Shahid" userId="780cf6dd-c383-46d0-8deb-652d5b4aeb02" providerId="ADAL" clId="{8684C720-0510-41F9-8907-9988D94DD397}" dt="2021-01-28T15:04:01.419" v="531" actId="1035"/>
          <ac:cxnSpMkLst>
            <pc:docMk/>
            <pc:sldMk cId="2206548322" sldId="262"/>
            <ac:cxnSpMk id="16" creationId="{94744361-7B1B-4C29-9798-FBEF7D4C2EC1}"/>
          </ac:cxnSpMkLst>
        </pc:cxnChg>
        <pc:cxnChg chg="mod">
          <ac:chgData name="JAMIL, Muhammad Shahid" userId="780cf6dd-c383-46d0-8deb-652d5b4aeb02" providerId="ADAL" clId="{8684C720-0510-41F9-8907-9988D94DD397}" dt="2021-01-28T15:04:01.419" v="531" actId="1035"/>
          <ac:cxnSpMkLst>
            <pc:docMk/>
            <pc:sldMk cId="2206548322" sldId="262"/>
            <ac:cxnSpMk id="18" creationId="{5674E4F8-2D9A-43A4-9D15-37DD6A7EC90C}"/>
          </ac:cxnSpMkLst>
        </pc:cxnChg>
      </pc:sldChg>
      <pc:sldChg chg="modSp add del">
        <pc:chgData name="JAMIL, Muhammad Shahid" userId="780cf6dd-c383-46d0-8deb-652d5b4aeb02" providerId="ADAL" clId="{8684C720-0510-41F9-8907-9988D94DD397}" dt="2021-01-28T14:15:13.673" v="48" actId="114"/>
        <pc:sldMkLst>
          <pc:docMk/>
          <pc:sldMk cId="3568880416" sldId="2967"/>
        </pc:sldMkLst>
        <pc:spChg chg="mod">
          <ac:chgData name="JAMIL, Muhammad Shahid" userId="780cf6dd-c383-46d0-8deb-652d5b4aeb02" providerId="ADAL" clId="{8684C720-0510-41F9-8907-9988D94DD397}" dt="2021-01-28T14:15:13.673" v="48" actId="114"/>
          <ac:spMkLst>
            <pc:docMk/>
            <pc:sldMk cId="3568880416" sldId="2967"/>
            <ac:spMk id="2" creationId="{00000000-0000-0000-0000-000000000000}"/>
          </ac:spMkLst>
        </pc:spChg>
      </pc:sldChg>
      <pc:sldChg chg="modSp add del">
        <pc:chgData name="JAMIL, Muhammad Shahid" userId="780cf6dd-c383-46d0-8deb-652d5b4aeb02" providerId="ADAL" clId="{8684C720-0510-41F9-8907-9988D94DD397}" dt="2021-01-28T15:23:13.144" v="899" actId="6549"/>
        <pc:sldMkLst>
          <pc:docMk/>
          <pc:sldMk cId="64612482" sldId="2976"/>
        </pc:sldMkLst>
        <pc:spChg chg="mod">
          <ac:chgData name="JAMIL, Muhammad Shahid" userId="780cf6dd-c383-46d0-8deb-652d5b4aeb02" providerId="ADAL" clId="{8684C720-0510-41F9-8907-9988D94DD397}" dt="2021-01-28T15:05:25.085" v="609" actId="14100"/>
          <ac:spMkLst>
            <pc:docMk/>
            <pc:sldMk cId="64612482" sldId="2976"/>
            <ac:spMk id="5" creationId="{692172B6-D8B4-584B-9B49-0601EE0720E2}"/>
          </ac:spMkLst>
        </pc:spChg>
        <pc:spChg chg="mod">
          <ac:chgData name="JAMIL, Muhammad Shahid" userId="780cf6dd-c383-46d0-8deb-652d5b4aeb02" providerId="ADAL" clId="{8684C720-0510-41F9-8907-9988D94DD397}" dt="2021-01-28T15:07:06.600" v="731" actId="1076"/>
          <ac:spMkLst>
            <pc:docMk/>
            <pc:sldMk cId="64612482" sldId="2976"/>
            <ac:spMk id="6" creationId="{689A10BC-3763-5B41-9ED7-DCDB896074D6}"/>
          </ac:spMkLst>
        </pc:spChg>
        <pc:spChg chg="mod">
          <ac:chgData name="JAMIL, Muhammad Shahid" userId="780cf6dd-c383-46d0-8deb-652d5b4aeb02" providerId="ADAL" clId="{8684C720-0510-41F9-8907-9988D94DD397}" dt="2021-01-28T15:07:01.732" v="730" actId="121"/>
          <ac:spMkLst>
            <pc:docMk/>
            <pc:sldMk cId="64612482" sldId="2976"/>
            <ac:spMk id="7" creationId="{45DEADBC-024F-3C4D-813E-86EE064D286B}"/>
          </ac:spMkLst>
        </pc:spChg>
        <pc:graphicFrameChg chg="mod modGraphic">
          <ac:chgData name="JAMIL, Muhammad Shahid" userId="780cf6dd-c383-46d0-8deb-652d5b4aeb02" providerId="ADAL" clId="{8684C720-0510-41F9-8907-9988D94DD397}" dt="2021-01-28T15:23:13.144" v="899" actId="6549"/>
          <ac:graphicFrameMkLst>
            <pc:docMk/>
            <pc:sldMk cId="64612482" sldId="2976"/>
            <ac:graphicFrameMk id="4" creationId="{21E35ABA-D01E-9F4F-8E9D-1BF299E14DC0}"/>
          </ac:graphicFrameMkLst>
        </pc:graphicFrameChg>
        <pc:picChg chg="mod">
          <ac:chgData name="JAMIL, Muhammad Shahid" userId="780cf6dd-c383-46d0-8deb-652d5b4aeb02" providerId="ADAL" clId="{8684C720-0510-41F9-8907-9988D94DD397}" dt="2021-01-28T15:05:16.849" v="607" actId="1076"/>
          <ac:picMkLst>
            <pc:docMk/>
            <pc:sldMk cId="64612482" sldId="2976"/>
            <ac:picMk id="3" creationId="{946EBD46-EEDB-5744-AF58-AA8182DDA88E}"/>
          </ac:picMkLst>
        </pc:picChg>
      </pc:sldChg>
      <pc:sldChg chg="addSp delSp modSp add del">
        <pc:chgData name="JAMIL, Muhammad Shahid" userId="780cf6dd-c383-46d0-8deb-652d5b4aeb02" providerId="ADAL" clId="{8684C720-0510-41F9-8907-9988D94DD397}" dt="2021-01-28T15:01:14.418" v="398" actId="120"/>
        <pc:sldMkLst>
          <pc:docMk/>
          <pc:sldMk cId="2711819876" sldId="2992"/>
        </pc:sldMkLst>
        <pc:spChg chg="mod">
          <ac:chgData name="JAMIL, Muhammad Shahid" userId="780cf6dd-c383-46d0-8deb-652d5b4aeb02" providerId="ADAL" clId="{8684C720-0510-41F9-8907-9988D94DD397}" dt="2021-01-28T15:01:14.418" v="398" actId="120"/>
          <ac:spMkLst>
            <pc:docMk/>
            <pc:sldMk cId="2711819876" sldId="2992"/>
            <ac:spMk id="2" creationId="{34E41B93-2584-F846-A8A5-D3C7FD10A268}"/>
          </ac:spMkLst>
        </pc:spChg>
        <pc:spChg chg="add mod">
          <ac:chgData name="JAMIL, Muhammad Shahid" userId="780cf6dd-c383-46d0-8deb-652d5b4aeb02" providerId="ADAL" clId="{8684C720-0510-41F9-8907-9988D94DD397}" dt="2021-01-28T15:01:03.986" v="396" actId="20577"/>
          <ac:spMkLst>
            <pc:docMk/>
            <pc:sldMk cId="2711819876" sldId="2992"/>
            <ac:spMk id="4" creationId="{DF1BCEB4-D500-463C-8F0E-48AF60C73F4C}"/>
          </ac:spMkLst>
        </pc:spChg>
        <pc:spChg chg="del">
          <ac:chgData name="JAMIL, Muhammad Shahid" userId="780cf6dd-c383-46d0-8deb-652d5b4aeb02" providerId="ADAL" clId="{8684C720-0510-41F9-8907-9988D94DD397}" dt="2021-01-28T14:50:23.776" v="150" actId="478"/>
          <ac:spMkLst>
            <pc:docMk/>
            <pc:sldMk cId="2711819876" sldId="2992"/>
            <ac:spMk id="10" creationId="{F6539885-D9E0-47BB-8819-E349D19A100B}"/>
          </ac:spMkLst>
        </pc:spChg>
        <pc:graphicFrameChg chg="mod modGraphic">
          <ac:chgData name="JAMIL, Muhammad Shahid" userId="780cf6dd-c383-46d0-8deb-652d5b4aeb02" providerId="ADAL" clId="{8684C720-0510-41F9-8907-9988D94DD397}" dt="2021-01-28T14:59:43.720" v="278" actId="14100"/>
          <ac:graphicFrameMkLst>
            <pc:docMk/>
            <pc:sldMk cId="2711819876" sldId="2992"/>
            <ac:graphicFrameMk id="3" creationId="{61D760B9-ED98-BB45-B61D-C4A203782FE2}"/>
          </ac:graphicFrameMkLst>
        </pc:graphicFrameChg>
        <pc:picChg chg="del">
          <ac:chgData name="JAMIL, Muhammad Shahid" userId="780cf6dd-c383-46d0-8deb-652d5b4aeb02" providerId="ADAL" clId="{8684C720-0510-41F9-8907-9988D94DD397}" dt="2021-01-28T14:50:54.871" v="159" actId="478"/>
          <ac:picMkLst>
            <pc:docMk/>
            <pc:sldMk cId="2711819876" sldId="2992"/>
            <ac:picMk id="5" creationId="{0B73259E-751F-C948-8608-992E7920B3D5}"/>
          </ac:picMkLst>
        </pc:picChg>
        <pc:picChg chg="add del mod">
          <ac:chgData name="JAMIL, Muhammad Shahid" userId="780cf6dd-c383-46d0-8deb-652d5b4aeb02" providerId="ADAL" clId="{8684C720-0510-41F9-8907-9988D94DD397}" dt="2021-01-28T14:53:44.606" v="170" actId="478"/>
          <ac:picMkLst>
            <pc:docMk/>
            <pc:sldMk cId="2711819876" sldId="2992"/>
            <ac:picMk id="6" creationId="{EF4BB70F-3F80-4A34-95BE-279D679C619C}"/>
          </ac:picMkLst>
        </pc:picChg>
        <pc:picChg chg="del">
          <ac:chgData name="JAMIL, Muhammad Shahid" userId="780cf6dd-c383-46d0-8deb-652d5b4aeb02" providerId="ADAL" clId="{8684C720-0510-41F9-8907-9988D94DD397}" dt="2021-01-28T14:50:53.096" v="158" actId="478"/>
          <ac:picMkLst>
            <pc:docMk/>
            <pc:sldMk cId="2711819876" sldId="2992"/>
            <ac:picMk id="7" creationId="{57626056-7CC0-F94F-955B-090BAFC709F8}"/>
          </ac:picMkLst>
        </pc:picChg>
        <pc:picChg chg="del">
          <ac:chgData name="JAMIL, Muhammad Shahid" userId="780cf6dd-c383-46d0-8deb-652d5b4aeb02" providerId="ADAL" clId="{8684C720-0510-41F9-8907-9988D94DD397}" dt="2021-01-28T14:50:51.319" v="157" actId="478"/>
          <ac:picMkLst>
            <pc:docMk/>
            <pc:sldMk cId="2711819876" sldId="2992"/>
            <ac:picMk id="9" creationId="{838F2850-3D5D-9D4E-9018-3010BD60C1F1}"/>
          </ac:picMkLst>
        </pc:picChg>
        <pc:picChg chg="del">
          <ac:chgData name="JAMIL, Muhammad Shahid" userId="780cf6dd-c383-46d0-8deb-652d5b4aeb02" providerId="ADAL" clId="{8684C720-0510-41F9-8907-9988D94DD397}" dt="2021-01-28T14:50:49.144" v="156" actId="478"/>
          <ac:picMkLst>
            <pc:docMk/>
            <pc:sldMk cId="2711819876" sldId="2992"/>
            <ac:picMk id="11" creationId="{BD90CE73-4D9A-EC4A-A055-7A40A5652581}"/>
          </ac:picMkLst>
        </pc:picChg>
      </pc:sldChg>
      <pc:sldChg chg="addSp delSp modSp add">
        <pc:chgData name="JAMIL, Muhammad Shahid" userId="780cf6dd-c383-46d0-8deb-652d5b4aeb02" providerId="ADAL" clId="{8684C720-0510-41F9-8907-9988D94DD397}" dt="2021-01-28T15:40:50.247" v="1075" actId="478"/>
        <pc:sldMkLst>
          <pc:docMk/>
          <pc:sldMk cId="2885096582" sldId="3015"/>
        </pc:sldMkLst>
        <pc:spChg chg="mod">
          <ac:chgData name="JAMIL, Muhammad Shahid" userId="780cf6dd-c383-46d0-8deb-652d5b4aeb02" providerId="ADAL" clId="{8684C720-0510-41F9-8907-9988D94DD397}" dt="2021-01-28T15:17:06.118" v="829" actId="1076"/>
          <ac:spMkLst>
            <pc:docMk/>
            <pc:sldMk cId="2885096582" sldId="3015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5:09:55.902" v="765" actId="478"/>
          <ac:spMkLst>
            <pc:docMk/>
            <pc:sldMk cId="2885096582" sldId="3015"/>
            <ac:spMk id="3" creationId="{D2FFFE63-1466-4E20-B0CF-4A5E451CF0FC}"/>
          </ac:spMkLst>
        </pc:spChg>
        <pc:spChg chg="add del mod">
          <ac:chgData name="JAMIL, Muhammad Shahid" userId="780cf6dd-c383-46d0-8deb-652d5b4aeb02" providerId="ADAL" clId="{8684C720-0510-41F9-8907-9988D94DD397}" dt="2021-01-28T15:40:50.247" v="1075" actId="478"/>
          <ac:spMkLst>
            <pc:docMk/>
            <pc:sldMk cId="2885096582" sldId="3015"/>
            <ac:spMk id="7" creationId="{446550FF-744A-4F71-AFDC-770510686479}"/>
          </ac:spMkLst>
        </pc:spChg>
        <pc:graphicFrameChg chg="add mod modGraphic">
          <ac:chgData name="JAMIL, Muhammad Shahid" userId="780cf6dd-c383-46d0-8deb-652d5b4aeb02" providerId="ADAL" clId="{8684C720-0510-41F9-8907-9988D94DD397}" dt="2021-01-28T15:24:36.683" v="918" actId="20577"/>
          <ac:graphicFrameMkLst>
            <pc:docMk/>
            <pc:sldMk cId="2885096582" sldId="3015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13:39.471" v="801" actId="14100"/>
          <ac:picMkLst>
            <pc:docMk/>
            <pc:sldMk cId="2885096582" sldId="3015"/>
            <ac:picMk id="5" creationId="{1D4176A6-2869-489D-91D7-B9533E045EF2}"/>
          </ac:picMkLst>
        </pc:picChg>
        <pc:picChg chg="add del mod">
          <ac:chgData name="JAMIL, Muhammad Shahid" userId="780cf6dd-c383-46d0-8deb-652d5b4aeb02" providerId="ADAL" clId="{8684C720-0510-41F9-8907-9988D94DD397}" dt="2021-01-28T15:40:48.263" v="1074" actId="478"/>
          <ac:picMkLst>
            <pc:docMk/>
            <pc:sldMk cId="2885096582" sldId="3015"/>
            <ac:picMk id="6" creationId="{A1274536-291B-4AEF-B498-A91D167906AD}"/>
          </ac:picMkLst>
        </pc:picChg>
      </pc:sldChg>
      <pc:sldChg chg="addSp delSp modSp add">
        <pc:chgData name="JAMIL, Muhammad Shahid" userId="780cf6dd-c383-46d0-8deb-652d5b4aeb02" providerId="ADAL" clId="{8684C720-0510-41F9-8907-9988D94DD397}" dt="2021-01-28T15:25:57.015" v="936" actId="478"/>
        <pc:sldMkLst>
          <pc:docMk/>
          <pc:sldMk cId="476601866" sldId="3016"/>
        </pc:sldMkLst>
        <pc:spChg chg="mod">
          <ac:chgData name="JAMIL, Muhammad Shahid" userId="780cf6dd-c383-46d0-8deb-652d5b4aeb02" providerId="ADAL" clId="{8684C720-0510-41F9-8907-9988D94DD397}" dt="2021-01-28T15:24:58.557" v="926" actId="20577"/>
          <ac:spMkLst>
            <pc:docMk/>
            <pc:sldMk cId="476601866" sldId="3016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5:25:57.015" v="936" actId="478"/>
          <ac:spMkLst>
            <pc:docMk/>
            <pc:sldMk cId="476601866" sldId="3016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5:24:49.356" v="922" actId="20577"/>
          <ac:graphicFrameMkLst>
            <pc:docMk/>
            <pc:sldMk cId="476601866" sldId="3016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25:44.640" v="935" actId="14100"/>
          <ac:picMkLst>
            <pc:docMk/>
            <pc:sldMk cId="476601866" sldId="3016"/>
            <ac:picMk id="3" creationId="{3D3DF6E2-FBA0-422F-A337-E76C0E260F07}"/>
          </ac:picMkLst>
        </pc:picChg>
        <pc:picChg chg="del">
          <ac:chgData name="JAMIL, Muhammad Shahid" userId="780cf6dd-c383-46d0-8deb-652d5b4aeb02" providerId="ADAL" clId="{8684C720-0510-41F9-8907-9988D94DD397}" dt="2021-01-28T15:21:51.786" v="879" actId="478"/>
          <ac:picMkLst>
            <pc:docMk/>
            <pc:sldMk cId="476601866" sldId="3016"/>
            <ac:picMk id="5" creationId="{1D4176A6-2869-489D-91D7-B9533E045EF2}"/>
          </ac:picMkLst>
        </pc:picChg>
        <pc:picChg chg="del">
          <ac:chgData name="JAMIL, Muhammad Shahid" userId="780cf6dd-c383-46d0-8deb-652d5b4aeb02" providerId="ADAL" clId="{8684C720-0510-41F9-8907-9988D94DD397}" dt="2021-01-28T15:21:52.418" v="880" actId="478"/>
          <ac:picMkLst>
            <pc:docMk/>
            <pc:sldMk cId="476601866" sldId="3016"/>
            <ac:picMk id="6" creationId="{A1274536-291B-4AEF-B498-A91D167906AD}"/>
          </ac:picMkLst>
        </pc:picChg>
      </pc:sldChg>
      <pc:sldChg chg="addSp delSp modSp add">
        <pc:chgData name="JAMIL, Muhammad Shahid" userId="780cf6dd-c383-46d0-8deb-652d5b4aeb02" providerId="ADAL" clId="{8684C720-0510-41F9-8907-9988D94DD397}" dt="2021-01-28T15:31:25.259" v="976" actId="478"/>
        <pc:sldMkLst>
          <pc:docMk/>
          <pc:sldMk cId="3952911873" sldId="3017"/>
        </pc:sldMkLst>
        <pc:spChg chg="mod">
          <ac:chgData name="JAMIL, Muhammad Shahid" userId="780cf6dd-c383-46d0-8deb-652d5b4aeb02" providerId="ADAL" clId="{8684C720-0510-41F9-8907-9988D94DD397}" dt="2021-01-28T15:26:52.565" v="944" actId="20577"/>
          <ac:spMkLst>
            <pc:docMk/>
            <pc:sldMk cId="3952911873" sldId="3017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5:31:25.259" v="976" actId="478"/>
          <ac:spMkLst>
            <pc:docMk/>
            <pc:sldMk cId="3952911873" sldId="3017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5:28:58.300" v="972" actId="1076"/>
          <ac:graphicFrameMkLst>
            <pc:docMk/>
            <pc:sldMk cId="3952911873" sldId="3017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31:04.581" v="975" actId="14100"/>
          <ac:picMkLst>
            <pc:docMk/>
            <pc:sldMk cId="3952911873" sldId="3017"/>
            <ac:picMk id="3" creationId="{E7588C0F-D879-4B09-94AD-A9AACDD771C6}"/>
          </ac:picMkLst>
        </pc:picChg>
        <pc:picChg chg="add mod">
          <ac:chgData name="JAMIL, Muhammad Shahid" userId="780cf6dd-c383-46d0-8deb-652d5b4aeb02" providerId="ADAL" clId="{8684C720-0510-41F9-8907-9988D94DD397}" dt="2021-01-28T15:27:41.631" v="953" actId="1038"/>
          <ac:picMkLst>
            <pc:docMk/>
            <pc:sldMk cId="3952911873" sldId="3017"/>
            <ac:picMk id="5" creationId="{2C67BE91-4D78-4B55-B6B8-C67DB1513F51}"/>
          </ac:picMkLst>
        </pc:picChg>
        <pc:picChg chg="add del">
          <ac:chgData name="JAMIL, Muhammad Shahid" userId="780cf6dd-c383-46d0-8deb-652d5b4aeb02" providerId="ADAL" clId="{8684C720-0510-41F9-8907-9988D94DD397}" dt="2021-01-28T15:27:33.422" v="950" actId="478"/>
          <ac:picMkLst>
            <pc:docMk/>
            <pc:sldMk cId="3952911873" sldId="3017"/>
            <ac:picMk id="6" creationId="{E658DC29-25FF-4CAF-BF7E-27C8D8E21BE3}"/>
          </ac:picMkLst>
        </pc:picChg>
      </pc:sldChg>
      <pc:sldChg chg="addSp delSp modSp add">
        <pc:chgData name="JAMIL, Muhammad Shahid" userId="780cf6dd-c383-46d0-8deb-652d5b4aeb02" providerId="ADAL" clId="{8684C720-0510-41F9-8907-9988D94DD397}" dt="2021-01-28T15:34:00.689" v="1012" actId="478"/>
        <pc:sldMkLst>
          <pc:docMk/>
          <pc:sldMk cId="512888066" sldId="3018"/>
        </pc:sldMkLst>
        <pc:spChg chg="mod">
          <ac:chgData name="JAMIL, Muhammad Shahid" userId="780cf6dd-c383-46d0-8deb-652d5b4aeb02" providerId="ADAL" clId="{8684C720-0510-41F9-8907-9988D94DD397}" dt="2021-01-28T15:31:48.029" v="986" actId="20577"/>
          <ac:spMkLst>
            <pc:docMk/>
            <pc:sldMk cId="512888066" sldId="3018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5:34:00.689" v="1012" actId="478"/>
          <ac:spMkLst>
            <pc:docMk/>
            <pc:sldMk cId="512888066" sldId="3018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5:33:07.776" v="1007" actId="20577"/>
          <ac:graphicFrameMkLst>
            <pc:docMk/>
            <pc:sldMk cId="512888066" sldId="3018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33:58.001" v="1011" actId="14100"/>
          <ac:picMkLst>
            <pc:docMk/>
            <pc:sldMk cId="512888066" sldId="3018"/>
            <ac:picMk id="3" creationId="{41E0FFFB-366E-4D72-A30A-F75F681AE3FF}"/>
          </ac:picMkLst>
        </pc:picChg>
        <pc:picChg chg="add mod">
          <ac:chgData name="JAMIL, Muhammad Shahid" userId="780cf6dd-c383-46d0-8deb-652d5b4aeb02" providerId="ADAL" clId="{8684C720-0510-41F9-8907-9988D94DD397}" dt="2021-01-28T15:32:41.261" v="991" actId="14100"/>
          <ac:picMkLst>
            <pc:docMk/>
            <pc:sldMk cId="512888066" sldId="3018"/>
            <ac:picMk id="5" creationId="{35592562-E72C-455D-997B-AF28D33108CF}"/>
          </ac:picMkLst>
        </pc:picChg>
      </pc:sldChg>
      <pc:sldChg chg="addSp delSp modSp add">
        <pc:chgData name="JAMIL, Muhammad Shahid" userId="780cf6dd-c383-46d0-8deb-652d5b4aeb02" providerId="ADAL" clId="{8684C720-0510-41F9-8907-9988D94DD397}" dt="2021-01-28T15:36:36.347" v="1052" actId="14100"/>
        <pc:sldMkLst>
          <pc:docMk/>
          <pc:sldMk cId="123573657" sldId="3019"/>
        </pc:sldMkLst>
        <pc:spChg chg="mod">
          <ac:chgData name="JAMIL, Muhammad Shahid" userId="780cf6dd-c383-46d0-8deb-652d5b4aeb02" providerId="ADAL" clId="{8684C720-0510-41F9-8907-9988D94DD397}" dt="2021-01-28T15:34:22.579" v="1025" actId="20577"/>
          <ac:spMkLst>
            <pc:docMk/>
            <pc:sldMk cId="123573657" sldId="3019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5:35:50.483" v="1049" actId="478"/>
          <ac:spMkLst>
            <pc:docMk/>
            <pc:sldMk cId="123573657" sldId="3019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5:35:43.563" v="1048" actId="20577"/>
          <ac:graphicFrameMkLst>
            <pc:docMk/>
            <pc:sldMk cId="123573657" sldId="3019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36:36.347" v="1052" actId="14100"/>
          <ac:picMkLst>
            <pc:docMk/>
            <pc:sldMk cId="123573657" sldId="3019"/>
            <ac:picMk id="3" creationId="{E824AE41-5DFF-4ACD-8E86-D5A564A1F1BB}"/>
          </ac:picMkLst>
        </pc:picChg>
        <pc:picChg chg="add mod">
          <ac:chgData name="JAMIL, Muhammad Shahid" userId="780cf6dd-c383-46d0-8deb-652d5b4aeb02" providerId="ADAL" clId="{8684C720-0510-41F9-8907-9988D94DD397}" dt="2021-01-28T15:34:58.812" v="1028" actId="1076"/>
          <ac:picMkLst>
            <pc:docMk/>
            <pc:sldMk cId="123573657" sldId="3019"/>
            <ac:picMk id="5" creationId="{7BAD3CA4-14D0-4154-A496-AB9C97536C06}"/>
          </ac:picMkLst>
        </pc:picChg>
      </pc:sldChg>
      <pc:sldChg chg="addSp delSp modSp add">
        <pc:chgData name="JAMIL, Muhammad Shahid" userId="780cf6dd-c383-46d0-8deb-652d5b4aeb02" providerId="ADAL" clId="{8684C720-0510-41F9-8907-9988D94DD397}" dt="2021-01-28T15:47:48.427" v="1095" actId="14100"/>
        <pc:sldMkLst>
          <pc:docMk/>
          <pc:sldMk cId="2067078883" sldId="3020"/>
        </pc:sldMkLst>
        <pc:spChg chg="mod">
          <ac:chgData name="JAMIL, Muhammad Shahid" userId="780cf6dd-c383-46d0-8deb-652d5b4aeb02" providerId="ADAL" clId="{8684C720-0510-41F9-8907-9988D94DD397}" dt="2021-01-28T15:39:48.988" v="1068" actId="27636"/>
          <ac:spMkLst>
            <pc:docMk/>
            <pc:sldMk cId="2067078883" sldId="3020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5:40:15.596" v="1070" actId="478"/>
          <ac:spMkLst>
            <pc:docMk/>
            <pc:sldMk cId="2067078883" sldId="3020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5:46:07.243" v="1092" actId="6549"/>
          <ac:graphicFrameMkLst>
            <pc:docMk/>
            <pc:sldMk cId="2067078883" sldId="3020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47:48.427" v="1095" actId="14100"/>
          <ac:picMkLst>
            <pc:docMk/>
            <pc:sldMk cId="2067078883" sldId="3020"/>
            <ac:picMk id="3" creationId="{3848F426-7FC9-4690-9AE6-66D3132C5793}"/>
          </ac:picMkLst>
        </pc:picChg>
        <pc:picChg chg="add mod">
          <ac:chgData name="JAMIL, Muhammad Shahid" userId="780cf6dd-c383-46d0-8deb-652d5b4aeb02" providerId="ADAL" clId="{8684C720-0510-41F9-8907-9988D94DD397}" dt="2021-01-28T15:40:27.182" v="1073" actId="14100"/>
          <ac:picMkLst>
            <pc:docMk/>
            <pc:sldMk cId="2067078883" sldId="3020"/>
            <ac:picMk id="5" creationId="{663F6F09-096C-4FB0-BE9A-50E60A377947}"/>
          </ac:picMkLst>
        </pc:picChg>
      </pc:sldChg>
      <pc:sldChg chg="addSp modSp add">
        <pc:chgData name="JAMIL, Muhammad Shahid" userId="780cf6dd-c383-46d0-8deb-652d5b4aeb02" providerId="ADAL" clId="{8684C720-0510-41F9-8907-9988D94DD397}" dt="2021-01-28T15:51:34.751" v="1128" actId="6549"/>
        <pc:sldMkLst>
          <pc:docMk/>
          <pc:sldMk cId="1162672679" sldId="3021"/>
        </pc:sldMkLst>
        <pc:spChg chg="mod">
          <ac:chgData name="JAMIL, Muhammad Shahid" userId="780cf6dd-c383-46d0-8deb-652d5b4aeb02" providerId="ADAL" clId="{8684C720-0510-41F9-8907-9988D94DD397}" dt="2021-01-28T15:50:15.436" v="1104" actId="20577"/>
          <ac:spMkLst>
            <pc:docMk/>
            <pc:sldMk cId="1162672679" sldId="3021"/>
            <ac:spMk id="2" creationId="{8537486B-0F15-4725-8FD2-7D3F96280456}"/>
          </ac:spMkLst>
        </pc:spChg>
        <pc:graphicFrameChg chg="mod modGraphic">
          <ac:chgData name="JAMIL, Muhammad Shahid" userId="780cf6dd-c383-46d0-8deb-652d5b4aeb02" providerId="ADAL" clId="{8684C720-0510-41F9-8907-9988D94DD397}" dt="2021-01-28T15:51:34.751" v="1128" actId="6549"/>
          <ac:graphicFrameMkLst>
            <pc:docMk/>
            <pc:sldMk cId="1162672679" sldId="3021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50:41.603" v="1107" actId="1076"/>
          <ac:picMkLst>
            <pc:docMk/>
            <pc:sldMk cId="1162672679" sldId="3021"/>
            <ac:picMk id="5" creationId="{AFCE1079-EABA-4F53-B4AA-F56F1E88F14D}"/>
          </ac:picMkLst>
        </pc:picChg>
      </pc:sldChg>
      <pc:sldChg chg="addSp delSp modSp add">
        <pc:chgData name="JAMIL, Muhammad Shahid" userId="780cf6dd-c383-46d0-8deb-652d5b4aeb02" providerId="ADAL" clId="{8684C720-0510-41F9-8907-9988D94DD397}" dt="2021-01-28T15:55:37.912" v="1168" actId="478"/>
        <pc:sldMkLst>
          <pc:docMk/>
          <pc:sldMk cId="3700405895" sldId="3022"/>
        </pc:sldMkLst>
        <pc:spChg chg="mod">
          <ac:chgData name="JAMIL, Muhammad Shahid" userId="780cf6dd-c383-46d0-8deb-652d5b4aeb02" providerId="ADAL" clId="{8684C720-0510-41F9-8907-9988D94DD397}" dt="2021-01-28T15:52:34.173" v="1139" actId="20577"/>
          <ac:spMkLst>
            <pc:docMk/>
            <pc:sldMk cId="3700405895" sldId="3022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5:55:37.912" v="1168" actId="478"/>
          <ac:spMkLst>
            <pc:docMk/>
            <pc:sldMk cId="3700405895" sldId="3022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5:54:40.511" v="1164" actId="6549"/>
          <ac:graphicFrameMkLst>
            <pc:docMk/>
            <pc:sldMk cId="3700405895" sldId="3022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55:29.307" v="1167" actId="14100"/>
          <ac:picMkLst>
            <pc:docMk/>
            <pc:sldMk cId="3700405895" sldId="3022"/>
            <ac:picMk id="3" creationId="{9BD8F604-6F45-4A09-8622-1553DB6021F2}"/>
          </ac:picMkLst>
        </pc:picChg>
      </pc:sldChg>
      <pc:sldChg chg="addSp delSp modSp add">
        <pc:chgData name="JAMIL, Muhammad Shahid" userId="780cf6dd-c383-46d0-8deb-652d5b4aeb02" providerId="ADAL" clId="{8684C720-0510-41F9-8907-9988D94DD397}" dt="2021-01-28T17:06:23.992" v="1317" actId="20577"/>
        <pc:sldMkLst>
          <pc:docMk/>
          <pc:sldMk cId="2383419691" sldId="3023"/>
        </pc:sldMkLst>
        <pc:spChg chg="mod">
          <ac:chgData name="JAMIL, Muhammad Shahid" userId="780cf6dd-c383-46d0-8deb-652d5b4aeb02" providerId="ADAL" clId="{8684C720-0510-41F9-8907-9988D94DD397}" dt="2021-01-28T15:55:51.856" v="1177" actId="20577"/>
          <ac:spMkLst>
            <pc:docMk/>
            <pc:sldMk cId="2383419691" sldId="3023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7:04:34.807" v="1303" actId="478"/>
          <ac:spMkLst>
            <pc:docMk/>
            <pc:sldMk cId="2383419691" sldId="3023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7:06:23.992" v="1317" actId="20577"/>
          <ac:graphicFrameMkLst>
            <pc:docMk/>
            <pc:sldMk cId="2383419691" sldId="3023"/>
            <ac:graphicFrameMk id="4" creationId="{B08D6948-4549-406D-828F-011ADE280338}"/>
          </ac:graphicFrameMkLst>
        </pc:graphicFrameChg>
        <pc:picChg chg="add mod">
          <ac:chgData name="JAMIL, Muhammad Shahid" userId="780cf6dd-c383-46d0-8deb-652d5b4aeb02" providerId="ADAL" clId="{8684C720-0510-41F9-8907-9988D94DD397}" dt="2021-01-28T15:57:22.857" v="1182" actId="14100"/>
          <ac:picMkLst>
            <pc:docMk/>
            <pc:sldMk cId="2383419691" sldId="3023"/>
            <ac:picMk id="3" creationId="{017AB8BA-8E9D-41B1-9B02-98800ED1FBC3}"/>
          </ac:picMkLst>
        </pc:picChg>
      </pc:sldChg>
      <pc:sldChg chg="delSp modSp add">
        <pc:chgData name="JAMIL, Muhammad Shahid" userId="780cf6dd-c383-46d0-8deb-652d5b4aeb02" providerId="ADAL" clId="{8684C720-0510-41F9-8907-9988D94DD397}" dt="2021-01-28T17:07:23.284" v="1333" actId="20577"/>
        <pc:sldMkLst>
          <pc:docMk/>
          <pc:sldMk cId="1833513574" sldId="3024"/>
        </pc:sldMkLst>
        <pc:spChg chg="mod">
          <ac:chgData name="JAMIL, Muhammad Shahid" userId="780cf6dd-c383-46d0-8deb-652d5b4aeb02" providerId="ADAL" clId="{8684C720-0510-41F9-8907-9988D94DD397}" dt="2021-01-28T15:57:34.953" v="1187" actId="20577"/>
          <ac:spMkLst>
            <pc:docMk/>
            <pc:sldMk cId="1833513574" sldId="3024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7:04:31.086" v="1302" actId="478"/>
          <ac:spMkLst>
            <pc:docMk/>
            <pc:sldMk cId="1833513574" sldId="3024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7:07:23.284" v="1333" actId="20577"/>
          <ac:graphicFrameMkLst>
            <pc:docMk/>
            <pc:sldMk cId="1833513574" sldId="3024"/>
            <ac:graphicFrameMk id="4" creationId="{B08D6948-4549-406D-828F-011ADE280338}"/>
          </ac:graphicFrameMkLst>
        </pc:graphicFrameChg>
      </pc:sldChg>
      <pc:sldChg chg="delSp modSp add">
        <pc:chgData name="JAMIL, Muhammad Shahid" userId="780cf6dd-c383-46d0-8deb-652d5b4aeb02" providerId="ADAL" clId="{8684C720-0510-41F9-8907-9988D94DD397}" dt="2021-01-28T17:08:06.754" v="1347" actId="20577"/>
        <pc:sldMkLst>
          <pc:docMk/>
          <pc:sldMk cId="4279451280" sldId="3025"/>
        </pc:sldMkLst>
        <pc:spChg chg="mod">
          <ac:chgData name="JAMIL, Muhammad Shahid" userId="780cf6dd-c383-46d0-8deb-652d5b4aeb02" providerId="ADAL" clId="{8684C720-0510-41F9-8907-9988D94DD397}" dt="2021-01-28T15:58:07.161" v="1198" actId="20577"/>
          <ac:spMkLst>
            <pc:docMk/>
            <pc:sldMk cId="4279451280" sldId="3025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7:04:27.840" v="1301" actId="478"/>
          <ac:spMkLst>
            <pc:docMk/>
            <pc:sldMk cId="4279451280" sldId="3025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7:08:06.754" v="1347" actId="20577"/>
          <ac:graphicFrameMkLst>
            <pc:docMk/>
            <pc:sldMk cId="4279451280" sldId="3025"/>
            <ac:graphicFrameMk id="4" creationId="{B08D6948-4549-406D-828F-011ADE280338}"/>
          </ac:graphicFrameMkLst>
        </pc:graphicFrameChg>
      </pc:sldChg>
      <pc:sldChg chg="delSp modSp add">
        <pc:chgData name="JAMIL, Muhammad Shahid" userId="780cf6dd-c383-46d0-8deb-652d5b4aeb02" providerId="ADAL" clId="{8684C720-0510-41F9-8907-9988D94DD397}" dt="2021-01-28T17:08:37.831" v="1361" actId="20577"/>
        <pc:sldMkLst>
          <pc:docMk/>
          <pc:sldMk cId="2066286169" sldId="3026"/>
        </pc:sldMkLst>
        <pc:spChg chg="mod">
          <ac:chgData name="JAMIL, Muhammad Shahid" userId="780cf6dd-c383-46d0-8deb-652d5b4aeb02" providerId="ADAL" clId="{8684C720-0510-41F9-8907-9988D94DD397}" dt="2021-01-28T15:58:35.146" v="1206" actId="20577"/>
          <ac:spMkLst>
            <pc:docMk/>
            <pc:sldMk cId="2066286169" sldId="3026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7:04:24.175" v="1300" actId="478"/>
          <ac:spMkLst>
            <pc:docMk/>
            <pc:sldMk cId="2066286169" sldId="3026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7:08:37.831" v="1361" actId="20577"/>
          <ac:graphicFrameMkLst>
            <pc:docMk/>
            <pc:sldMk cId="2066286169" sldId="3026"/>
            <ac:graphicFrameMk id="4" creationId="{B08D6948-4549-406D-828F-011ADE280338}"/>
          </ac:graphicFrameMkLst>
        </pc:graphicFrameChg>
      </pc:sldChg>
      <pc:sldChg chg="delSp modSp add">
        <pc:chgData name="JAMIL, Muhammad Shahid" userId="780cf6dd-c383-46d0-8deb-652d5b4aeb02" providerId="ADAL" clId="{8684C720-0510-41F9-8907-9988D94DD397}" dt="2021-01-28T17:09:12.965" v="1375" actId="20577"/>
        <pc:sldMkLst>
          <pc:docMk/>
          <pc:sldMk cId="1624773522" sldId="3027"/>
        </pc:sldMkLst>
        <pc:spChg chg="mod">
          <ac:chgData name="JAMIL, Muhammad Shahid" userId="780cf6dd-c383-46d0-8deb-652d5b4aeb02" providerId="ADAL" clId="{8684C720-0510-41F9-8907-9988D94DD397}" dt="2021-01-28T15:58:58.007" v="1216" actId="20577"/>
          <ac:spMkLst>
            <pc:docMk/>
            <pc:sldMk cId="1624773522" sldId="3027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7:04:21.327" v="1299" actId="478"/>
          <ac:spMkLst>
            <pc:docMk/>
            <pc:sldMk cId="1624773522" sldId="3027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7:09:12.965" v="1375" actId="20577"/>
          <ac:graphicFrameMkLst>
            <pc:docMk/>
            <pc:sldMk cId="1624773522" sldId="3027"/>
            <ac:graphicFrameMk id="4" creationId="{B08D6948-4549-406D-828F-011ADE280338}"/>
          </ac:graphicFrameMkLst>
        </pc:graphicFrameChg>
      </pc:sldChg>
      <pc:sldChg chg="delSp modSp add">
        <pc:chgData name="JAMIL, Muhammad Shahid" userId="780cf6dd-c383-46d0-8deb-652d5b4aeb02" providerId="ADAL" clId="{8684C720-0510-41F9-8907-9988D94DD397}" dt="2021-01-28T17:09:59.899" v="1390" actId="6549"/>
        <pc:sldMkLst>
          <pc:docMk/>
          <pc:sldMk cId="3145223452" sldId="3028"/>
        </pc:sldMkLst>
        <pc:spChg chg="mod">
          <ac:chgData name="JAMIL, Muhammad Shahid" userId="780cf6dd-c383-46d0-8deb-652d5b4aeb02" providerId="ADAL" clId="{8684C720-0510-41F9-8907-9988D94DD397}" dt="2021-01-28T15:59:07.747" v="1224" actId="20577"/>
          <ac:spMkLst>
            <pc:docMk/>
            <pc:sldMk cId="3145223452" sldId="3028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7:04:18.872" v="1298" actId="478"/>
          <ac:spMkLst>
            <pc:docMk/>
            <pc:sldMk cId="3145223452" sldId="3028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7:09:59.899" v="1390" actId="6549"/>
          <ac:graphicFrameMkLst>
            <pc:docMk/>
            <pc:sldMk cId="3145223452" sldId="3028"/>
            <ac:graphicFrameMk id="4" creationId="{B08D6948-4549-406D-828F-011ADE280338}"/>
          </ac:graphicFrameMkLst>
        </pc:graphicFrameChg>
      </pc:sldChg>
      <pc:sldChg chg="delSp modSp add">
        <pc:chgData name="JAMIL, Muhammad Shahid" userId="780cf6dd-c383-46d0-8deb-652d5b4aeb02" providerId="ADAL" clId="{8684C720-0510-41F9-8907-9988D94DD397}" dt="2021-01-28T17:10:50.985" v="1409" actId="6549"/>
        <pc:sldMkLst>
          <pc:docMk/>
          <pc:sldMk cId="3286552599" sldId="3029"/>
        </pc:sldMkLst>
        <pc:spChg chg="mod">
          <ac:chgData name="JAMIL, Muhammad Shahid" userId="780cf6dd-c383-46d0-8deb-652d5b4aeb02" providerId="ADAL" clId="{8684C720-0510-41F9-8907-9988D94DD397}" dt="2021-01-28T15:59:30.305" v="1233" actId="20577"/>
          <ac:spMkLst>
            <pc:docMk/>
            <pc:sldMk cId="3286552599" sldId="3029"/>
            <ac:spMk id="2" creationId="{8537486B-0F15-4725-8FD2-7D3F96280456}"/>
          </ac:spMkLst>
        </pc:spChg>
        <pc:spChg chg="del">
          <ac:chgData name="JAMIL, Muhammad Shahid" userId="780cf6dd-c383-46d0-8deb-652d5b4aeb02" providerId="ADAL" clId="{8684C720-0510-41F9-8907-9988D94DD397}" dt="2021-01-28T17:03:41.778" v="1237" actId="478"/>
          <ac:spMkLst>
            <pc:docMk/>
            <pc:sldMk cId="3286552599" sldId="3029"/>
            <ac:spMk id="7" creationId="{446550FF-744A-4F71-AFDC-770510686479}"/>
          </ac:spMkLst>
        </pc:spChg>
        <pc:graphicFrameChg chg="mod modGraphic">
          <ac:chgData name="JAMIL, Muhammad Shahid" userId="780cf6dd-c383-46d0-8deb-652d5b4aeb02" providerId="ADAL" clId="{8684C720-0510-41F9-8907-9988D94DD397}" dt="2021-01-28T17:10:50.985" v="1409" actId="6549"/>
          <ac:graphicFrameMkLst>
            <pc:docMk/>
            <pc:sldMk cId="3286552599" sldId="3029"/>
            <ac:graphicFrameMk id="4" creationId="{B08D6948-4549-406D-828F-011ADE28033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Graphs!$B$3</c:f>
              <c:strCache>
                <c:ptCount val="1"/>
                <c:pt idx="0">
                  <c:v>Policy allows HIVST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Graphs!$A$4:$A$10</c:f>
              <c:strCache>
                <c:ptCount val="7"/>
                <c:pt idx="0">
                  <c:v>Jul 2020</c:v>
                </c:pt>
                <c:pt idx="1">
                  <c:v>Jul 2019</c:v>
                </c:pt>
                <c:pt idx="2">
                  <c:v>Jul 2018</c:v>
                </c:pt>
                <c:pt idx="3">
                  <c:v>Jul 2017</c:v>
                </c:pt>
                <c:pt idx="4">
                  <c:v>Nov  2016</c:v>
                </c:pt>
                <c:pt idx="5">
                  <c:v>Jul 2016</c:v>
                </c:pt>
                <c:pt idx="6">
                  <c:v>Oct 2015</c:v>
                </c:pt>
              </c:strCache>
            </c:strRef>
          </c:cat>
          <c:val>
            <c:numRef>
              <c:f>Graphs!$B$4:$B$10</c:f>
              <c:numCache>
                <c:formatCode>General</c:formatCode>
                <c:ptCount val="7"/>
                <c:pt idx="0">
                  <c:v>47</c:v>
                </c:pt>
                <c:pt idx="1">
                  <c:v>39</c:v>
                </c:pt>
                <c:pt idx="2">
                  <c:v>31</c:v>
                </c:pt>
                <c:pt idx="3">
                  <c:v>27</c:v>
                </c:pt>
                <c:pt idx="4">
                  <c:v>20</c:v>
                </c:pt>
                <c:pt idx="5">
                  <c:v>13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5-4497-B37D-74126E24E358}"/>
            </c:ext>
          </c:extLst>
        </c:ser>
        <c:ser>
          <c:idx val="1"/>
          <c:order val="1"/>
          <c:tx>
            <c:strRef>
              <c:f>Graphs!$C$3</c:f>
              <c:strCache>
                <c:ptCount val="1"/>
                <c:pt idx="0">
                  <c:v>HIVST implemented</c:v>
                </c:pt>
              </c:strCache>
            </c:strRef>
          </c:tx>
          <c:spPr>
            <a:solidFill>
              <a:srgbClr val="F17A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Graphs!$A$4:$A$10</c:f>
              <c:strCache>
                <c:ptCount val="7"/>
                <c:pt idx="0">
                  <c:v>Jul 2020</c:v>
                </c:pt>
                <c:pt idx="1">
                  <c:v>Jul 2019</c:v>
                </c:pt>
                <c:pt idx="2">
                  <c:v>Jul 2018</c:v>
                </c:pt>
                <c:pt idx="3">
                  <c:v>Jul 2017</c:v>
                </c:pt>
                <c:pt idx="4">
                  <c:v>Nov  2016</c:v>
                </c:pt>
                <c:pt idx="5">
                  <c:v>Jul 2016</c:v>
                </c:pt>
                <c:pt idx="6">
                  <c:v>Oct 2015</c:v>
                </c:pt>
              </c:strCache>
            </c:strRef>
          </c:cat>
          <c:val>
            <c:numRef>
              <c:f>Graphs!$C$4:$C$10</c:f>
              <c:numCache>
                <c:formatCode>General</c:formatCode>
                <c:ptCount val="7"/>
                <c:pt idx="0">
                  <c:v>41</c:v>
                </c:pt>
                <c:pt idx="1">
                  <c:v>38</c:v>
                </c:pt>
                <c:pt idx="2">
                  <c:v>28</c:v>
                </c:pt>
                <c:pt idx="3">
                  <c:v>13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5-4497-B37D-74126E24E358}"/>
            </c:ext>
          </c:extLst>
        </c:ser>
        <c:ser>
          <c:idx val="2"/>
          <c:order val="2"/>
          <c:tx>
            <c:strRef>
              <c:f>Graphs!$D$3</c:f>
              <c:strCache>
                <c:ptCount val="1"/>
                <c:pt idx="0">
                  <c:v>Policy in development</c:v>
                </c:pt>
              </c:strCache>
            </c:strRef>
          </c:tx>
          <c:spPr>
            <a:solidFill>
              <a:srgbClr val="34DC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Graphs!$A$4:$A$10</c:f>
              <c:strCache>
                <c:ptCount val="7"/>
                <c:pt idx="0">
                  <c:v>Jul 2020</c:v>
                </c:pt>
                <c:pt idx="1">
                  <c:v>Jul 2019</c:v>
                </c:pt>
                <c:pt idx="2">
                  <c:v>Jul 2018</c:v>
                </c:pt>
                <c:pt idx="3">
                  <c:v>Jul 2017</c:v>
                </c:pt>
                <c:pt idx="4">
                  <c:v>Nov  2016</c:v>
                </c:pt>
                <c:pt idx="5">
                  <c:v>Jul 2016</c:v>
                </c:pt>
                <c:pt idx="6">
                  <c:v>Oct 2015</c:v>
                </c:pt>
              </c:strCache>
            </c:strRef>
          </c:cat>
          <c:val>
            <c:numRef>
              <c:f>Graphs!$D$4:$D$10</c:f>
              <c:numCache>
                <c:formatCode>General</c:formatCode>
                <c:ptCount val="7"/>
                <c:pt idx="0">
                  <c:v>31</c:v>
                </c:pt>
                <c:pt idx="1">
                  <c:v>47</c:v>
                </c:pt>
                <c:pt idx="2">
                  <c:v>53</c:v>
                </c:pt>
                <c:pt idx="3">
                  <c:v>47</c:v>
                </c:pt>
                <c:pt idx="4">
                  <c:v>48</c:v>
                </c:pt>
                <c:pt idx="5">
                  <c:v>16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5-4497-B37D-74126E24E3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5360728"/>
        <c:axId val="675359744"/>
      </c:barChart>
      <c:catAx>
        <c:axId val="675360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75359744"/>
        <c:crosses val="autoZero"/>
        <c:auto val="1"/>
        <c:lblAlgn val="ctr"/>
        <c:lblOffset val="100"/>
        <c:noMultiLvlLbl val="0"/>
      </c:catAx>
      <c:valAx>
        <c:axId val="6753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75360728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766575731896593E-2"/>
          <c:y val="2.5803005412905346E-2"/>
          <c:w val="0.9764668485362068"/>
          <c:h val="0.65580305343567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Graphs!$A$26</c:f>
              <c:strCache>
                <c:ptCount val="1"/>
                <c:pt idx="0">
                  <c:v>HIVST policy and implementation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Graphs!$B$25:$G$25</c:f>
              <c:strCache>
                <c:ptCount val="6"/>
                <c:pt idx="0">
                  <c:v>Africa</c:v>
                </c:pt>
                <c:pt idx="1">
                  <c:v>America</c:v>
                </c:pt>
                <c:pt idx="2">
                  <c:v>Eastern Mediterranean</c:v>
                </c:pt>
                <c:pt idx="3">
                  <c:v>Europe</c:v>
                </c:pt>
                <c:pt idx="4">
                  <c:v>South-East Asia</c:v>
                </c:pt>
                <c:pt idx="5">
                  <c:v>Western Pacific</c:v>
                </c:pt>
              </c:strCache>
            </c:strRef>
          </c:cat>
          <c:val>
            <c:numRef>
              <c:f>Graphs!$B$26:$G$26</c:f>
              <c:numCache>
                <c:formatCode>General</c:formatCode>
                <c:ptCount val="6"/>
                <c:pt idx="0">
                  <c:v>14</c:v>
                </c:pt>
                <c:pt idx="1">
                  <c:v>2</c:v>
                </c:pt>
                <c:pt idx="2">
                  <c:v>1</c:v>
                </c:pt>
                <c:pt idx="3">
                  <c:v>20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7-409A-B579-F69F4561151F}"/>
            </c:ext>
          </c:extLst>
        </c:ser>
        <c:ser>
          <c:idx val="1"/>
          <c:order val="1"/>
          <c:tx>
            <c:strRef>
              <c:f>Graphs!$A$27</c:f>
              <c:strCache>
                <c:ptCount val="1"/>
                <c:pt idx="0">
                  <c:v>HIVST policy and pilots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Graphs!$B$25:$G$25</c:f>
              <c:strCache>
                <c:ptCount val="6"/>
                <c:pt idx="0">
                  <c:v>Africa</c:v>
                </c:pt>
                <c:pt idx="1">
                  <c:v>America</c:v>
                </c:pt>
                <c:pt idx="2">
                  <c:v>Eastern Mediterranean</c:v>
                </c:pt>
                <c:pt idx="3">
                  <c:v>Europe</c:v>
                </c:pt>
                <c:pt idx="4">
                  <c:v>South-East Asia</c:v>
                </c:pt>
                <c:pt idx="5">
                  <c:v>Western Pacific</c:v>
                </c:pt>
              </c:strCache>
            </c:strRef>
          </c:cat>
          <c:val>
            <c:numRef>
              <c:f>Graphs!$B$27:$G$27</c:f>
              <c:numCache>
                <c:formatCode>General</c:formatCode>
                <c:ptCount val="6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7-409A-B579-F69F4561151F}"/>
            </c:ext>
          </c:extLst>
        </c:ser>
        <c:ser>
          <c:idx val="2"/>
          <c:order val="2"/>
          <c:tx>
            <c:strRef>
              <c:f>Graphs!$A$28</c:f>
              <c:strCache>
                <c:ptCount val="1"/>
                <c:pt idx="0">
                  <c:v>HIVST policy but no pilots or implementation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Graphs!$B$25:$G$25</c:f>
              <c:strCache>
                <c:ptCount val="6"/>
                <c:pt idx="0">
                  <c:v>Africa</c:v>
                </c:pt>
                <c:pt idx="1">
                  <c:v>America</c:v>
                </c:pt>
                <c:pt idx="2">
                  <c:v>Eastern Mediterranean</c:v>
                </c:pt>
                <c:pt idx="3">
                  <c:v>Europe</c:v>
                </c:pt>
                <c:pt idx="4">
                  <c:v>South-East Asia</c:v>
                </c:pt>
                <c:pt idx="5">
                  <c:v>Western Pacific</c:v>
                </c:pt>
              </c:strCache>
            </c:strRef>
          </c:cat>
          <c:val>
            <c:numRef>
              <c:f>Graphs!$B$28:$G$28</c:f>
              <c:numCache>
                <c:formatCode>General</c:formatCode>
                <c:ptCount val="6"/>
                <c:pt idx="0">
                  <c:v>11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7-409A-B579-F69F4561151F}"/>
            </c:ext>
          </c:extLst>
        </c:ser>
        <c:ser>
          <c:idx val="3"/>
          <c:order val="3"/>
          <c:tx>
            <c:strRef>
              <c:f>Graphs!$A$29</c:f>
              <c:strCache>
                <c:ptCount val="1"/>
                <c:pt idx="0">
                  <c:v>No HIVST policy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Graphs!$B$25:$G$25</c:f>
              <c:strCache>
                <c:ptCount val="6"/>
                <c:pt idx="0">
                  <c:v>Africa</c:v>
                </c:pt>
                <c:pt idx="1">
                  <c:v>America</c:v>
                </c:pt>
                <c:pt idx="2">
                  <c:v>Eastern Mediterranean</c:v>
                </c:pt>
                <c:pt idx="3">
                  <c:v>Europe</c:v>
                </c:pt>
                <c:pt idx="4">
                  <c:v>South-East Asia</c:v>
                </c:pt>
                <c:pt idx="5">
                  <c:v>Western Pacific</c:v>
                </c:pt>
              </c:strCache>
            </c:strRef>
          </c:cat>
          <c:val>
            <c:numRef>
              <c:f>Graphs!$B$29:$G$29</c:f>
              <c:numCache>
                <c:formatCode>General</c:formatCode>
                <c:ptCount val="6"/>
                <c:pt idx="0">
                  <c:v>7</c:v>
                </c:pt>
                <c:pt idx="1">
                  <c:v>19</c:v>
                </c:pt>
                <c:pt idx="2">
                  <c:v>10</c:v>
                </c:pt>
                <c:pt idx="3">
                  <c:v>14</c:v>
                </c:pt>
                <c:pt idx="4">
                  <c:v>4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87-409A-B579-F69F4561151F}"/>
            </c:ext>
          </c:extLst>
        </c:ser>
        <c:ser>
          <c:idx val="4"/>
          <c:order val="4"/>
          <c:tx>
            <c:strRef>
              <c:f>Graphs!$A$30</c:f>
              <c:strCache>
                <c:ptCount val="1"/>
                <c:pt idx="0">
                  <c:v>No HIVST policy but policy in development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Graphs!$B$25:$G$25</c:f>
              <c:strCache>
                <c:ptCount val="6"/>
                <c:pt idx="0">
                  <c:v>Africa</c:v>
                </c:pt>
                <c:pt idx="1">
                  <c:v>America</c:v>
                </c:pt>
                <c:pt idx="2">
                  <c:v>Eastern Mediterranean</c:v>
                </c:pt>
                <c:pt idx="3">
                  <c:v>Europe</c:v>
                </c:pt>
                <c:pt idx="4">
                  <c:v>South-East Asia</c:v>
                </c:pt>
                <c:pt idx="5">
                  <c:v>Western Pacific</c:v>
                </c:pt>
              </c:strCache>
            </c:strRef>
          </c:cat>
          <c:val>
            <c:numRef>
              <c:f>Graphs!$B$30:$G$30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7-409A-B579-F69F456115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672992"/>
        <c:axId val="684673648"/>
      </c:barChart>
      <c:catAx>
        <c:axId val="68467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673648"/>
        <c:crosses val="autoZero"/>
        <c:auto val="1"/>
        <c:lblAlgn val="ctr"/>
        <c:lblOffset val="100"/>
        <c:noMultiLvlLbl val="0"/>
      </c:catAx>
      <c:valAx>
        <c:axId val="684673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467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564429696148792E-2"/>
          <c:y val="0.86689860434739097"/>
          <c:w val="0.97487114060770241"/>
          <c:h val="0.118741847672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0515-600E-C541-94E1-C44A6446A93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E5B5-0551-1E40-B9E2-56A8F5F5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197 countries provide GAM data but WHO reports for 194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49D86-7662-4F45-8349-1334CFA39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1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197 countries provide GAM data but WHO reports for 194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49D86-7662-4F45-8349-1334CFA39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2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70AD-4572-CA49-A418-BE69410DE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E4DC3-63FE-1344-954E-6E005C035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523CC-64ED-DB4E-A666-4BC4B3AF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6CFE-A087-6D41-AAD0-8ABD3523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5CDD4-D6DC-F744-A1C9-53D926D6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D8D6-2E84-7446-8CD1-35F6344C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C6B38-A79B-564D-BF4D-63F75B26E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4BB56-5E61-0D40-9909-75C23EA2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4573D-C783-7945-BFD0-8256B178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B7837-DBDC-A444-B576-F79F5E85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92281F-DEC8-BB4C-8991-930E6B675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4899B-16BD-2245-8A31-B1CB4AF90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8E2C-011F-DC49-84D9-08C5602B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1C10-26F1-3A47-AAFD-C82B1D39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F10F3-7B62-B141-98FC-BED7CA69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D6CD-5E27-2B4D-ACF9-CB06146A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D0817-BD1A-2249-8B9A-54EF0A63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0A152-705C-EA4A-A1D8-F3126BD5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AF18-EDC7-8040-9E52-00846A93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3BC24-5061-AA4B-B976-EFDF6D60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0D82-5601-F441-A9AF-6004AE19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BC63-F2C9-2146-A144-20DC1E0AC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4ABCF-111F-3744-BCF9-EEB9CA7F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8A208-3839-2E44-AFBF-13834841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4F65A-EB1E-AE47-8BF1-B6D1ED85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27C3-056A-B54D-AC5C-3486E09D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90169-C4F6-8C48-965F-1EFFA397A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699EB-6910-B346-A1B7-26A9758EA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296CB-63AF-754E-87FE-D8B2C8D7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6E6BD-B7D8-C146-BFF4-A414AECA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94ED7-CA91-584F-ADBD-F842472F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444A-34C1-6D46-8870-267189E1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954B8-B200-504F-BAF3-439F03BD2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EAF1C-9372-9F41-B03F-EB7E51B6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F0A0B-2CD0-1049-9843-917EF9F5B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BA6DD-4E97-AA4A-91FE-0AD8E332D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EF2A8-03B7-A34E-BB4C-5CAE66E2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ADFD3-E4CD-F441-884D-60B09055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8F290-95BF-FE47-8209-0157A109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4BF1-1064-9F45-B8C1-8EC812C4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18DC5-68D0-434A-AA8A-5FFE41A4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82C59-DA17-D640-8E07-3E5EF0A6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269B7-3B40-C843-A4BA-1FA77C8E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5DEEE-9696-2A46-9309-111CCE92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51FE-63FD-F248-8951-B46B522E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A58E0-F52A-9745-B46B-D74AA126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6FFE-65F0-0B44-9103-E53AF329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21653-BD11-0140-B6C0-C4154897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BCC7F-C7C1-0A4B-85CD-988CFC185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98328-37AD-8642-9A1D-489DBD23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1F6E5-4927-054C-B99B-AAAB50D0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34B71-5BA0-004B-BD6B-FCF580F0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4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4DD4-427D-824E-B739-52B6B12B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9DA71-86A5-1342-A862-15AFD61D7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BB3EE-98A2-2D42-89DA-F6DE94C54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F500E-D534-ED47-BD39-ADA7B5F9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C2FF7-F3D5-FD4D-86B7-6E8998B9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EBD87-CC76-2843-A767-014F9325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1D7CB-0589-B347-881F-385D23F0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212E8-732F-D84C-983F-ECAADAC29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A3F2-55B7-654E-9B9E-1F9A2F1AC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E5297-912F-104E-A017-7E54D1FBE9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EA8AA-15D9-1D4A-9C22-222D7E35A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7AB13-91C5-784B-99B5-6FB4E7A39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6968-4557-EA4B-9267-8C818F9C2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24" y="1379753"/>
            <a:ext cx="10702977" cy="361405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WHO, Unitaid, and UNAIDS meeting on 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</a:rPr>
              <a:t>HIV self-testing and innovative testing approaches in Asia and the Pacific Region: </a:t>
            </a:r>
            <a:br>
              <a:rPr lang="en-GB" sz="44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GB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4400" b="1" i="1" dirty="0">
                <a:solidFill>
                  <a:schemeClr val="accent6">
                    <a:lumMod val="50000"/>
                  </a:schemeClr>
                </a:solidFill>
              </a:rPr>
              <a:t>Country progress and plans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08313" y="4993809"/>
            <a:ext cx="8534400" cy="1752600"/>
          </a:xfrm>
        </p:spPr>
        <p:txBody>
          <a:bodyPr/>
          <a:lstStyle/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7-8 December, 2020</a:t>
            </a:r>
          </a:p>
        </p:txBody>
      </p:sp>
    </p:spTree>
    <p:extLst>
      <p:ext uri="{BB962C8B-B14F-4D97-AF65-F5344CB8AC3E}">
        <p14:creationId xmlns:p14="http://schemas.microsoft.com/office/powerpoint/2010/main" val="356888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Philippines: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61166"/>
              </p:ext>
            </p:extLst>
          </p:nvPr>
        </p:nvGraphicFramePr>
        <p:xfrm>
          <a:off x="464457" y="989632"/>
          <a:ext cx="9054012" cy="555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446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3927566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39153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Two HIVST demonstration projects underway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HIVST service delivery models modified </a:t>
                      </a:r>
                      <a:r>
                        <a:rPr lang="en-US" sz="2400" b="0" dirty="0"/>
                        <a:t>to online approaches due to the COVID-19 context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 </a:t>
                      </a:r>
                      <a:r>
                        <a:rPr lang="en-US" sz="2400" b="1" dirty="0"/>
                        <a:t>prevention</a:t>
                      </a:r>
                      <a:r>
                        <a:rPr lang="en-US" sz="2400" dirty="0"/>
                        <a:t> combination campaign (#</a:t>
                      </a:r>
                      <a:r>
                        <a:rPr lang="en-US" sz="2400" dirty="0" err="1"/>
                        <a:t>SaferNowPH</a:t>
                      </a:r>
                      <a:r>
                        <a:rPr lang="en-US" sz="2400" dirty="0"/>
                        <a:t>) launched which includes promotion of </a:t>
                      </a:r>
                      <a:r>
                        <a:rPr lang="en-US" sz="2400" b="1" dirty="0"/>
                        <a:t>HIVST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HIVST pilot project results</a:t>
                      </a:r>
                      <a:r>
                        <a:rPr lang="en-US" sz="2400" dirty="0"/>
                        <a:t> to inform development of national guidelines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Self-care </a:t>
                      </a:r>
                      <a:r>
                        <a:rPr lang="en-US" sz="2400" dirty="0"/>
                        <a:t>campaign planned for 2021 to expand HIVST as well as messaging for health and wellness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No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Implementation: Piloting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BAD3CA4-14D0-4154-A496-AB9C97536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970" y="5155474"/>
            <a:ext cx="2804173" cy="1542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24AE41-5DFF-4ACD-8E86-D5A564A1F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0"/>
            <a:ext cx="2438400" cy="16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Papua New Guinea: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9"/>
              </p:ext>
            </p:extLst>
          </p:nvPr>
        </p:nvGraphicFramePr>
        <p:xfrm>
          <a:off x="464457" y="989632"/>
          <a:ext cx="8475005" cy="430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059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3789946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2142309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Ongoing work and advocacy to introduce differentiated HTS approaches including trainings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/>
                        <a:t>Partners supporting </a:t>
                      </a:r>
                      <a:r>
                        <a:rPr lang="en-GB" sz="2400" b="1" dirty="0"/>
                        <a:t>introduction of community based testing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/>
                        <a:t>Ongoing</a:t>
                      </a:r>
                      <a:r>
                        <a:rPr lang="en-GB" sz="2400" b="1" dirty="0"/>
                        <a:t> </a:t>
                      </a:r>
                      <a:r>
                        <a:rPr lang="en-GB" sz="2400" b="0" dirty="0"/>
                        <a:t>advocacy for introducing HIVST 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Policy: No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Implementation: No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 registration: 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63F6F09-096C-4FB0-BE9A-50E60A37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709" y="3067558"/>
            <a:ext cx="3022509" cy="3582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48F426-7FC9-4690-9AE6-66D3132C5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50" y="0"/>
            <a:ext cx="2440668" cy="16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Sri Lanka: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500006"/>
              </p:ext>
            </p:extLst>
          </p:nvPr>
        </p:nvGraphicFramePr>
        <p:xfrm>
          <a:off x="464457" y="989632"/>
          <a:ext cx="8818880" cy="555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126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4728754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14524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HIVST</a:t>
                      </a:r>
                      <a:r>
                        <a:rPr lang="en-US" sz="2400" dirty="0"/>
                        <a:t> pilot project protocol finalized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NSACP addressing </a:t>
                      </a:r>
                      <a:r>
                        <a:rPr lang="en-US" sz="2400" b="1" dirty="0"/>
                        <a:t>delays</a:t>
                      </a:r>
                      <a:r>
                        <a:rPr lang="en-US" sz="2400" dirty="0"/>
                        <a:t> caused by COVID-19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Demand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dirty="0"/>
                        <a:t>creation via </a:t>
                      </a:r>
                      <a:r>
                        <a:rPr lang="en-US" sz="2400" dirty="0"/>
                        <a:t>NSACP website, Know4sure App, STI clinics, internet, peer educators and social media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/>
                        <a:t>Development of </a:t>
                      </a:r>
                      <a:r>
                        <a:rPr lang="en-US" sz="2400" b="1" dirty="0"/>
                        <a:t>national HIVST guidelines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Scale up </a:t>
                      </a:r>
                      <a:r>
                        <a:rPr lang="en-US" sz="2400" b="0" dirty="0"/>
                        <a:t>HIVST in 2021-22 including diversifying distribution options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Video-based tools </a:t>
                      </a:r>
                      <a:r>
                        <a:rPr lang="en-US" sz="2400" b="0" dirty="0"/>
                        <a:t>to support HIVST use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20,000</a:t>
                      </a:r>
                      <a:r>
                        <a:rPr lang="en-US" sz="2400" b="0" dirty="0"/>
                        <a:t> HIVST kits to be procured within Global Fund country grant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 Planed 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FCE1079-EABA-4F53-B4AA-F56F1E88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476" y="4764289"/>
            <a:ext cx="3383346" cy="193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Timor </a:t>
            </a:r>
            <a:r>
              <a:rPr lang="en-US" sz="3200" b="1" dirty="0" err="1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Leste</a:t>
            </a:r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50207"/>
              </p:ext>
            </p:extLst>
          </p:nvPr>
        </p:nvGraphicFramePr>
        <p:xfrm>
          <a:off x="464457" y="989632"/>
          <a:ext cx="9158514" cy="462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848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5069666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245581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 national and an international consultant to be recruited (TORs finalized) to </a:t>
                      </a:r>
                      <a:r>
                        <a:rPr lang="en-US" sz="2400" b="1" dirty="0"/>
                        <a:t>strengthen community-based testing </a:t>
                      </a:r>
                      <a:r>
                        <a:rPr lang="en-US" sz="2400" b="0" dirty="0"/>
                        <a:t>and conduct a </a:t>
                      </a:r>
                      <a:r>
                        <a:rPr lang="en-US" sz="2400" b="1" dirty="0"/>
                        <a:t>demonstration project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to implement a 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community based testing demonstration project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Advocacy for lay provider testing and HIVST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Register a HIVST product 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Policy: No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 Planned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 registration: 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BD8F604-6F45-4A09-8622-1553DB60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183" y="0"/>
            <a:ext cx="2452634" cy="14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Indonesia: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11882"/>
              </p:ext>
            </p:extLst>
          </p:nvPr>
        </p:nvGraphicFramePr>
        <p:xfrm>
          <a:off x="464457" y="989632"/>
          <a:ext cx="9123680" cy="555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949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5416731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39153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</a:t>
                      </a:r>
                      <a:r>
                        <a:rPr lang="en-US" sz="2400" b="1" dirty="0"/>
                        <a:t> pilots </a:t>
                      </a:r>
                      <a:r>
                        <a:rPr lang="en-US" sz="2400" dirty="0"/>
                        <a:t>underway in the country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products undergoing </a:t>
                      </a:r>
                      <a:r>
                        <a:rPr lang="en-US" sz="2400" b="1" dirty="0"/>
                        <a:t>evaluations </a:t>
                      </a:r>
                      <a:r>
                        <a:rPr lang="en-US" sz="2400" dirty="0"/>
                        <a:t>for registration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distribution models being assessed in STAR III Initiative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National HTS policy being updated including HIVST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HIVST to be scaled up through procurement and implementation within Global Fund country grant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Register an HIVST product</a:t>
                      </a:r>
                      <a:endParaRPr lang="en-US" sz="2400" strike="sngStrike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strike="noStrike" dirty="0"/>
                        <a:t>WHO Collaborative Registration Procedure workshop planned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17AB8BA-8E9D-41B1-9B02-98800ED1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281" y="0"/>
            <a:ext cx="2457536" cy="13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India: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60258"/>
              </p:ext>
            </p:extLst>
          </p:nvPr>
        </p:nvGraphicFramePr>
        <p:xfrm>
          <a:off x="464456" y="852469"/>
          <a:ext cx="10238377" cy="591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773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5390604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3915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Acceptability studies </a:t>
                      </a:r>
                      <a:r>
                        <a:rPr lang="en-US" sz="2400" b="0" dirty="0"/>
                        <a:t>ongoing to understand local community and key populations perspective on HIVST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National </a:t>
                      </a:r>
                      <a:r>
                        <a:rPr lang="en-US" sz="2400" b="1" dirty="0"/>
                        <a:t>technical working group </a:t>
                      </a:r>
                      <a:r>
                        <a:rPr lang="en-US" sz="2400" dirty="0"/>
                        <a:t>established to support introduction of differentiated HTS approaches including HIVST</a:t>
                      </a:r>
                      <a:endParaRPr lang="en-US" sz="2400" b="1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Discussions</a:t>
                      </a:r>
                      <a:r>
                        <a:rPr lang="en-US" sz="2400" dirty="0"/>
                        <a:t> and advocacy ongoing to </a:t>
                      </a:r>
                      <a:r>
                        <a:rPr lang="en-US" sz="2400" b="1" dirty="0"/>
                        <a:t>register HIVST products</a:t>
                      </a:r>
                      <a:endParaRPr 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Update national HTS policy to include HIVST – more advocacy needed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Product registration efforts to continue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Small i</a:t>
                      </a:r>
                      <a:r>
                        <a:rPr lang="en-US" sz="2400" b="0" dirty="0"/>
                        <a:t>mplementation planned within STAR III Initiative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Advocacy with government and stakeholders ongoing needed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HIVST manufacturers workshop planned in 2021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No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Implementation: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513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Bangladesh: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820828"/>
              </p:ext>
            </p:extLst>
          </p:nvPr>
        </p:nvGraphicFramePr>
        <p:xfrm>
          <a:off x="464457" y="989632"/>
          <a:ext cx="9306560" cy="555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297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3518263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3915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 2017-22 health sector </a:t>
                      </a:r>
                      <a:r>
                        <a:rPr lang="en-US" sz="2400" b="0" dirty="0"/>
                        <a:t>planning,</a:t>
                      </a:r>
                      <a:r>
                        <a:rPr lang="en-US" sz="2400" dirty="0"/>
                        <a:t> government allocated funds for 60,000 </a:t>
                      </a:r>
                      <a:r>
                        <a:rPr lang="en-US" sz="2400" b="1" dirty="0"/>
                        <a:t>HIVST</a:t>
                      </a:r>
                      <a:r>
                        <a:rPr lang="en-US" sz="2400" dirty="0"/>
                        <a:t> kits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Decision on product registration awaited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National HIV </a:t>
                      </a:r>
                      <a:r>
                        <a:rPr lang="en-US" sz="2400" b="1" dirty="0"/>
                        <a:t>testing algorithm </a:t>
                      </a:r>
                      <a:r>
                        <a:rPr lang="en-US" sz="2400" dirty="0"/>
                        <a:t>updated (2019)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COVID-19 response: 6,000 additional </a:t>
                      </a:r>
                      <a:r>
                        <a:rPr lang="en-US" sz="2400" b="1" dirty="0"/>
                        <a:t>HIVST </a:t>
                      </a:r>
                      <a:r>
                        <a:rPr lang="en-US" sz="2400" b="0" dirty="0"/>
                        <a:t>kits</a:t>
                      </a:r>
                      <a:r>
                        <a:rPr lang="en-US" sz="2400" dirty="0"/>
                        <a:t> requested through Global Fund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Ongoing efforts to register an HIVST product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HIVST implementation using kits procured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45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Myanmar: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8296"/>
              </p:ext>
            </p:extLst>
          </p:nvPr>
        </p:nvGraphicFramePr>
        <p:xfrm>
          <a:off x="464457" y="989632"/>
          <a:ext cx="9114972" cy="538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839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4076133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21346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/>
                        <a:t>HIVST</a:t>
                      </a:r>
                      <a:r>
                        <a:rPr lang="en-US" sz="2400" dirty="0"/>
                        <a:t> introduction included in National Strategic Plan (2021-2025)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demonstration project planned but delayed due to COVID-19</a:t>
                      </a:r>
                      <a:endParaRPr lang="en-US" sz="2400" dirty="0">
                        <a:highlight>
                          <a:srgbClr val="FFFF00"/>
                        </a:highligh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Resource constraints delaying implementation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implementation to reach </a:t>
                      </a:r>
                      <a:r>
                        <a:rPr lang="en-US" sz="2400" b="1" dirty="0"/>
                        <a:t>2,000</a:t>
                      </a:r>
                      <a:r>
                        <a:rPr lang="en-US" sz="2400" dirty="0"/>
                        <a:t> key population members (mem who have sex with men and transgender people) in 2021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HIVST expansion</a:t>
                      </a:r>
                      <a:r>
                        <a:rPr lang="en-US" sz="2400" dirty="0"/>
                        <a:t> and scale up with support from other partners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DBF3F08-29FD-4B52-AE13-C84FBC7F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54" y="0"/>
            <a:ext cx="2476846" cy="14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Pakistan: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98664"/>
              </p:ext>
            </p:extLst>
          </p:nvPr>
        </p:nvGraphicFramePr>
        <p:xfrm>
          <a:off x="464457" y="989632"/>
          <a:ext cx="9297852" cy="528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383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4946469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11766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demonstration project started focusing on key populations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HCV self-testing usability and feasibility study commenced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Expand HIVST implementation within Global Fund country grant with procurement of </a:t>
                      </a:r>
                      <a:r>
                        <a:rPr lang="en-US" sz="2400" b="1" dirty="0"/>
                        <a:t>7,000</a:t>
                      </a:r>
                      <a:r>
                        <a:rPr lang="en-US" sz="2400" dirty="0"/>
                        <a:t> HIVST kits focusing on men who have sex with men and transgender people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Lessons learned from demonstration projects to inform implementation and national policy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77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Viet Nam: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65719"/>
              </p:ext>
            </p:extLst>
          </p:nvPr>
        </p:nvGraphicFramePr>
        <p:xfrm>
          <a:off x="464457" y="989632"/>
          <a:ext cx="9088846" cy="528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4396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4064450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11766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included in national policy and scaled 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Distribution models being </a:t>
                      </a:r>
                      <a:r>
                        <a:rPr lang="en-US" sz="2400" b="1" dirty="0"/>
                        <a:t>adapted</a:t>
                      </a:r>
                      <a:r>
                        <a:rPr lang="en-US" sz="2400" dirty="0"/>
                        <a:t> in COVID-19 context with more focus on online distribution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Both oral and blood based HIVST kits in use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Further </a:t>
                      </a:r>
                      <a:r>
                        <a:rPr lang="en-US" sz="2400" b="1" dirty="0"/>
                        <a:t>scale-up</a:t>
                      </a:r>
                      <a:r>
                        <a:rPr lang="en-US" sz="2400" dirty="0"/>
                        <a:t> of HIVST with adaptation of models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HCV self-testing usability and acceptability study completed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Plan to integrate HCV self-testing in HIV testing programmes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r>
                        <a:rPr 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 Yes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Product registration: 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BD8FC37-E457-448F-A924-7972BD28E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126" y="0"/>
            <a:ext cx="2473874" cy="16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2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1B93-2584-F846-A8A5-D3C7FD10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" y="303017"/>
            <a:ext cx="5233730" cy="60661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Participating countries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D760B9-ED98-BB45-B61D-C4A203782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9021"/>
              </p:ext>
            </p:extLst>
          </p:nvPr>
        </p:nvGraphicFramePr>
        <p:xfrm>
          <a:off x="400594" y="1071153"/>
          <a:ext cx="11329852" cy="3979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7867">
                  <a:extLst>
                    <a:ext uri="{9D8B030D-6E8A-4147-A177-3AD203B41FA5}">
                      <a16:colId xmlns:a16="http://schemas.microsoft.com/office/drawing/2014/main" val="2715462885"/>
                    </a:ext>
                  </a:extLst>
                </a:gridCol>
                <a:gridCol w="6501985">
                  <a:extLst>
                    <a:ext uri="{9D8B030D-6E8A-4147-A177-3AD203B41FA5}">
                      <a16:colId xmlns:a16="http://schemas.microsoft.com/office/drawing/2014/main" val="2893754645"/>
                    </a:ext>
                  </a:extLst>
                </a:gridCol>
              </a:tblGrid>
              <a:tr h="628059">
                <a:tc>
                  <a:txBody>
                    <a:bodyPr/>
                    <a:lstStyle/>
                    <a:p>
                      <a:pPr algn="ctr"/>
                      <a:r>
                        <a:rPr lang="en-US" sz="2800" b="1" u="none" dirty="0"/>
                        <a:t>WHO 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Countries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32270765"/>
                  </a:ext>
                </a:extLst>
              </a:tr>
              <a:tr h="608559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Eastern Mediterranean Region</a:t>
                      </a:r>
                      <a:endParaRPr lang="en-US" sz="2800" b="1" u="non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Pakistan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45641208"/>
                  </a:ext>
                </a:extLst>
              </a:tr>
              <a:tr h="1053738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South-East Asian Region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Bangladesh, Bhutan*, India**, Indonesia**, Myanmar, Timor </a:t>
                      </a:r>
                      <a:r>
                        <a:rPr lang="en-US" sz="2800" dirty="0" err="1"/>
                        <a:t>Leste</a:t>
                      </a:r>
                      <a:r>
                        <a:rPr lang="en-US" sz="2800" dirty="0"/>
                        <a:t>*, Sri Lanka*, Thailand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80037810"/>
                  </a:ext>
                </a:extLst>
              </a:tr>
              <a:tr h="1018902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 Pacific Region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Cambodia, Lao PDR*, Malaysia*, Mongolia*, Papua New Guinea*, Philippines*, Viet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2082288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1BCEB4-D500-463C-8F0E-48AF60C73F4C}"/>
              </a:ext>
            </a:extLst>
          </p:cNvPr>
          <p:cNvSpPr/>
          <p:nvPr/>
        </p:nvSpPr>
        <p:spPr>
          <a:xfrm>
            <a:off x="400595" y="5206772"/>
            <a:ext cx="11329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Part of Global Fund’s Sustainability of HIV Services for Key Populations in Asia Program (SKPA) implemented by the Australian Federation of AIDS Organizations (AFAO) </a:t>
            </a:r>
          </a:p>
          <a:p>
            <a:r>
              <a:rPr lang="en-US" dirty="0"/>
              <a:t>** Part of </a:t>
            </a:r>
            <a:r>
              <a:rPr lang="en-US" dirty="0" err="1"/>
              <a:t>Unitaid’s</a:t>
            </a:r>
            <a:r>
              <a:rPr lang="en-US" dirty="0"/>
              <a:t> STAR-III Initiative</a:t>
            </a:r>
          </a:p>
        </p:txBody>
      </p:sp>
    </p:spTree>
    <p:extLst>
      <p:ext uri="{BB962C8B-B14F-4D97-AF65-F5344CB8AC3E}">
        <p14:creationId xmlns:p14="http://schemas.microsoft.com/office/powerpoint/2010/main" val="271181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Cambodia: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47599"/>
              </p:ext>
            </p:extLst>
          </p:nvPr>
        </p:nvGraphicFramePr>
        <p:xfrm>
          <a:off x="464457" y="913432"/>
          <a:ext cx="9123680" cy="529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8960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</a:t>
                      </a:r>
                      <a:r>
                        <a:rPr lang="en-US" sz="2400" b="1" dirty="0"/>
                        <a:t>pilots</a:t>
                      </a:r>
                      <a:r>
                        <a:rPr lang="en-US" sz="2400" dirty="0"/>
                        <a:t> conducted among key populations in 2018-19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SOPs</a:t>
                      </a:r>
                      <a:r>
                        <a:rPr lang="en-US" sz="2400" b="0" dirty="0"/>
                        <a:t> for HIVST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0" dirty="0"/>
                        <a:t>developed in July 2020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Capacity building </a:t>
                      </a:r>
                      <a:r>
                        <a:rPr lang="en-US" sz="2400" b="0" dirty="0"/>
                        <a:t>of implementers for HIVST distribution and implementation in November 2020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Scale up </a:t>
                      </a:r>
                      <a:r>
                        <a:rPr lang="en-US" sz="2400" b="0" dirty="0"/>
                        <a:t>in capital city (Phnom Penh) and three provinces in 2020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/>
                        <a:t>HIVST scale up within Global Fund country grans planned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r>
                        <a:rPr 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 Yes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Product registered: 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04A940-D09E-4E8C-9978-5EB2EB9F5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542" y="1"/>
            <a:ext cx="2450458" cy="16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09A66-0830-403A-9596-390B55716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837" y="130922"/>
            <a:ext cx="2158969" cy="33786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63034E-DD88-401B-8736-38F6A2A6D23F}"/>
              </a:ext>
            </a:extLst>
          </p:cNvPr>
          <p:cNvSpPr/>
          <p:nvPr/>
        </p:nvSpPr>
        <p:spPr>
          <a:xfrm>
            <a:off x="8679305" y="3844491"/>
            <a:ext cx="3339501" cy="18138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2017 and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times as many countries implemented HIVST  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A877EB-1B11-401E-9D2D-E6E8D3701A10}"/>
              </a:ext>
            </a:extLst>
          </p:cNvPr>
          <p:cNvSpPr/>
          <p:nvPr/>
        </p:nvSpPr>
        <p:spPr>
          <a:xfrm>
            <a:off x="9472260" y="6583331"/>
            <a:ext cx="2621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GAM WHO, UNAIDS, UNICEF July 2020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3CA5977-5EB4-4393-A78A-45B1A3841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731167"/>
              </p:ext>
            </p:extLst>
          </p:nvPr>
        </p:nvGraphicFramePr>
        <p:xfrm>
          <a:off x="173193" y="1211031"/>
          <a:ext cx="8506111" cy="522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8">
            <a:extLst>
              <a:ext uri="{FF2B5EF4-FFF2-40B4-BE49-F238E27FC236}">
                <a16:creationId xmlns:a16="http://schemas.microsoft.com/office/drawing/2014/main" id="{E48049F0-643C-4684-9BF7-0913BBD29F3E}"/>
              </a:ext>
            </a:extLst>
          </p:cNvPr>
          <p:cNvSpPr txBox="1"/>
          <p:nvPr/>
        </p:nvSpPr>
        <p:spPr>
          <a:xfrm>
            <a:off x="1289772" y="3049200"/>
            <a:ext cx="370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HIVST guidelines released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744361-7B1B-4C29-9798-FBEF7D4C2EC1}"/>
              </a:ext>
            </a:extLst>
          </p:cNvPr>
          <p:cNvCxnSpPr/>
          <p:nvPr/>
        </p:nvCxnSpPr>
        <p:spPr>
          <a:xfrm>
            <a:off x="491722" y="3246741"/>
            <a:ext cx="798050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>
            <a:extLst>
              <a:ext uri="{FF2B5EF4-FFF2-40B4-BE49-F238E27FC236}">
                <a16:creationId xmlns:a16="http://schemas.microsoft.com/office/drawing/2014/main" id="{13D8C245-EA18-4982-A4DE-D2AA5D8B8A65}"/>
              </a:ext>
            </a:extLst>
          </p:cNvPr>
          <p:cNvSpPr txBox="1"/>
          <p:nvPr/>
        </p:nvSpPr>
        <p:spPr>
          <a:xfrm>
            <a:off x="1259792" y="4863009"/>
            <a:ext cx="741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WHO HTS/HIVST guidelines released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4E4F8-2D9A-43A4-9D15-37DD6A7EC90C}"/>
              </a:ext>
            </a:extLst>
          </p:cNvPr>
          <p:cNvCxnSpPr/>
          <p:nvPr/>
        </p:nvCxnSpPr>
        <p:spPr>
          <a:xfrm>
            <a:off x="461742" y="5060550"/>
            <a:ext cx="798050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FA8FC47-F54F-EA49-BBF2-990590FE1D98}"/>
              </a:ext>
            </a:extLst>
          </p:cNvPr>
          <p:cNvSpPr txBox="1"/>
          <p:nvPr/>
        </p:nvSpPr>
        <p:spPr>
          <a:xfrm>
            <a:off x="303822" y="156137"/>
            <a:ext cx="9054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HIV self-testing policy uptake and implementation status: 2015-2020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D66CA-A0EC-45EA-BEAD-96BB1C666326}"/>
              </a:ext>
            </a:extLst>
          </p:cNvPr>
          <p:cNvSpPr txBox="1"/>
          <p:nvPr/>
        </p:nvSpPr>
        <p:spPr>
          <a:xfrm>
            <a:off x="303822" y="6511792"/>
            <a:ext cx="7115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Total number of countries is lower in 2020 because of fewer reporting countries</a:t>
            </a:r>
          </a:p>
        </p:txBody>
      </p:sp>
    </p:spTree>
    <p:extLst>
      <p:ext uri="{BB962C8B-B14F-4D97-AF65-F5344CB8AC3E}">
        <p14:creationId xmlns:p14="http://schemas.microsoft.com/office/powerpoint/2010/main" val="220654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BD49-30F5-4A50-BE49-74331FB30237}"/>
              </a:ext>
            </a:extLst>
          </p:cNvPr>
          <p:cNvSpPr txBox="1">
            <a:spLocks/>
          </p:cNvSpPr>
          <p:nvPr/>
        </p:nvSpPr>
        <p:spPr>
          <a:xfrm>
            <a:off x="149498" y="144115"/>
            <a:ext cx="11872613" cy="8904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 HIVST policy and implementation 2020, by WHO region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fr-CH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45% (88/194) reporting countries have HIVST policies, of </a:t>
            </a:r>
            <a:r>
              <a:rPr kumimoji="0" lang="fr-CH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these</a:t>
            </a:r>
            <a:r>
              <a:rPr kumimoji="0" lang="fr-CH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47% (41) are implementing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27DF4E-1E7C-4B1F-B672-78BD978136FB}"/>
              </a:ext>
            </a:extLst>
          </p:cNvPr>
          <p:cNvSpPr/>
          <p:nvPr/>
        </p:nvSpPr>
        <p:spPr>
          <a:xfrm>
            <a:off x="9472260" y="6583331"/>
            <a:ext cx="2621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GAM WHO, UNAIDS, UNICEF July 2020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102133B-BDDE-4E6A-BA32-837AC84E89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9498" y="1169233"/>
          <a:ext cx="11872613" cy="541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B05B88AF-4AB7-4A7F-8B00-50758E061BA3}"/>
              </a:ext>
            </a:extLst>
          </p:cNvPr>
          <p:cNvSpPr/>
          <p:nvPr/>
        </p:nvSpPr>
        <p:spPr>
          <a:xfrm>
            <a:off x="1146413" y="5532684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N=47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C619A0-1C0C-4F05-888E-BC44B1E1FF07}"/>
              </a:ext>
            </a:extLst>
          </p:cNvPr>
          <p:cNvSpPr/>
          <p:nvPr/>
        </p:nvSpPr>
        <p:spPr>
          <a:xfrm>
            <a:off x="3187753" y="5534497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1E5367-ACFE-4A19-BF36-337766CF54CD}"/>
              </a:ext>
            </a:extLst>
          </p:cNvPr>
          <p:cNvSpPr/>
          <p:nvPr/>
        </p:nvSpPr>
        <p:spPr>
          <a:xfrm>
            <a:off x="5000788" y="5534497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8AF173-B23C-43AF-AC28-D96E740D7718}"/>
              </a:ext>
            </a:extLst>
          </p:cNvPr>
          <p:cNvSpPr/>
          <p:nvPr/>
        </p:nvSpPr>
        <p:spPr>
          <a:xfrm>
            <a:off x="6699811" y="5550366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N=53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5231F0-2F1A-425D-9E04-212F54E40F13}"/>
              </a:ext>
            </a:extLst>
          </p:cNvPr>
          <p:cNvSpPr/>
          <p:nvPr/>
        </p:nvSpPr>
        <p:spPr>
          <a:xfrm>
            <a:off x="8858369" y="5526504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716F0A-70AB-46EA-8BAB-D1B1E21A53BB}"/>
              </a:ext>
            </a:extLst>
          </p:cNvPr>
          <p:cNvSpPr/>
          <p:nvPr/>
        </p:nvSpPr>
        <p:spPr>
          <a:xfrm>
            <a:off x="10499768" y="5550366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578FF3-F831-47DE-B139-27FFE3C74F1F}"/>
              </a:ext>
            </a:extLst>
          </p:cNvPr>
          <p:cNvSpPr/>
          <p:nvPr/>
        </p:nvSpPr>
        <p:spPr>
          <a:xfrm>
            <a:off x="149498" y="5214622"/>
            <a:ext cx="11396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countries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1542FA-1C94-4047-B56D-89951ACF068D}"/>
              </a:ext>
            </a:extLst>
          </p:cNvPr>
          <p:cNvSpPr/>
          <p:nvPr/>
        </p:nvSpPr>
        <p:spPr>
          <a:xfrm>
            <a:off x="40451" y="999271"/>
            <a:ext cx="187828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Implementing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00AAE8-6FEF-48CA-A406-59D1B5BC27E0}"/>
              </a:ext>
            </a:extLst>
          </p:cNvPr>
          <p:cNvSpPr/>
          <p:nvPr/>
        </p:nvSpPr>
        <p:spPr>
          <a:xfrm>
            <a:off x="980279" y="1391963"/>
            <a:ext cx="64633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32FFD-B0D8-4D11-A62F-68F273688E95}"/>
              </a:ext>
            </a:extLst>
          </p:cNvPr>
          <p:cNvSpPr/>
          <p:nvPr/>
        </p:nvSpPr>
        <p:spPr>
          <a:xfrm>
            <a:off x="2785565" y="1391963"/>
            <a:ext cx="51809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D829E7-9E4D-4DAD-8F5D-8B96324A3DDD}"/>
              </a:ext>
            </a:extLst>
          </p:cNvPr>
          <p:cNvSpPr/>
          <p:nvPr/>
        </p:nvSpPr>
        <p:spPr>
          <a:xfrm>
            <a:off x="4733825" y="1391963"/>
            <a:ext cx="51809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63AA12-12E4-4E28-A311-58119218F8E1}"/>
              </a:ext>
            </a:extLst>
          </p:cNvPr>
          <p:cNvSpPr/>
          <p:nvPr/>
        </p:nvSpPr>
        <p:spPr>
          <a:xfrm>
            <a:off x="6664544" y="1391963"/>
            <a:ext cx="64633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BF25F6-98DA-412C-8EFA-C3B0825AAAF2}"/>
              </a:ext>
            </a:extLst>
          </p:cNvPr>
          <p:cNvSpPr/>
          <p:nvPr/>
        </p:nvSpPr>
        <p:spPr>
          <a:xfrm>
            <a:off x="10693630" y="1391963"/>
            <a:ext cx="64633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3B83E5-C8CD-45DE-B3FC-CCC1C7A69536}"/>
              </a:ext>
            </a:extLst>
          </p:cNvPr>
          <p:cNvSpPr/>
          <p:nvPr/>
        </p:nvSpPr>
        <p:spPr>
          <a:xfrm>
            <a:off x="8916077" y="1391963"/>
            <a:ext cx="51809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8366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EBD46-EEDB-5744-AF58-AA8182DDA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09"/>
          <a:stretch/>
        </p:blipFill>
        <p:spPr>
          <a:xfrm>
            <a:off x="9440214" y="70797"/>
            <a:ext cx="2653276" cy="65396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E35ABA-D01E-9F4F-8E9D-1BF299E14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89326"/>
              </p:ext>
            </p:extLst>
          </p:nvPr>
        </p:nvGraphicFramePr>
        <p:xfrm>
          <a:off x="374469" y="965200"/>
          <a:ext cx="11539236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8626">
                  <a:extLst>
                    <a:ext uri="{9D8B030D-6E8A-4147-A177-3AD203B41FA5}">
                      <a16:colId xmlns:a16="http://schemas.microsoft.com/office/drawing/2014/main" val="1580485922"/>
                    </a:ext>
                  </a:extLst>
                </a:gridCol>
                <a:gridCol w="1610894">
                  <a:extLst>
                    <a:ext uri="{9D8B030D-6E8A-4147-A177-3AD203B41FA5}">
                      <a16:colId xmlns:a16="http://schemas.microsoft.com/office/drawing/2014/main" val="1473101725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0016839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178685373"/>
                    </a:ext>
                  </a:extLst>
                </a:gridCol>
                <a:gridCol w="1881051">
                  <a:extLst>
                    <a:ext uri="{9D8B030D-6E8A-4147-A177-3AD203B41FA5}">
                      <a16:colId xmlns:a16="http://schemas.microsoft.com/office/drawing/2014/main" val="3451379205"/>
                    </a:ext>
                  </a:extLst>
                </a:gridCol>
                <a:gridCol w="2534574">
                  <a:extLst>
                    <a:ext uri="{9D8B030D-6E8A-4147-A177-3AD203B41FA5}">
                      <a16:colId xmlns:a16="http://schemas.microsoft.com/office/drawing/2014/main" val="3700108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Community-based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Lay provider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HIV self-testing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Social network based testing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Provider-assisted referral (index testing)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43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Bangladesh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3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Cambodia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India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Lao PDR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1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Malaysia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4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Mongolia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6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Myanmar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60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Pakistan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97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Papua New Guinea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1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Philippines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6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Sri Lanka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6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Viet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979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2172B6-D8B4-584B-9B49-0601EE0720E2}"/>
              </a:ext>
            </a:extLst>
          </p:cNvPr>
          <p:cNvSpPr txBox="1"/>
          <p:nvPr/>
        </p:nvSpPr>
        <p:spPr>
          <a:xfrm>
            <a:off x="278294" y="270794"/>
            <a:ext cx="919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uptake of WHO-recommended HIV testing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A10BC-3763-5B41-9ED7-DCDB896074D6}"/>
              </a:ext>
            </a:extLst>
          </p:cNvPr>
          <p:cNvSpPr txBox="1"/>
          <p:nvPr/>
        </p:nvSpPr>
        <p:spPr>
          <a:xfrm>
            <a:off x="278295" y="6222207"/>
            <a:ext cx="323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Legend: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Green=Yes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Orange=No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EADBC-024F-3C4D-813E-86EE064D286B}"/>
              </a:ext>
            </a:extLst>
          </p:cNvPr>
          <p:cNvSpPr txBox="1"/>
          <p:nvPr/>
        </p:nvSpPr>
        <p:spPr>
          <a:xfrm>
            <a:off x="5237922" y="6197192"/>
            <a:ext cx="683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not available: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Bhutan, Indonesia, Thailand, Timor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006C72-D7E7-412D-BCE9-91A9ACA04E30}"/>
              </a:ext>
            </a:extLst>
          </p:cNvPr>
          <p:cNvSpPr/>
          <p:nvPr/>
        </p:nvSpPr>
        <p:spPr>
          <a:xfrm>
            <a:off x="9472260" y="6583331"/>
            <a:ext cx="2621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GAM WHO, UNAIDS, UNICEF July 2020</a:t>
            </a:r>
          </a:p>
        </p:txBody>
      </p:sp>
    </p:spTree>
    <p:extLst>
      <p:ext uri="{BB962C8B-B14F-4D97-AF65-F5344CB8AC3E}">
        <p14:creationId xmlns:p14="http://schemas.microsoft.com/office/powerpoint/2010/main" val="6461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Bhutan: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407149"/>
              </p:ext>
            </p:extLst>
          </p:nvPr>
        </p:nvGraphicFramePr>
        <p:xfrm>
          <a:off x="464457" y="989632"/>
          <a:ext cx="9663612" cy="555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198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4326414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3915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Facility-based HIV testing </a:t>
                      </a:r>
                      <a:r>
                        <a:rPr lang="en-US" sz="2400" b="0" dirty="0"/>
                        <a:t>under utilized</a:t>
                      </a:r>
                      <a:r>
                        <a:rPr lang="en-US" sz="2400" dirty="0"/>
                        <a:t> by key populations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/>
                        <a:t>National </a:t>
                      </a:r>
                      <a:r>
                        <a:rPr lang="en-US" sz="2400" b="1" dirty="0"/>
                        <a:t>Technical Working Group</a:t>
                      </a:r>
                      <a:r>
                        <a:rPr lang="en-US" sz="2400" dirty="0"/>
                        <a:t> chaired by NACP formed to advise on addressing testing gap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 national and an international consultant recruited to support implementation of differentiated HTS approaches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Plans to adopt and implement differentiated HTS approaches: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Community-based testing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Advocacy for </a:t>
                      </a:r>
                      <a:r>
                        <a:rPr lang="en-US" sz="2400" b="1" dirty="0"/>
                        <a:t>lay provider </a:t>
                      </a:r>
                      <a:r>
                        <a:rPr lang="en-US" sz="2400" dirty="0"/>
                        <a:t>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HIVST</a:t>
                      </a:r>
                      <a:r>
                        <a:rPr lang="en-US" sz="2400" dirty="0"/>
                        <a:t> including prevention package for key populations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Register an HIVST product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No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Implementation: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4176A6-2869-489D-91D7-B9533E045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696" y="6532"/>
            <a:ext cx="1933303" cy="17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9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Lao PDR: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00107"/>
              </p:ext>
            </p:extLst>
          </p:nvPr>
        </p:nvGraphicFramePr>
        <p:xfrm>
          <a:off x="464456" y="989632"/>
          <a:ext cx="9202057" cy="464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308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4451749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248194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Ongoing support from partners on training, M&amp;E and procurement of products to support implementation of differentiated HTS approaches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Plan to introduce </a:t>
                      </a:r>
                      <a:r>
                        <a:rPr lang="en-US" sz="2400" b="1" dirty="0"/>
                        <a:t>HIVST </a:t>
                      </a:r>
                      <a:r>
                        <a:rPr lang="en-US" sz="2400" b="0" dirty="0"/>
                        <a:t>to test approximately 2000 individuals</a:t>
                      </a:r>
                      <a:endParaRPr lang="en-US" sz="24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Test approximately </a:t>
                      </a:r>
                      <a:r>
                        <a:rPr lang="en-US" sz="2400" b="1" dirty="0"/>
                        <a:t>4000 key population members in 2021 </a:t>
                      </a:r>
                      <a:r>
                        <a:rPr lang="en-US" sz="2400" dirty="0"/>
                        <a:t>using a range of differentiated HTS approaches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Implementation: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D3DF6E2-FBA0-422F-A337-E76C0E26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81" y="38101"/>
            <a:ext cx="2384086" cy="15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0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Malaysia: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99951"/>
              </p:ext>
            </p:extLst>
          </p:nvPr>
        </p:nvGraphicFramePr>
        <p:xfrm>
          <a:off x="174171" y="900838"/>
          <a:ext cx="9440092" cy="591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1045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4269047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339153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 </a:t>
                      </a:r>
                      <a:r>
                        <a:rPr lang="en-US" sz="2400" b="1" dirty="0"/>
                        <a:t>online HIVST pilot </a:t>
                      </a:r>
                      <a:r>
                        <a:rPr lang="en-US" sz="2400" b="0" dirty="0"/>
                        <a:t>(JOMTEST)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/>
                        <a:t>hosted by Malaysian AIDS Council launched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HIVST</a:t>
                      </a:r>
                      <a:r>
                        <a:rPr lang="en-US" sz="2400" dirty="0"/>
                        <a:t> kits being distributed using </a:t>
                      </a:r>
                      <a:r>
                        <a:rPr lang="en-US" sz="2400" b="1" dirty="0"/>
                        <a:t>digital platforms and social media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programme </a:t>
                      </a:r>
                      <a:r>
                        <a:rPr lang="en-US" sz="2400" b="1" dirty="0"/>
                        <a:t>linked</a:t>
                      </a:r>
                      <a:r>
                        <a:rPr lang="en-US" sz="2400" dirty="0"/>
                        <a:t> to My </a:t>
                      </a:r>
                      <a:r>
                        <a:rPr lang="en-US" sz="2400" dirty="0" err="1"/>
                        <a:t>PrEP</a:t>
                      </a:r>
                      <a:r>
                        <a:rPr lang="en-US" sz="2400" dirty="0"/>
                        <a:t> locater service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Demand creation </a:t>
                      </a:r>
                      <a:r>
                        <a:rPr lang="en-US" sz="2400" dirty="0"/>
                        <a:t>through social media and partner websites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en-MY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expand JOMTEST programme after early lessons learned and further collaboration with other partners and NGOs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Register</a:t>
                      </a:r>
                      <a:r>
                        <a:rPr lang="en-MY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 HIVST product </a:t>
                      </a:r>
                      <a:r>
                        <a:rPr lang="en-MY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blood-based </a:t>
                      </a:r>
                      <a:r>
                        <a:rPr lang="en-MY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HIVST kit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MY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Expand the scope of JOMTEST to include Hepatitis C self-testing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Yes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Implementation: Piloting, scale up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C67BE91-4D78-4B55-B6B8-C67DB151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193" y="5198761"/>
            <a:ext cx="3876318" cy="1618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88C0F-D879-4B09-94AD-A9AACDD7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0898"/>
            <a:ext cx="2387592" cy="14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486B-0F15-4725-8FD2-7D3F9628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371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Mongolia: progress and plans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D6948-4549-406D-828F-011ADE28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24362"/>
              </p:ext>
            </p:extLst>
          </p:nvPr>
        </p:nvGraphicFramePr>
        <p:xfrm>
          <a:off x="464457" y="989632"/>
          <a:ext cx="9045303" cy="518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5223">
                  <a:extLst>
                    <a:ext uri="{9D8B030D-6E8A-4147-A177-3AD203B41FA5}">
                      <a16:colId xmlns:a16="http://schemas.microsoft.com/office/drawing/2014/main" val="2634830724"/>
                    </a:ext>
                  </a:extLst>
                </a:gridCol>
                <a:gridCol w="4450080">
                  <a:extLst>
                    <a:ext uri="{9D8B030D-6E8A-4147-A177-3AD203B41FA5}">
                      <a16:colId xmlns:a16="http://schemas.microsoft.com/office/drawing/2014/main" val="3543900146"/>
                    </a:ext>
                  </a:extLst>
                </a:gridCol>
              </a:tblGrid>
              <a:tr h="551785">
                <a:tc>
                  <a:txBody>
                    <a:bodyPr/>
                    <a:lstStyle/>
                    <a:p>
                      <a:r>
                        <a:rPr lang="en-US" sz="2800" dirty="0"/>
                        <a:t>Progress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Plans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12"/>
                  </a:ext>
                </a:extLst>
              </a:tr>
              <a:tr h="24819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Protocol for </a:t>
                      </a:r>
                      <a:r>
                        <a:rPr lang="en-US" sz="2400" b="1" dirty="0"/>
                        <a:t>HIVST</a:t>
                      </a:r>
                      <a:r>
                        <a:rPr lang="en-US" sz="2400" dirty="0"/>
                        <a:t> demonstration project developed and approved by the MOH/NCCD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Ethical </a:t>
                      </a:r>
                      <a:r>
                        <a:rPr lang="en-US" sz="2400" b="1" dirty="0"/>
                        <a:t>clearance</a:t>
                      </a:r>
                      <a:r>
                        <a:rPr lang="en-US" sz="2400" dirty="0"/>
                        <a:t> in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HIVST </a:t>
                      </a:r>
                      <a:r>
                        <a:rPr lang="en-US" sz="2400" b="1" dirty="0"/>
                        <a:t>oral test </a:t>
                      </a:r>
                      <a:r>
                        <a:rPr lang="en-US" sz="2400" dirty="0"/>
                        <a:t>kits procured through special permission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/>
                        <a:t>HIVST programme to target testing </a:t>
                      </a:r>
                      <a:r>
                        <a:rPr lang="en-US" sz="2400" dirty="0"/>
                        <a:t>1000 men who have sex with men using different models: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With assistance provided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Online distribution e.g. test4ub.org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Register an HIVST product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2236"/>
                  </a:ext>
                </a:extLst>
              </a:tr>
              <a:tr h="1009278">
                <a:tc gridSpan="2">
                  <a:txBody>
                    <a:bodyPr/>
                    <a:lstStyle/>
                    <a:p>
                      <a:r>
                        <a:rPr lang="en-US" sz="2800" b="1" u="sng" dirty="0"/>
                        <a:t>HIV self-testing </a:t>
                      </a:r>
                    </a:p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Policy: No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Implementation: Planned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Product registration: Planned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379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592562-E72C-455D-997B-AF28D331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5374932"/>
            <a:ext cx="4114800" cy="1463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0FFFB-366E-4D72-A30A-F75F681A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77" y="19280"/>
            <a:ext cx="2422614" cy="16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02C3163CA97449F14E704FB0E19EF" ma:contentTypeVersion="13" ma:contentTypeDescription="Create a new document." ma:contentTypeScope="" ma:versionID="65c8c59b2a4f4a4f006cb05cd481efd4">
  <xsd:schema xmlns:xsd="http://www.w3.org/2001/XMLSchema" xmlns:xs="http://www.w3.org/2001/XMLSchema" xmlns:p="http://schemas.microsoft.com/office/2006/metadata/properties" xmlns:ns3="4b8c92b6-0422-4622-85fa-54dd02533c44" xmlns:ns4="ad7984fe-6d7c-4e07-8419-1cd059ab5768" targetNamespace="http://schemas.microsoft.com/office/2006/metadata/properties" ma:root="true" ma:fieldsID="be50059714dba8ef68f3ee8ddb7fca8d" ns3:_="" ns4:_="">
    <xsd:import namespace="4b8c92b6-0422-4622-85fa-54dd02533c44"/>
    <xsd:import namespace="ad7984fe-6d7c-4e07-8419-1cd059ab57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c92b6-0422-4622-85fa-54dd02533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984fe-6d7c-4e07-8419-1cd059ab57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18938C-3D3F-433F-8401-9FCB65382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939AE5-9A1C-4131-9679-4A54A81D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c92b6-0422-4622-85fa-54dd02533c44"/>
    <ds:schemaRef ds:uri="ad7984fe-6d7c-4e07-8419-1cd059ab57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81CE9A-F249-4886-8F7A-6C8614C71463}">
  <ds:schemaRefs>
    <ds:schemaRef ds:uri="http://purl.org/dc/elements/1.1/"/>
    <ds:schemaRef ds:uri="http://schemas.microsoft.com/office/2006/documentManagement/types"/>
    <ds:schemaRef ds:uri="ad7984fe-6d7c-4e07-8419-1cd059ab5768"/>
    <ds:schemaRef ds:uri="http://purl.org/dc/terms/"/>
    <ds:schemaRef ds:uri="http://schemas.openxmlformats.org/package/2006/metadata/core-properties"/>
    <ds:schemaRef ds:uri="4b8c92b6-0422-4622-85fa-54dd02533c44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1404</Words>
  <Application>Microsoft Office PowerPoint</Application>
  <PresentationFormat>Widescreen</PresentationFormat>
  <Paragraphs>254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WHO, Unitaid, and UNAIDS meeting on HIV self-testing and innovative testing approaches in Asia and the Pacific Region:   Country progress and plans</vt:lpstr>
      <vt:lpstr>Participating countries</vt:lpstr>
      <vt:lpstr>PowerPoint Presentation</vt:lpstr>
      <vt:lpstr>PowerPoint Presentation</vt:lpstr>
      <vt:lpstr>PowerPoint Presentation</vt:lpstr>
      <vt:lpstr>Bhutan: progress and plans</vt:lpstr>
      <vt:lpstr>Lao PDR: progress and plans</vt:lpstr>
      <vt:lpstr>Malaysia: progress and plans</vt:lpstr>
      <vt:lpstr>Mongolia: progress and plans</vt:lpstr>
      <vt:lpstr>Philippines: progress and plans</vt:lpstr>
      <vt:lpstr>Papua New Guinea: progress and plans</vt:lpstr>
      <vt:lpstr>Sri Lanka: progress and plans</vt:lpstr>
      <vt:lpstr>Timor Leste: progress and plans</vt:lpstr>
      <vt:lpstr>Indonesia: progress and plans</vt:lpstr>
      <vt:lpstr>India: progress and plans</vt:lpstr>
      <vt:lpstr>Bangladesh: progress and plans</vt:lpstr>
      <vt:lpstr>Myanmar: progress and plans</vt:lpstr>
      <vt:lpstr>Pakistan: progress and plans</vt:lpstr>
      <vt:lpstr>Viet Nam: progress and plans</vt:lpstr>
      <vt:lpstr>Cambodia: progress and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UNITAID, WHO and UNAIDS Meeting on HIV Self-Testing and Innovative Testing Approaches in Asia Pacific Region: Country progress and best practices  </dc:title>
  <dc:creator>ALTAF, Arshad</dc:creator>
  <cp:lastModifiedBy>JAMIL, Muhammad Shahid</cp:lastModifiedBy>
  <cp:revision>114</cp:revision>
  <dcterms:created xsi:type="dcterms:W3CDTF">2020-12-03T07:40:24Z</dcterms:created>
  <dcterms:modified xsi:type="dcterms:W3CDTF">2021-02-02T11:05:50Z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0x01010041302C3163CA97449F14E704FB0E19EF</vt:lpwstr>
  </property>
</Properties>
</file>