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9">
  <p:sldMasterIdLst>
    <p:sldMasterId id="2147483660" r:id="rId1"/>
    <p:sldMasterId id="2147483686" r:id="rId2"/>
  </p:sldMasterIdLst>
  <p:notesMasterIdLst>
    <p:notesMasterId r:id="rId49"/>
  </p:notesMasterIdLst>
  <p:sldIdLst>
    <p:sldId id="644" r:id="rId3"/>
    <p:sldId id="645" r:id="rId4"/>
    <p:sldId id="646" r:id="rId5"/>
    <p:sldId id="670" r:id="rId6"/>
    <p:sldId id="647" r:id="rId7"/>
    <p:sldId id="648" r:id="rId8"/>
    <p:sldId id="649" r:id="rId9"/>
    <p:sldId id="650" r:id="rId10"/>
    <p:sldId id="651" r:id="rId11"/>
    <p:sldId id="652" r:id="rId12"/>
    <p:sldId id="546" r:id="rId13"/>
    <p:sldId id="516" r:id="rId14"/>
    <p:sldId id="517" r:id="rId15"/>
    <p:sldId id="518" r:id="rId16"/>
    <p:sldId id="538" r:id="rId17"/>
    <p:sldId id="535" r:id="rId18"/>
    <p:sldId id="544" r:id="rId19"/>
    <p:sldId id="549" r:id="rId20"/>
    <p:sldId id="585" r:id="rId21"/>
    <p:sldId id="656" r:id="rId22"/>
    <p:sldId id="657" r:id="rId23"/>
    <p:sldId id="658" r:id="rId24"/>
    <p:sldId id="659" r:id="rId25"/>
    <p:sldId id="662" r:id="rId26"/>
    <p:sldId id="678" r:id="rId27"/>
    <p:sldId id="592" r:id="rId28"/>
    <p:sldId id="672" r:id="rId29"/>
    <p:sldId id="679" r:id="rId30"/>
    <p:sldId id="606" r:id="rId31"/>
    <p:sldId id="605" r:id="rId32"/>
    <p:sldId id="608" r:id="rId33"/>
    <p:sldId id="609" r:id="rId34"/>
    <p:sldId id="665" r:id="rId35"/>
    <p:sldId id="666" r:id="rId36"/>
    <p:sldId id="642" r:id="rId37"/>
    <p:sldId id="680" r:id="rId38"/>
    <p:sldId id="622" r:id="rId39"/>
    <p:sldId id="623" r:id="rId40"/>
    <p:sldId id="626" r:id="rId41"/>
    <p:sldId id="667" r:id="rId42"/>
    <p:sldId id="675" r:id="rId43"/>
    <p:sldId id="624" r:id="rId44"/>
    <p:sldId id="625" r:id="rId45"/>
    <p:sldId id="681" r:id="rId46"/>
    <p:sldId id="633" r:id="rId47"/>
    <p:sldId id="677"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ndice vente" initials="cv" lastIdx="36" clrIdx="0"/>
  <p:cmAuthor id="2" name="Denis Charles" initials="DC" lastIdx="5"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0000"/>
    <a:srgbClr val="00FFCC"/>
    <a:srgbClr val="9999FF"/>
    <a:srgbClr val="622AA6"/>
    <a:srgbClr val="FF6600"/>
    <a:srgbClr val="4F81BD"/>
    <a:srgbClr val="5B92E5"/>
    <a:srgbClr val="0000FF"/>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885" autoAdjust="0"/>
    <p:restoredTop sz="83972" autoAdjust="0"/>
  </p:normalViewPr>
  <p:slideViewPr>
    <p:cSldViewPr snapToGrid="0">
      <p:cViewPr varScale="1">
        <p:scale>
          <a:sx n="53" d="100"/>
          <a:sy n="53" d="100"/>
        </p:scale>
        <p:origin x="484" y="4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AA859D-1FD1-48D7-92D6-5344736DA5F3}" type="datetimeFigureOut">
              <a:rPr lang="en-US" smtClean="0"/>
              <a:t>9/3/2019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0470FA2-A55E-4E4A-A052-B96F76F59001}" type="slidenum">
              <a:rPr lang="en-US" smtClean="0"/>
              <a:t>‹N°›</a:t>
            </a:fld>
            <a:endParaRPr lang="en-US"/>
          </a:p>
        </p:txBody>
      </p:sp>
    </p:spTree>
    <p:extLst>
      <p:ext uri="{BB962C8B-B14F-4D97-AF65-F5344CB8AC3E}">
        <p14:creationId xmlns:p14="http://schemas.microsoft.com/office/powerpoint/2010/main" val="32043515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a:xfrm>
            <a:off x="686290" y="4343179"/>
            <a:ext cx="5485420" cy="4114358"/>
          </a:xfrm>
          <a:prstGeom prst="rect">
            <a:avLst/>
          </a:prstGeom>
        </p:spPr>
        <p:txBody>
          <a:bodyPr/>
          <a:lstStyle/>
          <a:p>
            <a:r>
              <a:rPr lang="en-GB" dirty="0"/>
              <a:t>Reference document: State Party Self-Assessment Annual Reporting Tool, 2018</a:t>
            </a:r>
          </a:p>
          <a:p>
            <a:r>
              <a:rPr lang="en-GB" dirty="0"/>
              <a:t>http://www.who.int/ihr/publications/WHO-WHE-CPI-2018.16/en/</a:t>
            </a:r>
          </a:p>
        </p:txBody>
      </p:sp>
      <p:sp>
        <p:nvSpPr>
          <p:cNvPr id="4" name="Espace réservé du numéro de diapositive 3"/>
          <p:cNvSpPr>
            <a:spLocks noGrp="1"/>
          </p:cNvSpPr>
          <p:nvPr>
            <p:ph type="sldNum" sz="quarter" idx="5"/>
          </p:nvPr>
        </p:nvSpPr>
        <p:spPr/>
        <p:txBody>
          <a:bodyPr/>
          <a:lstStyle/>
          <a:p>
            <a:fld id="{C0470FA2-A55E-4E4A-A052-B96F76F59001}" type="slidenum">
              <a:rPr lang="en-US" smtClean="0"/>
              <a:t>7</a:t>
            </a:fld>
            <a:endParaRPr lang="en-US"/>
          </a:p>
        </p:txBody>
      </p:sp>
    </p:spTree>
    <p:extLst>
      <p:ext uri="{BB962C8B-B14F-4D97-AF65-F5344CB8AC3E}">
        <p14:creationId xmlns:p14="http://schemas.microsoft.com/office/powerpoint/2010/main" val="1313297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AAR Guide - Box 5.2.4. Root cause analysis</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Root cause analysis is a method used to identify the factors that led or contributed to success or failure in relation to a specific issue or problem identified. The root cause is a factor that leads directly to a particular outcome (good or bad). The removal of this factor will prevent the outcome from occurring. The purpose of conducting such analysis during an AAR is to identify and eventually address the root cause, if necessary, in order to prevent a negative outcome. The purpose of the analysis is to focus the interventions on those that have a long-term impact rather than relying on quick fixes. </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Root cause analysis should be used when a problem is identified that clearly requires deeper examination, or for which the </a:t>
            </a:r>
            <a:r>
              <a:rPr lang="en-GB" sz="1200" i="1" kern="1200" dirty="0">
                <a:solidFill>
                  <a:schemeClr val="tx1"/>
                </a:solidFill>
                <a:effectLst/>
                <a:latin typeface="+mn-lt"/>
                <a:ea typeface="+mn-ea"/>
                <a:cs typeface="+mn-cs"/>
              </a:rPr>
              <a:t>why</a:t>
            </a:r>
            <a:r>
              <a:rPr lang="en-GB" sz="1200" kern="1200" dirty="0">
                <a:solidFill>
                  <a:schemeClr val="tx1"/>
                </a:solidFill>
                <a:effectLst/>
                <a:latin typeface="+mn-lt"/>
                <a:ea typeface="+mn-ea"/>
                <a:cs typeface="+mn-cs"/>
              </a:rPr>
              <a:t> of a challenges is not answered. </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a:t>
            </a:r>
            <a:r>
              <a:rPr lang="en-GB" sz="1200" b="1" kern="1200" dirty="0">
                <a:solidFill>
                  <a:schemeClr val="tx1"/>
                </a:solidFill>
                <a:effectLst/>
                <a:latin typeface="+mn-lt"/>
                <a:ea typeface="+mn-ea"/>
                <a:cs typeface="+mn-cs"/>
              </a:rPr>
              <a:t>“5 Whys method”</a:t>
            </a:r>
            <a:r>
              <a:rPr lang="en-GB" sz="1200" kern="1200" dirty="0">
                <a:solidFill>
                  <a:schemeClr val="tx1"/>
                </a:solidFill>
                <a:effectLst/>
                <a:latin typeface="+mn-lt"/>
                <a:ea typeface="+mn-ea"/>
                <a:cs typeface="+mn-cs"/>
              </a:rPr>
              <a:t> is the simplest and most frequently used approach to root cause analysis. In essence, the facilitator repeatedly asks “Why?”, to progressively unpack causative factors and thus get to the root cause of a particular issue. This technique is the most appropriate in the frame of an AAR group discussion.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br>
              <a:rPr lang="en-US" dirty="0">
                <a:effectLst/>
              </a:rPr>
            </a:br>
            <a:r>
              <a:rPr lang="en-US" dirty="0">
                <a:effectLst/>
              </a:rPr>
              <a:t>Use the actions described above to elaborate clear activities, responsible focal point, resources needed, and timeline for implementation. </a:t>
            </a:r>
            <a:endParaRPr lang="en-US" dirty="0"/>
          </a:p>
          <a:p>
            <a:pPr algn="l"/>
            <a:endParaRPr lang="en-US" dirty="0"/>
          </a:p>
          <a:p>
            <a:pPr algn="l"/>
            <a:endParaRPr lang="en-US" dirty="0"/>
          </a:p>
          <a:p>
            <a:pPr algn="l"/>
            <a:endParaRPr lang="en-US" dirty="0"/>
          </a:p>
          <a:p>
            <a:pPr algn="l"/>
            <a:r>
              <a:rPr lang="en-US" dirty="0"/>
              <a:t>Add a conversation between the facilitator and participant:</a:t>
            </a:r>
          </a:p>
          <a:p>
            <a:pPr algn="l"/>
            <a:endParaRPr lang="en-US" dirty="0"/>
          </a:p>
          <a:p>
            <a:pPr algn="l"/>
            <a:r>
              <a:rPr lang="en-US" dirty="0"/>
              <a:t>Participant:</a:t>
            </a:r>
            <a:r>
              <a:rPr lang="en-US" baseline="0" dirty="0"/>
              <a:t> One of the biggest issues was that we weren’t getting the samples back from the labs fast enough</a:t>
            </a:r>
          </a:p>
          <a:p>
            <a:pPr algn="l"/>
            <a:r>
              <a:rPr lang="en-US" baseline="0" dirty="0"/>
              <a:t>Facilitator: Why did that happen</a:t>
            </a:r>
          </a:p>
          <a:p>
            <a:pPr algn="l"/>
            <a:r>
              <a:rPr lang="en-US" baseline="0" dirty="0"/>
              <a:t>Participant: Well we weren’t to arrange transport to and from the labs</a:t>
            </a:r>
          </a:p>
          <a:p>
            <a:pPr algn="l"/>
            <a:r>
              <a:rPr lang="en-US" baseline="0" dirty="0"/>
              <a:t>Facilitator: Why was that, did you have no vehicles? </a:t>
            </a:r>
          </a:p>
          <a:p>
            <a:pPr algn="l"/>
            <a:r>
              <a:rPr lang="en-US" baseline="0" dirty="0"/>
              <a:t>Participant: Yes we had vehicles available</a:t>
            </a:r>
          </a:p>
          <a:p>
            <a:pPr algn="l"/>
            <a:r>
              <a:rPr lang="en-US" baseline="0" dirty="0"/>
              <a:t>Facilitator: so why couldn’t you use them for transporting</a:t>
            </a:r>
          </a:p>
          <a:p>
            <a:pPr algn="l"/>
            <a:r>
              <a:rPr lang="en-US" baseline="0" dirty="0"/>
              <a:t>Participant: We could, but they had not fuel</a:t>
            </a:r>
          </a:p>
          <a:p>
            <a:pPr algn="l"/>
            <a:r>
              <a:rPr lang="en-US" baseline="0" dirty="0"/>
              <a:t>Facilitator: Why was that?</a:t>
            </a:r>
          </a:p>
          <a:p>
            <a:pPr algn="l"/>
            <a:r>
              <a:rPr lang="en-US" baseline="0" dirty="0"/>
              <a:t>Participant: Funds weren’t made available as the petty cash limit was too low </a:t>
            </a:r>
          </a:p>
          <a:p>
            <a:endParaRPr lang="en-GB" dirty="0"/>
          </a:p>
        </p:txBody>
      </p:sp>
      <p:sp>
        <p:nvSpPr>
          <p:cNvPr id="4" name="Slide Number Placeholder 3"/>
          <p:cNvSpPr>
            <a:spLocks noGrp="1"/>
          </p:cNvSpPr>
          <p:nvPr>
            <p:ph type="sldNum" sz="quarter" idx="5"/>
          </p:nvPr>
        </p:nvSpPr>
        <p:spPr/>
        <p:txBody>
          <a:bodyPr/>
          <a:lstStyle/>
          <a:p>
            <a:fld id="{C0470FA2-A55E-4E4A-A052-B96F76F59001}" type="slidenum">
              <a:rPr lang="en-US" smtClean="0"/>
              <a:t>30</a:t>
            </a:fld>
            <a:endParaRPr lang="en-US"/>
          </a:p>
        </p:txBody>
      </p:sp>
    </p:spTree>
    <p:extLst>
      <p:ext uri="{BB962C8B-B14F-4D97-AF65-F5344CB8AC3E}">
        <p14:creationId xmlns:p14="http://schemas.microsoft.com/office/powerpoint/2010/main" val="41216176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AAR Guide - Box 5.2.4. Root cause analysis</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Root cause analysis is a method used to identify the factors that led or contributed to success or failure in relation to a specific issue or problem identified. The root cause is a factor that leads directly to a particular outcome (good or bad). The removal of this factor will prevent the outcome from occurring. The purpose of conducting such analysis during an AAR is to identify and eventually address the root cause, if necessary, in order to prevent a negative outcome. The purpose of the analysis is to focus the interventions on those that have a long-term impact rather than relying on quick fixes. </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Root cause analysis should be used when a problem is identified that clearly requires deeper examination, or for which the </a:t>
            </a:r>
            <a:r>
              <a:rPr lang="en-GB" sz="1200" i="1" kern="1200" dirty="0">
                <a:solidFill>
                  <a:schemeClr val="tx1"/>
                </a:solidFill>
                <a:effectLst/>
                <a:latin typeface="+mn-lt"/>
                <a:ea typeface="+mn-ea"/>
                <a:cs typeface="+mn-cs"/>
              </a:rPr>
              <a:t>why</a:t>
            </a:r>
            <a:r>
              <a:rPr lang="en-GB" sz="1200" kern="1200" dirty="0">
                <a:solidFill>
                  <a:schemeClr val="tx1"/>
                </a:solidFill>
                <a:effectLst/>
                <a:latin typeface="+mn-lt"/>
                <a:ea typeface="+mn-ea"/>
                <a:cs typeface="+mn-cs"/>
              </a:rPr>
              <a:t> of a challenges is not answered. </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a:t>
            </a:r>
            <a:r>
              <a:rPr lang="en-GB" sz="1200" b="1" kern="1200" dirty="0">
                <a:solidFill>
                  <a:schemeClr val="tx1"/>
                </a:solidFill>
                <a:effectLst/>
                <a:latin typeface="+mn-lt"/>
                <a:ea typeface="+mn-ea"/>
                <a:cs typeface="+mn-cs"/>
              </a:rPr>
              <a:t>“5 Whys method”</a:t>
            </a:r>
            <a:r>
              <a:rPr lang="en-GB" sz="1200" kern="1200" dirty="0">
                <a:solidFill>
                  <a:schemeClr val="tx1"/>
                </a:solidFill>
                <a:effectLst/>
                <a:latin typeface="+mn-lt"/>
                <a:ea typeface="+mn-ea"/>
                <a:cs typeface="+mn-cs"/>
              </a:rPr>
              <a:t> is the simplest and most frequently used approach to root cause analysis. In essence, the facilitator repeatedly asks “Why?”, to progressively unpack causative factors and thus get to the root cause of a particular issue. This technique is the most appropriate in the frame of an AAR group discussion.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br>
              <a:rPr lang="en-US" dirty="0">
                <a:effectLst/>
              </a:rPr>
            </a:br>
            <a:r>
              <a:rPr lang="en-US" dirty="0">
                <a:effectLst/>
              </a:rPr>
              <a:t>Use the actions described above to elaborate clear activities, responsible focal point, resources needed, and timeline for implementation. </a:t>
            </a:r>
            <a:endParaRPr lang="en-US" dirty="0"/>
          </a:p>
          <a:p>
            <a:pPr algn="l"/>
            <a:endParaRPr lang="en-US" dirty="0"/>
          </a:p>
          <a:p>
            <a:pPr algn="l"/>
            <a:endParaRPr lang="en-US" dirty="0"/>
          </a:p>
          <a:p>
            <a:pPr algn="l"/>
            <a:endParaRPr lang="en-US" dirty="0"/>
          </a:p>
          <a:p>
            <a:pPr algn="l"/>
            <a:r>
              <a:rPr lang="en-US" dirty="0"/>
              <a:t>Add a conversation between the facilitator and participant:</a:t>
            </a:r>
          </a:p>
          <a:p>
            <a:pPr algn="l"/>
            <a:endParaRPr lang="en-US" dirty="0"/>
          </a:p>
          <a:p>
            <a:pPr algn="l"/>
            <a:r>
              <a:rPr lang="en-US" dirty="0"/>
              <a:t>Participant:</a:t>
            </a:r>
            <a:r>
              <a:rPr lang="en-US" baseline="0" dirty="0"/>
              <a:t> One of the biggest issues was that we weren’t getting the samples back from the labs fast enough</a:t>
            </a:r>
          </a:p>
          <a:p>
            <a:pPr algn="l"/>
            <a:r>
              <a:rPr lang="en-US" baseline="0" dirty="0"/>
              <a:t>Facilitator: Why did that happen</a:t>
            </a:r>
          </a:p>
          <a:p>
            <a:pPr algn="l"/>
            <a:r>
              <a:rPr lang="en-US" baseline="0" dirty="0"/>
              <a:t>Participant: Well we weren’t to arrange transport to and from the labs</a:t>
            </a:r>
          </a:p>
          <a:p>
            <a:pPr algn="l"/>
            <a:r>
              <a:rPr lang="en-US" baseline="0" dirty="0"/>
              <a:t>Facilitator: Why was that, did you have no vehicles? </a:t>
            </a:r>
          </a:p>
          <a:p>
            <a:pPr algn="l"/>
            <a:r>
              <a:rPr lang="en-US" baseline="0" dirty="0"/>
              <a:t>Participant: Yes we had vehicles available</a:t>
            </a:r>
          </a:p>
          <a:p>
            <a:pPr algn="l"/>
            <a:r>
              <a:rPr lang="en-US" baseline="0" dirty="0"/>
              <a:t>Facilitator: so why couldn’t you use them for transporting</a:t>
            </a:r>
          </a:p>
          <a:p>
            <a:pPr algn="l"/>
            <a:r>
              <a:rPr lang="en-US" baseline="0" dirty="0"/>
              <a:t>Participant: We could, but they had not fuel</a:t>
            </a:r>
          </a:p>
          <a:p>
            <a:pPr algn="l"/>
            <a:r>
              <a:rPr lang="en-US" baseline="0" dirty="0"/>
              <a:t>Facilitator: Why was that?</a:t>
            </a:r>
          </a:p>
          <a:p>
            <a:pPr algn="l"/>
            <a:r>
              <a:rPr lang="en-US" baseline="0" dirty="0"/>
              <a:t>Participant: Funds weren’t made available as the petty cash limit was too low </a:t>
            </a:r>
          </a:p>
          <a:p>
            <a:endParaRPr lang="en-GB" dirty="0"/>
          </a:p>
        </p:txBody>
      </p:sp>
      <p:sp>
        <p:nvSpPr>
          <p:cNvPr id="4" name="Slide Number Placeholder 3"/>
          <p:cNvSpPr>
            <a:spLocks noGrp="1"/>
          </p:cNvSpPr>
          <p:nvPr>
            <p:ph type="sldNum" sz="quarter" idx="5"/>
          </p:nvPr>
        </p:nvSpPr>
        <p:spPr/>
        <p:txBody>
          <a:bodyPr/>
          <a:lstStyle/>
          <a:p>
            <a:fld id="{C0470FA2-A55E-4E4A-A052-B96F76F59001}" type="slidenum">
              <a:rPr lang="en-US" smtClean="0"/>
              <a:t>31</a:t>
            </a:fld>
            <a:endParaRPr lang="en-US"/>
          </a:p>
        </p:txBody>
      </p:sp>
    </p:spTree>
    <p:extLst>
      <p:ext uri="{BB962C8B-B14F-4D97-AF65-F5344CB8AC3E}">
        <p14:creationId xmlns:p14="http://schemas.microsoft.com/office/powerpoint/2010/main" val="29708021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rgbClr val="FF0000"/>
                </a:solidFill>
              </a:rPr>
              <a:t>Encourage</a:t>
            </a:r>
            <a:r>
              <a:rPr lang="en-US" baseline="0" dirty="0">
                <a:solidFill>
                  <a:srgbClr val="FF0000"/>
                </a:solidFill>
              </a:rPr>
              <a:t> the groups to take some time to look at the sticky wall activities ‘what was in place?’ and ‘the timeline’ in order to identify challenges and best practices. </a:t>
            </a:r>
            <a:r>
              <a:rPr lang="en-US" baseline="0" dirty="0" err="1">
                <a:solidFill>
                  <a:srgbClr val="FF0000"/>
                </a:solidFill>
              </a:rPr>
              <a:t>Ie</a:t>
            </a:r>
            <a:r>
              <a:rPr lang="en-US" baseline="0" dirty="0">
                <a:solidFill>
                  <a:srgbClr val="FF0000"/>
                </a:solidFill>
              </a:rPr>
              <a:t> if the time line includes regular meetings with animal and human health, is this a best practice that should be identified? Similarly if there were </a:t>
            </a:r>
            <a:r>
              <a:rPr lang="en-US" u="sng" baseline="0" dirty="0">
                <a:solidFill>
                  <a:srgbClr val="FF0000"/>
                </a:solidFill>
              </a:rPr>
              <a:t>no </a:t>
            </a:r>
            <a:r>
              <a:rPr lang="en-US" baseline="0" dirty="0" err="1">
                <a:solidFill>
                  <a:srgbClr val="FF0000"/>
                </a:solidFill>
              </a:rPr>
              <a:t>SoPs</a:t>
            </a:r>
            <a:r>
              <a:rPr lang="en-US" baseline="0" dirty="0">
                <a:solidFill>
                  <a:srgbClr val="FF0000"/>
                </a:solidFill>
              </a:rPr>
              <a:t> or guidance in your functional area identified in session one, did that make the response challenging?. </a:t>
            </a:r>
            <a:endParaRPr lang="en-US" dirty="0">
              <a:solidFill>
                <a:srgbClr val="FF0000"/>
              </a:solidFill>
            </a:endParaRPr>
          </a:p>
          <a:p>
            <a:endParaRPr lang="en-GB" dirty="0"/>
          </a:p>
        </p:txBody>
      </p:sp>
      <p:sp>
        <p:nvSpPr>
          <p:cNvPr id="4" name="Slide Number Placeholder 3"/>
          <p:cNvSpPr>
            <a:spLocks noGrp="1"/>
          </p:cNvSpPr>
          <p:nvPr>
            <p:ph type="sldNum" sz="quarter" idx="5"/>
          </p:nvPr>
        </p:nvSpPr>
        <p:spPr/>
        <p:txBody>
          <a:bodyPr/>
          <a:lstStyle/>
          <a:p>
            <a:fld id="{C0470FA2-A55E-4E4A-A052-B96F76F59001}" type="slidenum">
              <a:rPr lang="en-US" smtClean="0"/>
              <a:t>32</a:t>
            </a:fld>
            <a:endParaRPr lang="en-US"/>
          </a:p>
        </p:txBody>
      </p:sp>
    </p:spTree>
    <p:extLst>
      <p:ext uri="{BB962C8B-B14F-4D97-AF65-F5344CB8AC3E}">
        <p14:creationId xmlns:p14="http://schemas.microsoft.com/office/powerpoint/2010/main" val="13714095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0470FA2-A55E-4E4A-A052-B96F76F59001}" type="slidenum">
              <a:rPr lang="en-US" smtClean="0"/>
              <a:t>33</a:t>
            </a:fld>
            <a:endParaRPr lang="en-US"/>
          </a:p>
        </p:txBody>
      </p:sp>
    </p:spTree>
    <p:extLst>
      <p:ext uri="{BB962C8B-B14F-4D97-AF65-F5344CB8AC3E}">
        <p14:creationId xmlns:p14="http://schemas.microsoft.com/office/powerpoint/2010/main" val="13714095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0470FA2-A55E-4E4A-A052-B96F76F59001}" type="slidenum">
              <a:rPr lang="en-US" smtClean="0"/>
              <a:t>34</a:t>
            </a:fld>
            <a:endParaRPr lang="en-US"/>
          </a:p>
        </p:txBody>
      </p:sp>
    </p:spTree>
    <p:extLst>
      <p:ext uri="{BB962C8B-B14F-4D97-AF65-F5344CB8AC3E}">
        <p14:creationId xmlns:p14="http://schemas.microsoft.com/office/powerpoint/2010/main" val="13714095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0470FA2-A55E-4E4A-A052-B96F76F59001}" type="slidenum">
              <a:rPr lang="en-US" smtClean="0"/>
              <a:t>35</a:t>
            </a:fld>
            <a:endParaRPr lang="en-US"/>
          </a:p>
        </p:txBody>
      </p:sp>
    </p:spTree>
    <p:extLst>
      <p:ext uri="{BB962C8B-B14F-4D97-AF65-F5344CB8AC3E}">
        <p14:creationId xmlns:p14="http://schemas.microsoft.com/office/powerpoint/2010/main" val="23170484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0470FA2-A55E-4E4A-A052-B96F76F59001}" type="slidenum">
              <a:rPr lang="en-US" smtClean="0"/>
              <a:t>37</a:t>
            </a:fld>
            <a:endParaRPr lang="en-US"/>
          </a:p>
        </p:txBody>
      </p:sp>
    </p:spTree>
    <p:extLst>
      <p:ext uri="{BB962C8B-B14F-4D97-AF65-F5344CB8AC3E}">
        <p14:creationId xmlns:p14="http://schemas.microsoft.com/office/powerpoint/2010/main" val="16615655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0470FA2-A55E-4E4A-A052-B96F76F59001}" type="slidenum">
              <a:rPr lang="en-US" smtClean="0"/>
              <a:t>38</a:t>
            </a:fld>
            <a:endParaRPr lang="en-US"/>
          </a:p>
        </p:txBody>
      </p:sp>
    </p:spTree>
    <p:extLst>
      <p:ext uri="{BB962C8B-B14F-4D97-AF65-F5344CB8AC3E}">
        <p14:creationId xmlns:p14="http://schemas.microsoft.com/office/powerpoint/2010/main" val="7924502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0470FA2-A55E-4E4A-A052-B96F76F59001}" type="slidenum">
              <a:rPr lang="en-US" smtClean="0"/>
              <a:t>39</a:t>
            </a:fld>
            <a:endParaRPr lang="en-US"/>
          </a:p>
        </p:txBody>
      </p:sp>
    </p:spTree>
    <p:extLst>
      <p:ext uri="{BB962C8B-B14F-4D97-AF65-F5344CB8AC3E}">
        <p14:creationId xmlns:p14="http://schemas.microsoft.com/office/powerpoint/2010/main" val="446954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0470FA2-A55E-4E4A-A052-B96F76F59001}" type="slidenum">
              <a:rPr lang="en-US" smtClean="0"/>
              <a:t>40</a:t>
            </a:fld>
            <a:endParaRPr lang="en-US"/>
          </a:p>
        </p:txBody>
      </p:sp>
    </p:spTree>
    <p:extLst>
      <p:ext uri="{BB962C8B-B14F-4D97-AF65-F5344CB8AC3E}">
        <p14:creationId xmlns:p14="http://schemas.microsoft.com/office/powerpoint/2010/main" val="7924502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a:xfrm>
            <a:off x="686290" y="4343179"/>
            <a:ext cx="5485420" cy="4114358"/>
          </a:xfrm>
          <a:prstGeom prst="rect">
            <a:avLst/>
          </a:prstGeom>
        </p:spPr>
        <p:txBody>
          <a:bodyPr/>
          <a:lstStyle/>
          <a:p>
            <a:r>
              <a:rPr lang="en-GB" dirty="0"/>
              <a:t>Reference document: Joint External Evaluation, 2</a:t>
            </a:r>
            <a:r>
              <a:rPr lang="en-GB" baseline="30000" dirty="0"/>
              <a:t>nd</a:t>
            </a:r>
            <a:r>
              <a:rPr lang="en-GB" dirty="0"/>
              <a:t> Edition, 2018</a:t>
            </a:r>
          </a:p>
          <a:p>
            <a:r>
              <a:rPr lang="en-GB" dirty="0"/>
              <a:t>http://www.who.int/ihr/publications/WHO_HSE_GCR_2018_2/en/</a:t>
            </a:r>
          </a:p>
        </p:txBody>
      </p:sp>
      <p:sp>
        <p:nvSpPr>
          <p:cNvPr id="4" name="Espace réservé du numéro de diapositive 3"/>
          <p:cNvSpPr>
            <a:spLocks noGrp="1"/>
          </p:cNvSpPr>
          <p:nvPr>
            <p:ph type="sldNum" sz="quarter" idx="5"/>
          </p:nvPr>
        </p:nvSpPr>
        <p:spPr/>
        <p:txBody>
          <a:bodyPr/>
          <a:lstStyle/>
          <a:p>
            <a:fld id="{C0470FA2-A55E-4E4A-A052-B96F76F59001}" type="slidenum">
              <a:rPr lang="en-US" smtClean="0"/>
              <a:t>8</a:t>
            </a:fld>
            <a:endParaRPr lang="en-US"/>
          </a:p>
        </p:txBody>
      </p:sp>
    </p:spTree>
    <p:extLst>
      <p:ext uri="{BB962C8B-B14F-4D97-AF65-F5344CB8AC3E}">
        <p14:creationId xmlns:p14="http://schemas.microsoft.com/office/powerpoint/2010/main" val="26225049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0470FA2-A55E-4E4A-A052-B96F76F59001}" type="slidenum">
              <a:rPr lang="en-US" smtClean="0"/>
              <a:t>41</a:t>
            </a:fld>
            <a:endParaRPr lang="en-US"/>
          </a:p>
        </p:txBody>
      </p:sp>
    </p:spTree>
    <p:extLst>
      <p:ext uri="{BB962C8B-B14F-4D97-AF65-F5344CB8AC3E}">
        <p14:creationId xmlns:p14="http://schemas.microsoft.com/office/powerpoint/2010/main" val="39949798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0470FA2-A55E-4E4A-A052-B96F76F59001}" type="slidenum">
              <a:rPr lang="en-US" smtClean="0"/>
              <a:t>42</a:t>
            </a:fld>
            <a:endParaRPr lang="en-US"/>
          </a:p>
        </p:txBody>
      </p:sp>
    </p:spTree>
    <p:extLst>
      <p:ext uri="{BB962C8B-B14F-4D97-AF65-F5344CB8AC3E}">
        <p14:creationId xmlns:p14="http://schemas.microsoft.com/office/powerpoint/2010/main" val="38381828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0470FA2-A55E-4E4A-A052-B96F76F59001}" type="slidenum">
              <a:rPr lang="en-US" smtClean="0"/>
              <a:t>43</a:t>
            </a:fld>
            <a:endParaRPr lang="en-US"/>
          </a:p>
        </p:txBody>
      </p:sp>
    </p:spTree>
    <p:extLst>
      <p:ext uri="{BB962C8B-B14F-4D97-AF65-F5344CB8AC3E}">
        <p14:creationId xmlns:p14="http://schemas.microsoft.com/office/powerpoint/2010/main" val="15454161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0470FA2-A55E-4E4A-A052-B96F76F59001}" type="slidenum">
              <a:rPr lang="en-US" smtClean="0"/>
              <a:t>45</a:t>
            </a:fld>
            <a:endParaRPr lang="en-US"/>
          </a:p>
        </p:txBody>
      </p:sp>
    </p:spTree>
    <p:extLst>
      <p:ext uri="{BB962C8B-B14F-4D97-AF65-F5344CB8AC3E}">
        <p14:creationId xmlns:p14="http://schemas.microsoft.com/office/powerpoint/2010/main" val="23453817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0470FA2-A55E-4E4A-A052-B96F76F59001}" type="slidenum">
              <a:rPr lang="en-US" smtClean="0"/>
              <a:t>46</a:t>
            </a:fld>
            <a:endParaRPr lang="en-US"/>
          </a:p>
        </p:txBody>
      </p:sp>
    </p:spTree>
    <p:extLst>
      <p:ext uri="{BB962C8B-B14F-4D97-AF65-F5344CB8AC3E}">
        <p14:creationId xmlns:p14="http://schemas.microsoft.com/office/powerpoint/2010/main" val="39671972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6290" y="4343179"/>
            <a:ext cx="5485420" cy="4114358"/>
          </a:xfrm>
          <a:prstGeom prst="rect">
            <a:avLst/>
          </a:prstGeom>
        </p:spPr>
        <p:txBody>
          <a:bodyPr/>
          <a:lstStyle/>
          <a:p>
            <a:endParaRPr lang="en-US" i="1" dirty="0">
              <a:solidFill>
                <a:srgbClr val="FF0000"/>
              </a:solidFill>
            </a:endParaRPr>
          </a:p>
        </p:txBody>
      </p:sp>
      <p:sp>
        <p:nvSpPr>
          <p:cNvPr id="4" name="Slide Number Placeholder 3"/>
          <p:cNvSpPr>
            <a:spLocks noGrp="1"/>
          </p:cNvSpPr>
          <p:nvPr>
            <p:ph type="sldNum" sz="quarter" idx="10"/>
          </p:nvPr>
        </p:nvSpPr>
        <p:spPr/>
        <p:txBody>
          <a:bodyPr/>
          <a:lstStyle/>
          <a:p>
            <a:fld id="{C0470FA2-A55E-4E4A-A052-B96F76F59001}" type="slidenum">
              <a:rPr lang="en-US" smtClean="0"/>
              <a:t>10</a:t>
            </a:fld>
            <a:endParaRPr lang="en-US"/>
          </a:p>
        </p:txBody>
      </p:sp>
    </p:spTree>
    <p:extLst>
      <p:ext uri="{BB962C8B-B14F-4D97-AF65-F5344CB8AC3E}">
        <p14:creationId xmlns:p14="http://schemas.microsoft.com/office/powerpoint/2010/main" val="14170949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It is critical to assess actions taken during a public health response in order to capitalize on best practices, identify actions for improvement, and promote individual and collective learning. The AAR provides a unique opportunity to review the </a:t>
            </a:r>
            <a:r>
              <a:rPr lang="en-GB" sz="1200" b="1" kern="1200" dirty="0">
                <a:solidFill>
                  <a:schemeClr val="tx1"/>
                </a:solidFill>
                <a:effectLst/>
                <a:latin typeface="+mn-lt"/>
                <a:ea typeface="+mn-ea"/>
                <a:cs typeface="+mn-cs"/>
              </a:rPr>
              <a:t>functional capacity </a:t>
            </a:r>
            <a:r>
              <a:rPr lang="en-GB" sz="1200" kern="1200" dirty="0">
                <a:solidFill>
                  <a:schemeClr val="tx1"/>
                </a:solidFill>
                <a:effectLst/>
                <a:latin typeface="+mn-lt"/>
                <a:ea typeface="+mn-ea"/>
                <a:cs typeface="+mn-cs"/>
              </a:rPr>
              <a:t>of public health and emergency response systems and to identify practical areas for continued improvement. AARs can be implemented as part of the preparedness and response cycle. (AAR Guide)</a:t>
            </a:r>
            <a:endParaRPr lang="en-GB" dirty="0"/>
          </a:p>
          <a:p>
            <a:endParaRPr lang="en-GB" dirty="0"/>
          </a:p>
        </p:txBody>
      </p:sp>
      <p:sp>
        <p:nvSpPr>
          <p:cNvPr id="4" name="Espace réservé du numéro de diapositive 3"/>
          <p:cNvSpPr>
            <a:spLocks noGrp="1"/>
          </p:cNvSpPr>
          <p:nvPr>
            <p:ph type="sldNum" sz="quarter" idx="5"/>
          </p:nvPr>
        </p:nvSpPr>
        <p:spPr/>
        <p:txBody>
          <a:bodyPr/>
          <a:lstStyle/>
          <a:p>
            <a:fld id="{C0470FA2-A55E-4E4A-A052-B96F76F59001}" type="slidenum">
              <a:rPr lang="en-US" smtClean="0"/>
              <a:t>11</a:t>
            </a:fld>
            <a:endParaRPr lang="en-US"/>
          </a:p>
        </p:txBody>
      </p:sp>
    </p:spTree>
    <p:extLst>
      <p:ext uri="{BB962C8B-B14F-4D97-AF65-F5344CB8AC3E}">
        <p14:creationId xmlns:p14="http://schemas.microsoft.com/office/powerpoint/2010/main" val="29898520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Espace réservé de l'image des diapositives 1">
            <a:extLst>
              <a:ext uri="{FF2B5EF4-FFF2-40B4-BE49-F238E27FC236}">
                <a16:creationId xmlns:a16="http://schemas.microsoft.com/office/drawing/2014/main" id="{2EA76F0E-20D4-4D33-BAF3-C18BDBEFD65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Espace réservé des notes 2">
            <a:extLst>
              <a:ext uri="{FF2B5EF4-FFF2-40B4-BE49-F238E27FC236}">
                <a16:creationId xmlns:a16="http://schemas.microsoft.com/office/drawing/2014/main" id="{1A5F485D-509C-4107-90A7-367EAE6CEEC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The key phases carried out during AARs include: objective observation, analysis of gaps &amp; best practices and contributing factors and identification of areas of improvement. To learn more about each of these key phases, click on each box. </a:t>
            </a:r>
            <a:endParaRPr lang="en-GB" altLang="en-US"/>
          </a:p>
          <a:p>
            <a:endParaRPr lang="en-GB" altLang="en-US"/>
          </a:p>
        </p:txBody>
      </p:sp>
      <p:sp>
        <p:nvSpPr>
          <p:cNvPr id="56324" name="Espace réservé du numéro de diapositive 3">
            <a:extLst>
              <a:ext uri="{FF2B5EF4-FFF2-40B4-BE49-F238E27FC236}">
                <a16:creationId xmlns:a16="http://schemas.microsoft.com/office/drawing/2014/main" id="{0F3BD88B-F678-4BAF-BF4C-5CA44D51619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3895CB3-DF18-4721-AE3F-F2D33D3FC94C}" type="slidenum">
              <a:rPr lang="fr-FR" altLang="fr-FR" smtClean="0">
                <a:latin typeface="Calibri" panose="020F0502020204030204" pitchFamily="34" charset="0"/>
              </a:rPr>
              <a:pPr/>
              <a:t>17</a:t>
            </a:fld>
            <a:endParaRPr lang="fr-FR" altLang="fr-FR">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sz="1200" b="1" kern="1200" dirty="0">
                <a:solidFill>
                  <a:schemeClr val="tx1"/>
                </a:solidFill>
                <a:effectLst/>
                <a:latin typeface="+mn-lt"/>
                <a:ea typeface="+mn-ea"/>
                <a:cs typeface="+mn-cs"/>
              </a:rPr>
              <a:t>What are the benefits of an AAR?</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outputs of an AAR are for Member States to use to strengthen the preparedness and response systems. Other benefits of conducting an AAR, include staff learning and development, greater understanding of response processes between partners and a common vision among stakeholders on how to improve. Systematic implementation of AARs can also contribute to engraining critical self-evaluation as part of the institutional culture.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results of the AARs should be used to support other assessments undertaken as part of IHR monitoring and evaluation and can also help to build comprehensive National Action Plans for Health security (NAPHS).</a:t>
            </a:r>
            <a:endParaRPr lang="en-US" sz="1200" kern="1200" dirty="0">
              <a:solidFill>
                <a:schemeClr val="tx1"/>
              </a:solidFill>
              <a:effectLst/>
              <a:latin typeface="+mn-lt"/>
              <a:ea typeface="+mn-ea"/>
              <a:cs typeface="+mn-cs"/>
            </a:endParaRPr>
          </a:p>
          <a:p>
            <a:endParaRPr lang="en-GB" dirty="0"/>
          </a:p>
        </p:txBody>
      </p:sp>
      <p:sp>
        <p:nvSpPr>
          <p:cNvPr id="4" name="Espace réservé du numéro de diapositive 3"/>
          <p:cNvSpPr>
            <a:spLocks noGrp="1"/>
          </p:cNvSpPr>
          <p:nvPr>
            <p:ph type="sldNum" sz="quarter" idx="5"/>
          </p:nvPr>
        </p:nvSpPr>
        <p:spPr/>
        <p:txBody>
          <a:bodyPr/>
          <a:lstStyle/>
          <a:p>
            <a:fld id="{C0470FA2-A55E-4E4A-A052-B96F76F59001}" type="slidenum">
              <a:rPr lang="en-US" smtClean="0"/>
              <a:t>18</a:t>
            </a:fld>
            <a:endParaRPr lang="en-US"/>
          </a:p>
        </p:txBody>
      </p:sp>
    </p:spTree>
    <p:extLst>
      <p:ext uri="{BB962C8B-B14F-4D97-AF65-F5344CB8AC3E}">
        <p14:creationId xmlns:p14="http://schemas.microsoft.com/office/powerpoint/2010/main" val="20638487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6290" y="4343179"/>
            <a:ext cx="5485420" cy="4114358"/>
          </a:xfrm>
          <a:prstGeom prst="rect">
            <a:avLst/>
          </a:prstGeom>
        </p:spPr>
        <p:txBody>
          <a:bodyPr/>
          <a:lstStyle/>
          <a:p>
            <a:pPr algn="l"/>
            <a:r>
              <a:rPr lang="en-US" dirty="0"/>
              <a:t>Be</a:t>
            </a:r>
            <a:r>
              <a:rPr lang="en-US" baseline="0" dirty="0"/>
              <a:t> sure to pre load the MOH presentation </a:t>
            </a:r>
            <a:endParaRPr lang="en-US" dirty="0"/>
          </a:p>
        </p:txBody>
      </p:sp>
      <p:sp>
        <p:nvSpPr>
          <p:cNvPr id="4" name="Header Placeholder 3"/>
          <p:cNvSpPr>
            <a:spLocks noGrp="1"/>
          </p:cNvSpPr>
          <p:nvPr>
            <p:ph type="hdr" sz="quarter" idx="10"/>
          </p:nvPr>
        </p:nvSpPr>
        <p:spPr/>
        <p:txBody>
          <a:bodyPr/>
          <a:lstStyle/>
          <a:p>
            <a:r>
              <a:rPr lang="en-GB"/>
              <a:t>World Health Organization</a:t>
            </a:r>
            <a:endParaRPr lang="en-GB" dirty="0"/>
          </a:p>
        </p:txBody>
      </p:sp>
      <p:sp>
        <p:nvSpPr>
          <p:cNvPr id="5" name="Date Placeholder 4"/>
          <p:cNvSpPr>
            <a:spLocks noGrp="1"/>
          </p:cNvSpPr>
          <p:nvPr>
            <p:ph type="dt" idx="11"/>
          </p:nvPr>
        </p:nvSpPr>
        <p:spPr/>
        <p:txBody>
          <a:bodyPr/>
          <a:lstStyle/>
          <a:p>
            <a:fld id="{C6E8D73C-CE60-4344-8AAE-293F6C4CDD2F}" type="datetime3">
              <a:rPr lang="en-GB" smtClean="0"/>
              <a:pPr/>
              <a:t>3 September, 2019</a:t>
            </a:fld>
            <a:endParaRPr lang="en-GB" dirty="0"/>
          </a:p>
        </p:txBody>
      </p:sp>
      <p:sp>
        <p:nvSpPr>
          <p:cNvPr id="6" name="Slide Number Placeholder 5"/>
          <p:cNvSpPr>
            <a:spLocks noGrp="1"/>
          </p:cNvSpPr>
          <p:nvPr>
            <p:ph type="sldNum" sz="quarter" idx="12"/>
          </p:nvPr>
        </p:nvSpPr>
        <p:spPr/>
        <p:txBody>
          <a:bodyPr/>
          <a:lstStyle/>
          <a:p>
            <a:fld id="{B72562F2-9E12-442C-9575-35AA6B04B8F5}" type="slidenum">
              <a:rPr lang="en-GB" smtClean="0"/>
              <a:pPr/>
              <a:t>24</a:t>
            </a:fld>
            <a:endParaRPr lang="en-GB" dirty="0"/>
          </a:p>
        </p:txBody>
      </p:sp>
    </p:spTree>
    <p:extLst>
      <p:ext uri="{BB962C8B-B14F-4D97-AF65-F5344CB8AC3E}">
        <p14:creationId xmlns:p14="http://schemas.microsoft.com/office/powerpoint/2010/main" val="23312953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C0470FA2-A55E-4E4A-A052-B96F76F59001}" type="slidenum">
              <a:rPr lang="en-US" smtClean="0"/>
              <a:t>27</a:t>
            </a:fld>
            <a:endParaRPr lang="en-US"/>
          </a:p>
        </p:txBody>
      </p:sp>
    </p:spTree>
    <p:extLst>
      <p:ext uri="{BB962C8B-B14F-4D97-AF65-F5344CB8AC3E}">
        <p14:creationId xmlns:p14="http://schemas.microsoft.com/office/powerpoint/2010/main" val="7554723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s notes 1">
            <a:extLst>
              <a:ext uri="{FF2B5EF4-FFF2-40B4-BE49-F238E27FC236}">
                <a16:creationId xmlns:a16="http://schemas.microsoft.com/office/drawing/2014/main" id="{A23A38F6-12A2-40F8-BEE2-BAD3AD1C283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i="0" dirty="0"/>
              <a:t>Notes: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dirty="0"/>
              <a:t>- See AAR Guide – section 5.1.3 </a:t>
            </a:r>
            <a:r>
              <a:rPr lang="en-GB" sz="1200" b="0" i="1" u="none" kern="1200" dirty="0">
                <a:solidFill>
                  <a:schemeClr val="tx1"/>
                </a:solidFill>
                <a:effectLst/>
                <a:latin typeface="+mn-lt"/>
                <a:ea typeface="+mn-ea"/>
                <a:cs typeface="+mn-cs"/>
              </a:rPr>
              <a:t>Identification of strengths, challenges and new capacities developed </a:t>
            </a:r>
          </a:p>
          <a:p>
            <a:endParaRPr lang="en-GB" b="0" dirty="0"/>
          </a:p>
          <a:p>
            <a:r>
              <a:rPr lang="en-GB" b="0" dirty="0"/>
              <a:t>- Contributing factors = enabling &amp; limiting factors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24BEC5D-3265-7644-8E7D-43F51D9D2BE2}" type="datetimeFigureOut">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9/3/2019</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EAE611D-58B1-CC4A-88CD-2E421800B9D3}" type="slidenum">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‹N°›</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325250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24BEC5D-3265-7644-8E7D-43F51D9D2BE2}" type="datetimeFigureOut">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9/3/2019</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EAE611D-58B1-CC4A-88CD-2E421800B9D3}" type="slidenum">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‹N°›</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55280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24BEC5D-3265-7644-8E7D-43F51D9D2BE2}" type="datetimeFigureOut">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9/3/2019</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EAE611D-58B1-CC4A-88CD-2E421800B9D3}" type="slidenum">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‹N°›</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590323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737600" y="6356369"/>
            <a:ext cx="28448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7FBDDC1B-56B9-984A-A939-2205548C6E6E}" type="slidenum">
              <a:rPr lang="en-US" altLang="en-US">
                <a:solidFill>
                  <a:prstClr val="black"/>
                </a:solidFill>
              </a:rPr>
              <a:pPr/>
              <a:t>‹N°›</a:t>
            </a:fld>
            <a:endParaRPr lang="en-US" altLang="en-US">
              <a:solidFill>
                <a:prstClr val="black"/>
              </a:solidFill>
            </a:endParaRPr>
          </a:p>
        </p:txBody>
      </p:sp>
    </p:spTree>
    <p:extLst>
      <p:ext uri="{BB962C8B-B14F-4D97-AF65-F5344CB8AC3E}">
        <p14:creationId xmlns:p14="http://schemas.microsoft.com/office/powerpoint/2010/main" val="30536309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ompetitors">
    <p:spTree>
      <p:nvGrpSpPr>
        <p:cNvPr id="1" name=""/>
        <p:cNvGrpSpPr/>
        <p:nvPr/>
      </p:nvGrpSpPr>
      <p:grpSpPr>
        <a:xfrm>
          <a:off x="0" y="0"/>
          <a:ext cx="0" cy="0"/>
          <a:chOff x="0" y="0"/>
          <a:chExt cx="0" cy="0"/>
        </a:xfrm>
      </p:grpSpPr>
      <p:sp>
        <p:nvSpPr>
          <p:cNvPr id="2" name="Picture Placeholder 13"/>
          <p:cNvSpPr>
            <a:spLocks noGrp="1"/>
          </p:cNvSpPr>
          <p:nvPr>
            <p:ph type="pic" sz="quarter" idx="13"/>
          </p:nvPr>
        </p:nvSpPr>
        <p:spPr>
          <a:xfrm>
            <a:off x="8076158" y="1806497"/>
            <a:ext cx="2910684" cy="1397592"/>
          </a:xfrm>
          <a:effectLst/>
        </p:spPr>
        <p:txBody>
          <a:bodyPr>
            <a:normAutofit/>
          </a:bodyPr>
          <a:lstStyle>
            <a:lvl1pPr marL="0" indent="0">
              <a:buNone/>
              <a:defRPr sz="18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6" name="Picture Placeholder 13"/>
          <p:cNvSpPr>
            <a:spLocks noGrp="1"/>
          </p:cNvSpPr>
          <p:nvPr>
            <p:ph type="pic" sz="quarter" idx="14"/>
          </p:nvPr>
        </p:nvSpPr>
        <p:spPr>
          <a:xfrm>
            <a:off x="1205191" y="1806497"/>
            <a:ext cx="2910684" cy="1397592"/>
          </a:xfrm>
          <a:effectLst/>
        </p:spPr>
        <p:txBody>
          <a:bodyPr>
            <a:normAutofit/>
          </a:bodyPr>
          <a:lstStyle>
            <a:lvl1pPr marL="0" indent="0">
              <a:buNone/>
              <a:defRPr sz="1800">
                <a:ln>
                  <a:noFill/>
                </a:ln>
                <a:solidFill>
                  <a:schemeClr val="bg1">
                    <a:lumMod val="85000"/>
                  </a:schemeClr>
                </a:solidFill>
                <a:latin typeface="Lato Light" charset="0"/>
                <a:ea typeface="Lato Light" charset="0"/>
                <a:cs typeface="Lato Light" charset="0"/>
              </a:defRPr>
            </a:lvl1pPr>
          </a:lstStyle>
          <a:p>
            <a:endParaRPr lang="en-US" dirty="0"/>
          </a:p>
        </p:txBody>
      </p:sp>
      <p:sp>
        <p:nvSpPr>
          <p:cNvPr id="7" name="Picture Placeholder 13"/>
          <p:cNvSpPr>
            <a:spLocks noGrp="1"/>
          </p:cNvSpPr>
          <p:nvPr>
            <p:ph type="pic" sz="quarter" idx="15"/>
          </p:nvPr>
        </p:nvSpPr>
        <p:spPr>
          <a:xfrm>
            <a:off x="4640675" y="1806497"/>
            <a:ext cx="2910684" cy="1397592"/>
          </a:xfrm>
          <a:effectLst/>
        </p:spPr>
        <p:txBody>
          <a:bodyPr>
            <a:normAutofit/>
          </a:bodyPr>
          <a:lstStyle>
            <a:lvl1pPr marL="0" indent="0">
              <a:buNone/>
              <a:defRPr sz="1800">
                <a:ln>
                  <a:noFill/>
                </a:ln>
                <a:solidFill>
                  <a:schemeClr val="bg1">
                    <a:lumMod val="85000"/>
                  </a:schemeClr>
                </a:solidFill>
                <a:latin typeface="Lato Light" charset="0"/>
                <a:ea typeface="Lato Light" charset="0"/>
                <a:cs typeface="Lato Light" charset="0"/>
              </a:defRPr>
            </a:lvl1pPr>
          </a:lstStyle>
          <a:p>
            <a:endParaRPr lang="en-US" dirty="0"/>
          </a:p>
        </p:txBody>
      </p:sp>
    </p:spTree>
    <p:extLst>
      <p:ext uri="{BB962C8B-B14F-4D97-AF65-F5344CB8AC3E}">
        <p14:creationId xmlns:p14="http://schemas.microsoft.com/office/powerpoint/2010/main" val="380121883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8B21D6E-BE26-411A-BFC1-F3811CFECCC3}"/>
              </a:ext>
            </a:extLst>
          </p:cNvPr>
          <p:cNvSpPr>
            <a:spLocks noGrp="1"/>
          </p:cNvSpPr>
          <p:nvPr>
            <p:ph type="title"/>
          </p:nvPr>
        </p:nvSpPr>
        <p:spPr/>
        <p:txBody>
          <a:bodyPr/>
          <a:lstStyle/>
          <a:p>
            <a:r>
              <a:rPr lang="fr-FR"/>
              <a:t>Modifiez le style du titre</a:t>
            </a:r>
            <a:endParaRPr lang="en-GB" dirty="0"/>
          </a:p>
        </p:txBody>
      </p:sp>
      <p:sp>
        <p:nvSpPr>
          <p:cNvPr id="3" name="Espace réservé du contenu 2">
            <a:extLst>
              <a:ext uri="{FF2B5EF4-FFF2-40B4-BE49-F238E27FC236}">
                <a16:creationId xmlns:a16="http://schemas.microsoft.com/office/drawing/2014/main" id="{AFB5AFF4-0714-4522-8093-26155F8D4FD1}"/>
              </a:ext>
            </a:extLst>
          </p:cNvPr>
          <p:cNvSpPr>
            <a:spLocks noGrp="1"/>
          </p:cNvSpPr>
          <p:nvPr>
            <p:ph idx="1"/>
          </p:nvPr>
        </p:nvSpPr>
        <p:spPr/>
        <p:txBody>
          <a:bodyPr/>
          <a:lstStyle>
            <a:lvl1pPr>
              <a:defRPr/>
            </a:lvl1pPr>
            <a:lvl2pPr>
              <a:defRPr>
                <a:latin typeface="Roboto" pitchFamily="2" charset="0"/>
                <a:ea typeface="Roboto" pitchFamily="2" charset="0"/>
              </a:defRPr>
            </a:lvl2pPr>
          </a:lstStyle>
          <a:p>
            <a:pPr lvl="0"/>
            <a:r>
              <a:rPr lang="fr-FR"/>
              <a:t>Modifier les styles du texte du masque</a:t>
            </a:r>
          </a:p>
          <a:p>
            <a:pPr lvl="1"/>
            <a:r>
              <a:rPr lang="fr-FR"/>
              <a:t>Deuxième niveau</a:t>
            </a:r>
          </a:p>
        </p:txBody>
      </p:sp>
    </p:spTree>
    <p:extLst>
      <p:ext uri="{BB962C8B-B14F-4D97-AF65-F5344CB8AC3E}">
        <p14:creationId xmlns:p14="http://schemas.microsoft.com/office/powerpoint/2010/main" val="26577612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90EEA4F3-09EE-4D28-AA9A-D7F84CB64B40}"/>
              </a:ext>
            </a:extLst>
          </p:cNvPr>
          <p:cNvSpPr>
            <a:spLocks noGrp="1"/>
          </p:cNvSpPr>
          <p:nvPr>
            <p:ph type="dt" sz="half" idx="10"/>
          </p:nvPr>
        </p:nvSpPr>
        <p:spPr>
          <a:xfrm>
            <a:off x="838200" y="6356350"/>
            <a:ext cx="2743200" cy="365125"/>
          </a:xfrm>
          <a:prstGeom prst="rect">
            <a:avLst/>
          </a:prstGeom>
        </p:spPr>
        <p:txBody>
          <a:bodyPr/>
          <a:lstStyle/>
          <a:p>
            <a:fld id="{9961D4FF-6863-4D2F-848E-527FFF55AE61}" type="datetimeFigureOut">
              <a:rPr lang="en-GB" smtClean="0"/>
              <a:t>03/09/2019</a:t>
            </a:fld>
            <a:endParaRPr lang="en-GB"/>
          </a:p>
        </p:txBody>
      </p:sp>
      <p:sp>
        <p:nvSpPr>
          <p:cNvPr id="3" name="Espace réservé du pied de page 2">
            <a:extLst>
              <a:ext uri="{FF2B5EF4-FFF2-40B4-BE49-F238E27FC236}">
                <a16:creationId xmlns:a16="http://schemas.microsoft.com/office/drawing/2014/main" id="{B1DC75FC-A33F-4092-ABCD-6E4C0ECD1607}"/>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4" name="Espace réservé du numéro de diapositive 3">
            <a:extLst>
              <a:ext uri="{FF2B5EF4-FFF2-40B4-BE49-F238E27FC236}">
                <a16:creationId xmlns:a16="http://schemas.microsoft.com/office/drawing/2014/main" id="{3D34B7AF-1AFD-4306-BADC-7490DE58A7A1}"/>
              </a:ext>
            </a:extLst>
          </p:cNvPr>
          <p:cNvSpPr>
            <a:spLocks noGrp="1"/>
          </p:cNvSpPr>
          <p:nvPr>
            <p:ph type="sldNum" sz="quarter" idx="12"/>
          </p:nvPr>
        </p:nvSpPr>
        <p:spPr>
          <a:xfrm>
            <a:off x="8610600" y="6356350"/>
            <a:ext cx="2743200" cy="365125"/>
          </a:xfrm>
          <a:prstGeom prst="rect">
            <a:avLst/>
          </a:prstGeom>
        </p:spPr>
        <p:txBody>
          <a:bodyPr/>
          <a:lstStyle/>
          <a:p>
            <a:fld id="{29EB7188-31A8-48C8-859F-33338EA45D1A}" type="slidenum">
              <a:rPr lang="en-GB" smtClean="0"/>
              <a:t>‹N°›</a:t>
            </a:fld>
            <a:endParaRPr lang="en-GB"/>
          </a:p>
        </p:txBody>
      </p:sp>
      <p:sp>
        <p:nvSpPr>
          <p:cNvPr id="5" name="Rectangle 4">
            <a:extLst>
              <a:ext uri="{FF2B5EF4-FFF2-40B4-BE49-F238E27FC236}">
                <a16:creationId xmlns:a16="http://schemas.microsoft.com/office/drawing/2014/main" id="{5BFA69A0-A08F-4351-817D-3671C2ED6053}"/>
              </a:ext>
            </a:extLst>
          </p:cNvPr>
          <p:cNvSpPr/>
          <p:nvPr/>
        </p:nvSpPr>
        <p:spPr>
          <a:xfrm>
            <a:off x="0" y="0"/>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1">
            <a:extLst>
              <a:ext uri="{FF2B5EF4-FFF2-40B4-BE49-F238E27FC236}">
                <a16:creationId xmlns:a16="http://schemas.microsoft.com/office/drawing/2014/main" id="{CA1D1640-77A0-413E-9B51-F1432B1F430B}"/>
              </a:ext>
            </a:extLst>
          </p:cNvPr>
          <p:cNvPicPr>
            <a:picLocks noChangeAspect="1"/>
          </p:cNvPicPr>
          <p:nvPr/>
        </p:nvPicPr>
        <p:blipFill rotWithShape="1">
          <a:blip r:embed="rId2"/>
          <a:srcRect t="14287" b="17436"/>
          <a:stretch/>
        </p:blipFill>
        <p:spPr>
          <a:xfrm>
            <a:off x="51387" y="0"/>
            <a:ext cx="3329643" cy="1068984"/>
          </a:xfrm>
          <a:prstGeom prst="rect">
            <a:avLst/>
          </a:prstGeom>
        </p:spPr>
      </p:pic>
      <p:pic>
        <p:nvPicPr>
          <p:cNvPr id="7" name="Picture 2">
            <a:extLst>
              <a:ext uri="{FF2B5EF4-FFF2-40B4-BE49-F238E27FC236}">
                <a16:creationId xmlns:a16="http://schemas.microsoft.com/office/drawing/2014/main" id="{2757CD89-E31B-4277-B1ED-1DBEE8421690}"/>
              </a:ext>
            </a:extLst>
          </p:cNvPr>
          <p:cNvPicPr>
            <a:picLocks noChangeAspect="1"/>
          </p:cNvPicPr>
          <p:nvPr/>
        </p:nvPicPr>
        <p:blipFill>
          <a:blip r:embed="rId3"/>
          <a:stretch>
            <a:fillRect/>
          </a:stretch>
        </p:blipFill>
        <p:spPr>
          <a:xfrm>
            <a:off x="4933339" y="824915"/>
            <a:ext cx="5706351" cy="4706520"/>
          </a:xfrm>
          <a:prstGeom prst="rect">
            <a:avLst/>
          </a:prstGeom>
        </p:spPr>
      </p:pic>
      <p:sp>
        <p:nvSpPr>
          <p:cNvPr id="9" name="Espace réservé du titre 1">
            <a:extLst>
              <a:ext uri="{FF2B5EF4-FFF2-40B4-BE49-F238E27FC236}">
                <a16:creationId xmlns:a16="http://schemas.microsoft.com/office/drawing/2014/main" id="{D781D896-8D4E-4362-94F2-448697A6BB5D}"/>
              </a:ext>
            </a:extLst>
          </p:cNvPr>
          <p:cNvSpPr>
            <a:spLocks noGrp="1"/>
          </p:cNvSpPr>
          <p:nvPr>
            <p:ph type="title"/>
          </p:nvPr>
        </p:nvSpPr>
        <p:spPr>
          <a:xfrm>
            <a:off x="326136" y="5438016"/>
            <a:ext cx="10515600" cy="702000"/>
          </a:xfrm>
          <a:prstGeom prst="rect">
            <a:avLst/>
          </a:prstGeom>
        </p:spPr>
        <p:txBody>
          <a:bodyPr vert="horz" lIns="91440" tIns="45720" rIns="91440" bIns="45720" rtlCol="0" anchor="ctr">
            <a:normAutofit/>
          </a:bodyPr>
          <a:lstStyle>
            <a:lvl1pPr>
              <a:defRPr sz="4000"/>
            </a:lvl1pPr>
          </a:lstStyle>
          <a:p>
            <a:r>
              <a:rPr lang="fr-FR"/>
              <a:t>Modifiez le style du titre</a:t>
            </a:r>
            <a:endParaRPr lang="en-GB" dirty="0"/>
          </a:p>
        </p:txBody>
      </p:sp>
    </p:spTree>
    <p:extLst>
      <p:ext uri="{BB962C8B-B14F-4D97-AF65-F5344CB8AC3E}">
        <p14:creationId xmlns:p14="http://schemas.microsoft.com/office/powerpoint/2010/main" val="8432963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4" name="Espace réservé de la date 3">
            <a:extLst>
              <a:ext uri="{FF2B5EF4-FFF2-40B4-BE49-F238E27FC236}">
                <a16:creationId xmlns:a16="http://schemas.microsoft.com/office/drawing/2014/main" id="{3C7915DB-13EE-4717-9759-F7A582A08EF1}"/>
              </a:ext>
            </a:extLst>
          </p:cNvPr>
          <p:cNvSpPr>
            <a:spLocks noGrp="1"/>
          </p:cNvSpPr>
          <p:nvPr>
            <p:ph type="dt" sz="half" idx="10"/>
          </p:nvPr>
        </p:nvSpPr>
        <p:spPr>
          <a:xfrm>
            <a:off x="838200" y="6356350"/>
            <a:ext cx="2743200" cy="365125"/>
          </a:xfrm>
          <a:prstGeom prst="rect">
            <a:avLst/>
          </a:prstGeom>
        </p:spPr>
        <p:txBody>
          <a:bodyPr/>
          <a:lstStyle/>
          <a:p>
            <a:fld id="{9961D4FF-6863-4D2F-848E-527FFF55AE61}" type="datetimeFigureOut">
              <a:rPr lang="en-GB" smtClean="0"/>
              <a:t>03/09/2019</a:t>
            </a:fld>
            <a:endParaRPr lang="en-GB"/>
          </a:p>
        </p:txBody>
      </p:sp>
      <p:sp>
        <p:nvSpPr>
          <p:cNvPr id="5" name="Espace réservé du pied de page 4">
            <a:extLst>
              <a:ext uri="{FF2B5EF4-FFF2-40B4-BE49-F238E27FC236}">
                <a16:creationId xmlns:a16="http://schemas.microsoft.com/office/drawing/2014/main" id="{54E17B7E-2335-4CAA-81C5-97529116E36F}"/>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Espace réservé du numéro de diapositive 5">
            <a:extLst>
              <a:ext uri="{FF2B5EF4-FFF2-40B4-BE49-F238E27FC236}">
                <a16:creationId xmlns:a16="http://schemas.microsoft.com/office/drawing/2014/main" id="{936BB5DB-A85E-4218-98E7-A9D22DA89100}"/>
              </a:ext>
            </a:extLst>
          </p:cNvPr>
          <p:cNvSpPr>
            <a:spLocks noGrp="1"/>
          </p:cNvSpPr>
          <p:nvPr>
            <p:ph type="sldNum" sz="quarter" idx="12"/>
          </p:nvPr>
        </p:nvSpPr>
        <p:spPr>
          <a:xfrm>
            <a:off x="8610600" y="6356350"/>
            <a:ext cx="2743200" cy="365125"/>
          </a:xfrm>
          <a:prstGeom prst="rect">
            <a:avLst/>
          </a:prstGeom>
        </p:spPr>
        <p:txBody>
          <a:bodyPr/>
          <a:lstStyle/>
          <a:p>
            <a:fld id="{29EB7188-31A8-48C8-859F-33338EA45D1A}" type="slidenum">
              <a:rPr lang="en-GB" smtClean="0"/>
              <a:t>‹N°›</a:t>
            </a:fld>
            <a:endParaRPr lang="en-GB"/>
          </a:p>
        </p:txBody>
      </p:sp>
      <p:sp>
        <p:nvSpPr>
          <p:cNvPr id="7" name="Rectangle 6">
            <a:extLst>
              <a:ext uri="{FF2B5EF4-FFF2-40B4-BE49-F238E27FC236}">
                <a16:creationId xmlns:a16="http://schemas.microsoft.com/office/drawing/2014/main" id="{BC53AB8E-AA06-4218-A719-2877AE68CAB5}"/>
              </a:ext>
            </a:extLst>
          </p:cNvPr>
          <p:cNvSpPr/>
          <p:nvPr/>
        </p:nvSpPr>
        <p:spPr>
          <a:xfrm>
            <a:off x="0" y="-9525"/>
            <a:ext cx="1219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1">
            <a:extLst>
              <a:ext uri="{FF2B5EF4-FFF2-40B4-BE49-F238E27FC236}">
                <a16:creationId xmlns:a16="http://schemas.microsoft.com/office/drawing/2014/main" id="{6EB9E4FA-3BB8-4F87-AE4D-CA3E59946D7F}"/>
              </a:ext>
            </a:extLst>
          </p:cNvPr>
          <p:cNvPicPr>
            <a:picLocks noChangeAspect="1"/>
          </p:cNvPicPr>
          <p:nvPr/>
        </p:nvPicPr>
        <p:blipFill rotWithShape="1">
          <a:blip r:embed="rId2"/>
          <a:srcRect t="14287" b="17436"/>
          <a:stretch/>
        </p:blipFill>
        <p:spPr>
          <a:xfrm>
            <a:off x="51387" y="0"/>
            <a:ext cx="3329643" cy="1068984"/>
          </a:xfrm>
          <a:prstGeom prst="rect">
            <a:avLst/>
          </a:prstGeom>
        </p:spPr>
      </p:pic>
      <p:pic>
        <p:nvPicPr>
          <p:cNvPr id="9" name="Picture 2">
            <a:extLst>
              <a:ext uri="{FF2B5EF4-FFF2-40B4-BE49-F238E27FC236}">
                <a16:creationId xmlns:a16="http://schemas.microsoft.com/office/drawing/2014/main" id="{035859C2-55D7-4C5D-8CE0-28F1837A4E5A}"/>
              </a:ext>
            </a:extLst>
          </p:cNvPr>
          <p:cNvPicPr>
            <a:picLocks noChangeAspect="1"/>
          </p:cNvPicPr>
          <p:nvPr/>
        </p:nvPicPr>
        <p:blipFill>
          <a:blip r:embed="rId3"/>
          <a:stretch>
            <a:fillRect/>
          </a:stretch>
        </p:blipFill>
        <p:spPr>
          <a:xfrm>
            <a:off x="7664400" y="3292539"/>
            <a:ext cx="3695750" cy="3048204"/>
          </a:xfrm>
          <a:prstGeom prst="rect">
            <a:avLst/>
          </a:prstGeom>
        </p:spPr>
      </p:pic>
      <p:sp>
        <p:nvSpPr>
          <p:cNvPr id="2" name="Titre 1">
            <a:extLst>
              <a:ext uri="{FF2B5EF4-FFF2-40B4-BE49-F238E27FC236}">
                <a16:creationId xmlns:a16="http://schemas.microsoft.com/office/drawing/2014/main" id="{D60CA68F-48D9-4BE7-A261-867224BD9FF1}"/>
              </a:ext>
            </a:extLst>
          </p:cNvPr>
          <p:cNvSpPr>
            <a:spLocks noGrp="1"/>
          </p:cNvSpPr>
          <p:nvPr>
            <p:ph type="title"/>
          </p:nvPr>
        </p:nvSpPr>
        <p:spPr>
          <a:xfrm>
            <a:off x="831850" y="1709739"/>
            <a:ext cx="10515600" cy="1065544"/>
          </a:xfrm>
        </p:spPr>
        <p:txBody>
          <a:bodyPr anchor="b">
            <a:normAutofit/>
          </a:bodyPr>
          <a:lstStyle>
            <a:lvl1pPr>
              <a:defRPr sz="4000"/>
            </a:lvl1pPr>
          </a:lstStyle>
          <a:p>
            <a:r>
              <a:rPr lang="fr-FR"/>
              <a:t>Modifiez le style du titre</a:t>
            </a:r>
            <a:endParaRPr lang="en-GB" dirty="0"/>
          </a:p>
        </p:txBody>
      </p:sp>
      <p:sp>
        <p:nvSpPr>
          <p:cNvPr id="3" name="Espace réservé du texte 2">
            <a:extLst>
              <a:ext uri="{FF2B5EF4-FFF2-40B4-BE49-F238E27FC236}">
                <a16:creationId xmlns:a16="http://schemas.microsoft.com/office/drawing/2014/main" id="{6039FF4C-7A9E-4F7C-8909-14E75C44ACB4}"/>
              </a:ext>
            </a:extLst>
          </p:cNvPr>
          <p:cNvSpPr>
            <a:spLocks noGrp="1"/>
          </p:cNvSpPr>
          <p:nvPr>
            <p:ph type="body" idx="1"/>
          </p:nvPr>
        </p:nvSpPr>
        <p:spPr>
          <a:xfrm>
            <a:off x="831850" y="4589463"/>
            <a:ext cx="105156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Tree>
    <p:extLst>
      <p:ext uri="{BB962C8B-B14F-4D97-AF65-F5344CB8AC3E}">
        <p14:creationId xmlns:p14="http://schemas.microsoft.com/office/powerpoint/2010/main" val="25617281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55F82F9-3DCB-4B48-97B0-D9790ED1A578}"/>
              </a:ext>
            </a:extLst>
          </p:cNvPr>
          <p:cNvSpPr>
            <a:spLocks noGrp="1"/>
          </p:cNvSpPr>
          <p:nvPr>
            <p:ph type="title"/>
          </p:nvPr>
        </p:nvSpPr>
        <p:spPr/>
        <p:txBody>
          <a:bodyPr/>
          <a:lstStyle/>
          <a:p>
            <a:r>
              <a:rPr lang="fr-FR"/>
              <a:t>Modifiez le style du titre</a:t>
            </a:r>
            <a:endParaRPr lang="en-GB"/>
          </a:p>
        </p:txBody>
      </p:sp>
      <p:sp>
        <p:nvSpPr>
          <p:cNvPr id="3" name="Espace réservé du contenu 2">
            <a:extLst>
              <a:ext uri="{FF2B5EF4-FFF2-40B4-BE49-F238E27FC236}">
                <a16:creationId xmlns:a16="http://schemas.microsoft.com/office/drawing/2014/main" id="{D926A208-D9AF-4325-BB1F-D861CE0C5567}"/>
              </a:ext>
            </a:extLst>
          </p:cNvPr>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p:txBody>
      </p:sp>
      <p:sp>
        <p:nvSpPr>
          <p:cNvPr id="4" name="Espace réservé du contenu 3">
            <a:extLst>
              <a:ext uri="{FF2B5EF4-FFF2-40B4-BE49-F238E27FC236}">
                <a16:creationId xmlns:a16="http://schemas.microsoft.com/office/drawing/2014/main" id="{42250083-7BBF-49C8-B970-8721C7D3FE87}"/>
              </a:ext>
            </a:extLst>
          </p:cNvPr>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p:txBody>
      </p:sp>
      <p:sp>
        <p:nvSpPr>
          <p:cNvPr id="5" name="Espace réservé de la date 4">
            <a:extLst>
              <a:ext uri="{FF2B5EF4-FFF2-40B4-BE49-F238E27FC236}">
                <a16:creationId xmlns:a16="http://schemas.microsoft.com/office/drawing/2014/main" id="{B8F07DD1-C95C-4D8B-A709-DD1128252513}"/>
              </a:ext>
            </a:extLst>
          </p:cNvPr>
          <p:cNvSpPr>
            <a:spLocks noGrp="1"/>
          </p:cNvSpPr>
          <p:nvPr>
            <p:ph type="dt" sz="half" idx="10"/>
          </p:nvPr>
        </p:nvSpPr>
        <p:spPr>
          <a:xfrm>
            <a:off x="838200" y="6356350"/>
            <a:ext cx="2743200" cy="365125"/>
          </a:xfrm>
          <a:prstGeom prst="rect">
            <a:avLst/>
          </a:prstGeom>
        </p:spPr>
        <p:txBody>
          <a:bodyPr/>
          <a:lstStyle/>
          <a:p>
            <a:fld id="{9961D4FF-6863-4D2F-848E-527FFF55AE61}" type="datetimeFigureOut">
              <a:rPr lang="en-GB" smtClean="0"/>
              <a:t>03/09/2019</a:t>
            </a:fld>
            <a:endParaRPr lang="en-GB"/>
          </a:p>
        </p:txBody>
      </p:sp>
      <p:sp>
        <p:nvSpPr>
          <p:cNvPr id="6" name="Espace réservé du pied de page 5">
            <a:extLst>
              <a:ext uri="{FF2B5EF4-FFF2-40B4-BE49-F238E27FC236}">
                <a16:creationId xmlns:a16="http://schemas.microsoft.com/office/drawing/2014/main" id="{9ACCAB78-BBB5-4E63-A31C-618372A08AC5}"/>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Espace réservé du numéro de diapositive 6">
            <a:extLst>
              <a:ext uri="{FF2B5EF4-FFF2-40B4-BE49-F238E27FC236}">
                <a16:creationId xmlns:a16="http://schemas.microsoft.com/office/drawing/2014/main" id="{F1FE91F4-DE27-4739-B783-F89A1474DF05}"/>
              </a:ext>
            </a:extLst>
          </p:cNvPr>
          <p:cNvSpPr>
            <a:spLocks noGrp="1"/>
          </p:cNvSpPr>
          <p:nvPr>
            <p:ph type="sldNum" sz="quarter" idx="12"/>
          </p:nvPr>
        </p:nvSpPr>
        <p:spPr>
          <a:xfrm>
            <a:off x="8610600" y="6356350"/>
            <a:ext cx="2743200" cy="365125"/>
          </a:xfrm>
          <a:prstGeom prst="rect">
            <a:avLst/>
          </a:prstGeom>
        </p:spPr>
        <p:txBody>
          <a:bodyPr/>
          <a:lstStyle/>
          <a:p>
            <a:fld id="{29EB7188-31A8-48C8-859F-33338EA45D1A}" type="slidenum">
              <a:rPr lang="en-GB" smtClean="0"/>
              <a:t>‹N°›</a:t>
            </a:fld>
            <a:endParaRPr lang="en-GB"/>
          </a:p>
        </p:txBody>
      </p:sp>
    </p:spTree>
    <p:extLst>
      <p:ext uri="{BB962C8B-B14F-4D97-AF65-F5344CB8AC3E}">
        <p14:creationId xmlns:p14="http://schemas.microsoft.com/office/powerpoint/2010/main" val="26457258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A50BE81-8F74-4823-AC6D-8AE7ACDF0D35}"/>
              </a:ext>
            </a:extLst>
          </p:cNvPr>
          <p:cNvSpPr>
            <a:spLocks noGrp="1"/>
          </p:cNvSpPr>
          <p:nvPr>
            <p:ph type="title"/>
          </p:nvPr>
        </p:nvSpPr>
        <p:spPr>
          <a:xfrm>
            <a:off x="839788" y="365125"/>
            <a:ext cx="10515600" cy="1325563"/>
          </a:xfrm>
        </p:spPr>
        <p:txBody>
          <a:bodyPr/>
          <a:lstStyle/>
          <a:p>
            <a:r>
              <a:rPr lang="fr-FR"/>
              <a:t>Modifiez le style du titre</a:t>
            </a:r>
            <a:endParaRPr lang="en-GB"/>
          </a:p>
        </p:txBody>
      </p:sp>
      <p:sp>
        <p:nvSpPr>
          <p:cNvPr id="3" name="Espace réservé du texte 2">
            <a:extLst>
              <a:ext uri="{FF2B5EF4-FFF2-40B4-BE49-F238E27FC236}">
                <a16:creationId xmlns:a16="http://schemas.microsoft.com/office/drawing/2014/main" id="{14BA6FB0-58BD-485D-8CEC-DE65DA0F95F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43993C8B-6452-4E88-B1C3-0D42FDBF0ACB}"/>
              </a:ext>
            </a:extLst>
          </p:cNvPr>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GB"/>
          </a:p>
        </p:txBody>
      </p:sp>
      <p:sp>
        <p:nvSpPr>
          <p:cNvPr id="5" name="Espace réservé du texte 4">
            <a:extLst>
              <a:ext uri="{FF2B5EF4-FFF2-40B4-BE49-F238E27FC236}">
                <a16:creationId xmlns:a16="http://schemas.microsoft.com/office/drawing/2014/main" id="{985C983A-133E-4A8C-A99B-3EA1F4C0239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74774DF6-C49A-4E59-B44E-E33CBC9210C0}"/>
              </a:ext>
            </a:extLst>
          </p:cNvPr>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GB"/>
          </a:p>
        </p:txBody>
      </p:sp>
      <p:sp>
        <p:nvSpPr>
          <p:cNvPr id="7" name="Espace réservé de la date 6">
            <a:extLst>
              <a:ext uri="{FF2B5EF4-FFF2-40B4-BE49-F238E27FC236}">
                <a16:creationId xmlns:a16="http://schemas.microsoft.com/office/drawing/2014/main" id="{843B8A32-79EB-4F4A-A844-6FC7BAFAE5BA}"/>
              </a:ext>
            </a:extLst>
          </p:cNvPr>
          <p:cNvSpPr>
            <a:spLocks noGrp="1"/>
          </p:cNvSpPr>
          <p:nvPr>
            <p:ph type="dt" sz="half" idx="10"/>
          </p:nvPr>
        </p:nvSpPr>
        <p:spPr>
          <a:xfrm>
            <a:off x="838200" y="6356350"/>
            <a:ext cx="2743200" cy="365125"/>
          </a:xfrm>
          <a:prstGeom prst="rect">
            <a:avLst/>
          </a:prstGeom>
        </p:spPr>
        <p:txBody>
          <a:bodyPr/>
          <a:lstStyle/>
          <a:p>
            <a:fld id="{9961D4FF-6863-4D2F-848E-527FFF55AE61}" type="datetimeFigureOut">
              <a:rPr lang="en-GB" smtClean="0"/>
              <a:t>03/09/2019</a:t>
            </a:fld>
            <a:endParaRPr lang="en-GB"/>
          </a:p>
        </p:txBody>
      </p:sp>
      <p:sp>
        <p:nvSpPr>
          <p:cNvPr id="8" name="Espace réservé du pied de page 7">
            <a:extLst>
              <a:ext uri="{FF2B5EF4-FFF2-40B4-BE49-F238E27FC236}">
                <a16:creationId xmlns:a16="http://schemas.microsoft.com/office/drawing/2014/main" id="{38F5FD67-A610-481F-A49A-D87A24402818}"/>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9" name="Espace réservé du numéro de diapositive 8">
            <a:extLst>
              <a:ext uri="{FF2B5EF4-FFF2-40B4-BE49-F238E27FC236}">
                <a16:creationId xmlns:a16="http://schemas.microsoft.com/office/drawing/2014/main" id="{990DE5F8-33AF-47B0-90DA-1C8AD9AA8103}"/>
              </a:ext>
            </a:extLst>
          </p:cNvPr>
          <p:cNvSpPr>
            <a:spLocks noGrp="1"/>
          </p:cNvSpPr>
          <p:nvPr>
            <p:ph type="sldNum" sz="quarter" idx="12"/>
          </p:nvPr>
        </p:nvSpPr>
        <p:spPr>
          <a:xfrm>
            <a:off x="8610600" y="6356350"/>
            <a:ext cx="2743200" cy="365125"/>
          </a:xfrm>
          <a:prstGeom prst="rect">
            <a:avLst/>
          </a:prstGeom>
        </p:spPr>
        <p:txBody>
          <a:bodyPr/>
          <a:lstStyle/>
          <a:p>
            <a:fld id="{29EB7188-31A8-48C8-859F-33338EA45D1A}" type="slidenum">
              <a:rPr lang="en-GB" smtClean="0"/>
              <a:t>‹N°›</a:t>
            </a:fld>
            <a:endParaRPr lang="en-GB"/>
          </a:p>
        </p:txBody>
      </p:sp>
    </p:spTree>
    <p:extLst>
      <p:ext uri="{BB962C8B-B14F-4D97-AF65-F5344CB8AC3E}">
        <p14:creationId xmlns:p14="http://schemas.microsoft.com/office/powerpoint/2010/main" val="39006026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7ACA34E-69E2-4B19-91F8-DB6B4FE55169}"/>
              </a:ext>
            </a:extLst>
          </p:cNvPr>
          <p:cNvSpPr>
            <a:spLocks noGrp="1"/>
          </p:cNvSpPr>
          <p:nvPr>
            <p:ph type="title"/>
          </p:nvPr>
        </p:nvSpPr>
        <p:spPr/>
        <p:txBody>
          <a:bodyPr/>
          <a:lstStyle/>
          <a:p>
            <a:r>
              <a:rPr lang="fr-FR"/>
              <a:t>Modifiez le style du titre</a:t>
            </a:r>
            <a:endParaRPr lang="en-GB" dirty="0"/>
          </a:p>
        </p:txBody>
      </p:sp>
      <p:sp>
        <p:nvSpPr>
          <p:cNvPr id="3" name="Espace réservé de la date 2">
            <a:extLst>
              <a:ext uri="{FF2B5EF4-FFF2-40B4-BE49-F238E27FC236}">
                <a16:creationId xmlns:a16="http://schemas.microsoft.com/office/drawing/2014/main" id="{E5B8A36F-A520-43EA-8647-9BF790B02C04}"/>
              </a:ext>
            </a:extLst>
          </p:cNvPr>
          <p:cNvSpPr>
            <a:spLocks noGrp="1"/>
          </p:cNvSpPr>
          <p:nvPr>
            <p:ph type="dt" sz="half" idx="10"/>
          </p:nvPr>
        </p:nvSpPr>
        <p:spPr>
          <a:xfrm>
            <a:off x="838200" y="6356350"/>
            <a:ext cx="2743200" cy="365125"/>
          </a:xfrm>
          <a:prstGeom prst="rect">
            <a:avLst/>
          </a:prstGeom>
        </p:spPr>
        <p:txBody>
          <a:bodyPr/>
          <a:lstStyle/>
          <a:p>
            <a:fld id="{9961D4FF-6863-4D2F-848E-527FFF55AE61}" type="datetimeFigureOut">
              <a:rPr lang="en-GB" smtClean="0"/>
              <a:t>03/09/2019</a:t>
            </a:fld>
            <a:endParaRPr lang="en-GB"/>
          </a:p>
        </p:txBody>
      </p:sp>
      <p:sp>
        <p:nvSpPr>
          <p:cNvPr id="4" name="Espace réservé du pied de page 3">
            <a:extLst>
              <a:ext uri="{FF2B5EF4-FFF2-40B4-BE49-F238E27FC236}">
                <a16:creationId xmlns:a16="http://schemas.microsoft.com/office/drawing/2014/main" id="{332D55F2-EC01-43AB-B94C-403981A2B1DA}"/>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5" name="Espace réservé du numéro de diapositive 4">
            <a:extLst>
              <a:ext uri="{FF2B5EF4-FFF2-40B4-BE49-F238E27FC236}">
                <a16:creationId xmlns:a16="http://schemas.microsoft.com/office/drawing/2014/main" id="{4F2FF857-D9CA-407F-BEE9-F77FF7204A3B}"/>
              </a:ext>
            </a:extLst>
          </p:cNvPr>
          <p:cNvSpPr>
            <a:spLocks noGrp="1"/>
          </p:cNvSpPr>
          <p:nvPr>
            <p:ph type="sldNum" sz="quarter" idx="12"/>
          </p:nvPr>
        </p:nvSpPr>
        <p:spPr>
          <a:xfrm>
            <a:off x="8610600" y="6356350"/>
            <a:ext cx="2743200" cy="365125"/>
          </a:xfrm>
          <a:prstGeom prst="rect">
            <a:avLst/>
          </a:prstGeom>
        </p:spPr>
        <p:txBody>
          <a:bodyPr/>
          <a:lstStyle/>
          <a:p>
            <a:fld id="{29EB7188-31A8-48C8-859F-33338EA45D1A}" type="slidenum">
              <a:rPr lang="en-GB" smtClean="0"/>
              <a:t>‹N°›</a:t>
            </a:fld>
            <a:endParaRPr lang="en-GB"/>
          </a:p>
        </p:txBody>
      </p:sp>
    </p:spTree>
    <p:extLst>
      <p:ext uri="{BB962C8B-B14F-4D97-AF65-F5344CB8AC3E}">
        <p14:creationId xmlns:p14="http://schemas.microsoft.com/office/powerpoint/2010/main" val="10046206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24BEC5D-3265-7644-8E7D-43F51D9D2BE2}" type="datetimeFigureOut">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9/3/2019</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EAE611D-58B1-CC4A-88CD-2E421800B9D3}" type="slidenum">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‹N°›</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76749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37D2560-28C5-45B1-AF16-85B39672FCE5}"/>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endParaRPr lang="en-GB"/>
          </a:p>
        </p:txBody>
      </p:sp>
      <p:sp>
        <p:nvSpPr>
          <p:cNvPr id="3" name="Espace réservé du contenu 2">
            <a:extLst>
              <a:ext uri="{FF2B5EF4-FFF2-40B4-BE49-F238E27FC236}">
                <a16:creationId xmlns:a16="http://schemas.microsoft.com/office/drawing/2014/main" id="{04D292A7-A84D-4BE3-AE91-D73B520F6B8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GB"/>
          </a:p>
        </p:txBody>
      </p:sp>
      <p:sp>
        <p:nvSpPr>
          <p:cNvPr id="4" name="Espace réservé du texte 3">
            <a:extLst>
              <a:ext uri="{FF2B5EF4-FFF2-40B4-BE49-F238E27FC236}">
                <a16:creationId xmlns:a16="http://schemas.microsoft.com/office/drawing/2014/main" id="{9A41AC1A-F701-4AE9-AE1A-777F224FAB8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DB193CF9-EB6D-40A3-8EF8-824CCEC92C18}"/>
              </a:ext>
            </a:extLst>
          </p:cNvPr>
          <p:cNvSpPr>
            <a:spLocks noGrp="1"/>
          </p:cNvSpPr>
          <p:nvPr>
            <p:ph type="dt" sz="half" idx="10"/>
          </p:nvPr>
        </p:nvSpPr>
        <p:spPr>
          <a:xfrm>
            <a:off x="838200" y="6356350"/>
            <a:ext cx="2743200" cy="365125"/>
          </a:xfrm>
          <a:prstGeom prst="rect">
            <a:avLst/>
          </a:prstGeom>
        </p:spPr>
        <p:txBody>
          <a:bodyPr/>
          <a:lstStyle/>
          <a:p>
            <a:fld id="{9961D4FF-6863-4D2F-848E-527FFF55AE61}" type="datetimeFigureOut">
              <a:rPr lang="en-GB" smtClean="0"/>
              <a:t>03/09/2019</a:t>
            </a:fld>
            <a:endParaRPr lang="en-GB"/>
          </a:p>
        </p:txBody>
      </p:sp>
      <p:sp>
        <p:nvSpPr>
          <p:cNvPr id="6" name="Espace réservé du pied de page 5">
            <a:extLst>
              <a:ext uri="{FF2B5EF4-FFF2-40B4-BE49-F238E27FC236}">
                <a16:creationId xmlns:a16="http://schemas.microsoft.com/office/drawing/2014/main" id="{C70D8C85-96B2-4E32-91AA-24FB10D7A81E}"/>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Espace réservé du numéro de diapositive 6">
            <a:extLst>
              <a:ext uri="{FF2B5EF4-FFF2-40B4-BE49-F238E27FC236}">
                <a16:creationId xmlns:a16="http://schemas.microsoft.com/office/drawing/2014/main" id="{2AC2ED17-CE2F-4728-8870-3C4C58FA3954}"/>
              </a:ext>
            </a:extLst>
          </p:cNvPr>
          <p:cNvSpPr>
            <a:spLocks noGrp="1"/>
          </p:cNvSpPr>
          <p:nvPr>
            <p:ph type="sldNum" sz="quarter" idx="12"/>
          </p:nvPr>
        </p:nvSpPr>
        <p:spPr>
          <a:xfrm>
            <a:off x="8610600" y="6356350"/>
            <a:ext cx="2743200" cy="365125"/>
          </a:xfrm>
          <a:prstGeom prst="rect">
            <a:avLst/>
          </a:prstGeom>
        </p:spPr>
        <p:txBody>
          <a:bodyPr/>
          <a:lstStyle/>
          <a:p>
            <a:fld id="{29EB7188-31A8-48C8-859F-33338EA45D1A}" type="slidenum">
              <a:rPr lang="en-GB" smtClean="0"/>
              <a:t>‹N°›</a:t>
            </a:fld>
            <a:endParaRPr lang="en-GB"/>
          </a:p>
        </p:txBody>
      </p:sp>
    </p:spTree>
    <p:extLst>
      <p:ext uri="{BB962C8B-B14F-4D97-AF65-F5344CB8AC3E}">
        <p14:creationId xmlns:p14="http://schemas.microsoft.com/office/powerpoint/2010/main" val="11925592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1"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1"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838201" y="6356351"/>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24BEC5D-3265-7644-8E7D-43F51D9D2BE2}" type="datetimeFigureOut">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9/3/2019</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a:xfrm>
            <a:off x="4038601" y="6356351"/>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EAE611D-58B1-CC4A-88CD-2E421800B9D3}" type="slidenum">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‹N°›</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79718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12192000" cy="710874"/>
          </a:xfrm>
        </p:spPr>
        <p:txBody>
          <a:bodyPr/>
          <a:lstStyle/>
          <a:p>
            <a:r>
              <a:rPr lang="en-US"/>
              <a:t>Click to edit Master title style</a:t>
            </a:r>
            <a:endParaRPr lang="en-GB"/>
          </a:p>
        </p:txBody>
      </p:sp>
    </p:spTree>
    <p:extLst>
      <p:ext uri="{BB962C8B-B14F-4D97-AF65-F5344CB8AC3E}">
        <p14:creationId xmlns:p14="http://schemas.microsoft.com/office/powerpoint/2010/main" val="1009302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24BEC5D-3265-7644-8E7D-43F51D9D2BE2}" type="datetimeFigureOut">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9/3/2019</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EAE611D-58B1-CC4A-88CD-2E421800B9D3}" type="slidenum">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‹N°›</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589508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24BEC5D-3265-7644-8E7D-43F51D9D2BE2}" type="datetimeFigureOut">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9/3/2019</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EAE611D-58B1-CC4A-88CD-2E421800B9D3}" type="slidenum">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‹N°›</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356298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24BEC5D-3265-7644-8E7D-43F51D9D2BE2}" type="datetimeFigureOut">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9/3/2019</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EAE611D-58B1-CC4A-88CD-2E421800B9D3}" type="slidenum">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‹N°›</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14985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24BEC5D-3265-7644-8E7D-43F51D9D2BE2}" type="datetimeFigureOut">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9/3/2019</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EAE611D-58B1-CC4A-88CD-2E421800B9D3}" type="slidenum">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‹N°›</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33484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24BEC5D-3265-7644-8E7D-43F51D9D2BE2}" type="datetimeFigureOut">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9/3/2019</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EAE611D-58B1-CC4A-88CD-2E421800B9D3}" type="slidenum">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‹N°›</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244305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24BEC5D-3265-7644-8E7D-43F51D9D2BE2}" type="datetimeFigureOut">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9/3/2019</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EAE611D-58B1-CC4A-88CD-2E421800B9D3}" type="slidenum">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‹N°›</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661596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24BEC5D-3265-7644-8E7D-43F51D9D2BE2}" type="datetimeFigureOut">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9/3/2019</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EAE611D-58B1-CC4A-88CD-2E421800B9D3}" type="slidenum">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‹N°›</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7864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image" Target="../media/image2.png"/><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image" Target="../media/image1.gif"/><Relationship Id="rId5" Type="http://schemas.openxmlformats.org/officeDocument/2006/relationships/slideLayout" Target="../slideLayouts/slideLayout18.xml"/><Relationship Id="rId10" Type="http://schemas.openxmlformats.org/officeDocument/2006/relationships/theme" Target="../theme/theme2.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09125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9223E2B-279A-4BC4-B2E6-BD05DECFDFFC}"/>
              </a:ext>
            </a:extLst>
          </p:cNvPr>
          <p:cNvSpPr>
            <a:spLocks noGrp="1"/>
          </p:cNvSpPr>
          <p:nvPr>
            <p:ph type="body" idx="1"/>
          </p:nvPr>
        </p:nvSpPr>
        <p:spPr>
          <a:xfrm>
            <a:off x="838200" y="1228205"/>
            <a:ext cx="10515600" cy="4351338"/>
          </a:xfrm>
          <a:prstGeom prst="rect">
            <a:avLst/>
          </a:prstGeom>
        </p:spPr>
        <p:txBody>
          <a:bodyPr vert="horz" lIns="91440" tIns="45720" rIns="91440" bIns="45720" rtlCol="0">
            <a:normAutofit/>
          </a:bodyPr>
          <a:lstStyle/>
          <a:p>
            <a:pPr lvl="0"/>
            <a:endParaRPr lang="fr-FR" dirty="0"/>
          </a:p>
          <a:p>
            <a:pPr lvl="2"/>
            <a:endParaRPr lang="fr-FR" dirty="0"/>
          </a:p>
        </p:txBody>
      </p:sp>
      <p:sp>
        <p:nvSpPr>
          <p:cNvPr id="11" name="TextBox 6">
            <a:extLst>
              <a:ext uri="{FF2B5EF4-FFF2-40B4-BE49-F238E27FC236}">
                <a16:creationId xmlns:a16="http://schemas.microsoft.com/office/drawing/2014/main" id="{2E8AF0BA-D660-4568-82CA-4734F0A72A20}"/>
              </a:ext>
            </a:extLst>
          </p:cNvPr>
          <p:cNvSpPr txBox="1"/>
          <p:nvPr/>
        </p:nvSpPr>
        <p:spPr>
          <a:xfrm>
            <a:off x="478221" y="6688723"/>
            <a:ext cx="11713779" cy="169277"/>
          </a:xfrm>
          <a:prstGeom prst="rect">
            <a:avLst/>
          </a:prstGeom>
          <a:solidFill>
            <a:srgbClr val="5B92E5"/>
          </a:solidFill>
        </p:spPr>
        <p:txBody>
          <a:bodyPr wrap="square" tIns="0" bIns="0" rtlCol="0" anchor="ctr" anchorCtr="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tab pos="898525" algn="l"/>
                <a:tab pos="11928475" algn="r"/>
              </a:tabLst>
              <a:defRPr/>
            </a:pPr>
            <a:r>
              <a:rPr kumimoji="0" lang="en-US" sz="11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WORLD HEALTH ORGANIZATION </a:t>
            </a:r>
            <a:r>
              <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After Action Review	PAGE </a:t>
            </a:r>
            <a:fld id="{4213CE9A-38B3-4D70-8418-BE72ACBE14FA}" type="slidenum">
              <a:rPr kumimoji="0" lang="en-US" sz="1100" b="0"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pPr marL="0" marR="0" lvl="0" indent="0" algn="l" defTabSz="457200" rtl="0" eaLnBrk="1" fontAlgn="auto" latinLnBrk="0" hangingPunct="1">
                <a:lnSpc>
                  <a:spcPct val="100000"/>
                </a:lnSpc>
                <a:spcBef>
                  <a:spcPts val="0"/>
                </a:spcBef>
                <a:spcAft>
                  <a:spcPts val="0"/>
                </a:spcAft>
                <a:buClrTx/>
                <a:buSzTx/>
                <a:buFontTx/>
                <a:buNone/>
                <a:tabLst>
                  <a:tab pos="898525" algn="l"/>
                  <a:tab pos="11928475" algn="r"/>
                </a:tabLst>
                <a:defRPr/>
              </a:pPr>
              <a:t>‹N°›</a:t>
            </a:fld>
            <a:r>
              <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fld id="{06EF6311-959C-416E-8381-83B18966FFAB}" type="datetime7">
              <a:rPr kumimoji="0" lang="en-GB" sz="1100" b="0"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pPr marL="0" marR="0" lvl="0" indent="0" algn="l" defTabSz="457200" rtl="0" eaLnBrk="1" fontAlgn="auto" latinLnBrk="0" hangingPunct="1">
                <a:lnSpc>
                  <a:spcPct val="100000"/>
                </a:lnSpc>
                <a:spcBef>
                  <a:spcPts val="0"/>
                </a:spcBef>
                <a:spcAft>
                  <a:spcPts val="0"/>
                </a:spcAft>
                <a:buClrTx/>
                <a:buSzTx/>
                <a:buFontTx/>
                <a:buNone/>
                <a:tabLst>
                  <a:tab pos="898525" algn="l"/>
                  <a:tab pos="11928475" algn="r"/>
                </a:tabLst>
                <a:defRPr/>
              </a:pPr>
              <a:t>Sep-19</a:t>
            </a:fld>
            <a:r>
              <a:rPr kumimoji="0" lang="en-GB" sz="11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a:t>
            </a:r>
          </a:p>
        </p:txBody>
      </p:sp>
      <p:pic>
        <p:nvPicPr>
          <p:cNvPr id="12" name="Picture 2">
            <a:extLst>
              <a:ext uri="{FF2B5EF4-FFF2-40B4-BE49-F238E27FC236}">
                <a16:creationId xmlns:a16="http://schemas.microsoft.com/office/drawing/2014/main" id="{ADB22092-B1DC-470E-A26A-D3D7A9B1538E}"/>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00418" y="6127531"/>
            <a:ext cx="1360183" cy="730469"/>
          </a:xfrm>
          <a:prstGeom prst="rect">
            <a:avLst/>
          </a:prstGeom>
        </p:spPr>
      </p:pic>
      <p:sp>
        <p:nvSpPr>
          <p:cNvPr id="13" name="Title 4">
            <a:extLst>
              <a:ext uri="{FF2B5EF4-FFF2-40B4-BE49-F238E27FC236}">
                <a16:creationId xmlns:a16="http://schemas.microsoft.com/office/drawing/2014/main" id="{30EC3AA1-A488-4CEA-8648-F6CBBAA16ABB}"/>
              </a:ext>
            </a:extLst>
          </p:cNvPr>
          <p:cNvSpPr txBox="1">
            <a:spLocks/>
          </p:cNvSpPr>
          <p:nvPr/>
        </p:nvSpPr>
        <p:spPr>
          <a:xfrm>
            <a:off x="1587" y="0"/>
            <a:ext cx="12190413" cy="783771"/>
          </a:xfrm>
          <a:prstGeom prst="rect">
            <a:avLst/>
          </a:prstGeom>
          <a:solidFill>
            <a:srgbClr val="0070C0"/>
          </a:solidFill>
        </p:spPr>
        <p:txBody>
          <a:bodyPr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GB" sz="4000" b="1" spc="-220" dirty="0">
              <a:solidFill>
                <a:schemeClr val="bg1"/>
              </a:solidFill>
              <a:latin typeface="Roboto Cn" pitchFamily="2" charset="0"/>
              <a:ea typeface="Roboto Cn" pitchFamily="2" charset="0"/>
              <a:cs typeface="Arial" panose="020B0604020202020204" pitchFamily="34" charset="0"/>
            </a:endParaRPr>
          </a:p>
        </p:txBody>
      </p:sp>
      <p:pic>
        <p:nvPicPr>
          <p:cNvPr id="14" name="Picture 1">
            <a:extLst>
              <a:ext uri="{FF2B5EF4-FFF2-40B4-BE49-F238E27FC236}">
                <a16:creationId xmlns:a16="http://schemas.microsoft.com/office/drawing/2014/main" id="{F4A0BCA1-380D-438A-9EDB-AE95578FB6FE}"/>
              </a:ext>
            </a:extLst>
          </p:cNvPr>
          <p:cNvPicPr>
            <a:picLocks noChangeAspect="1"/>
          </p:cNvPicPr>
          <p:nvPr/>
        </p:nvPicPr>
        <p:blipFill>
          <a:blip r:embed="rId12"/>
          <a:stretch>
            <a:fillRect/>
          </a:stretch>
        </p:blipFill>
        <p:spPr>
          <a:xfrm>
            <a:off x="11340871" y="40885"/>
            <a:ext cx="851129" cy="701999"/>
          </a:xfrm>
          <a:prstGeom prst="rect">
            <a:avLst/>
          </a:prstGeom>
        </p:spPr>
      </p:pic>
      <p:sp>
        <p:nvSpPr>
          <p:cNvPr id="2" name="Espace réservé du titre 1">
            <a:extLst>
              <a:ext uri="{FF2B5EF4-FFF2-40B4-BE49-F238E27FC236}">
                <a16:creationId xmlns:a16="http://schemas.microsoft.com/office/drawing/2014/main" id="{B806A787-5189-4DF7-94D1-FD6924534CB1}"/>
              </a:ext>
            </a:extLst>
          </p:cNvPr>
          <p:cNvSpPr>
            <a:spLocks noGrp="1"/>
          </p:cNvSpPr>
          <p:nvPr>
            <p:ph type="title"/>
          </p:nvPr>
        </p:nvSpPr>
        <p:spPr>
          <a:xfrm>
            <a:off x="838200" y="40885"/>
            <a:ext cx="10515600" cy="702000"/>
          </a:xfrm>
          <a:prstGeom prst="rect">
            <a:avLst/>
          </a:prstGeom>
        </p:spPr>
        <p:txBody>
          <a:bodyPr vert="horz" lIns="91440" tIns="45720" rIns="91440" bIns="45720" rtlCol="0" anchor="ctr">
            <a:normAutofit/>
          </a:bodyPr>
          <a:lstStyle/>
          <a:p>
            <a:endParaRPr lang="en-GB" dirty="0"/>
          </a:p>
        </p:txBody>
      </p:sp>
      <p:sp>
        <p:nvSpPr>
          <p:cNvPr id="8" name="TextBox 6">
            <a:extLst>
              <a:ext uri="{FF2B5EF4-FFF2-40B4-BE49-F238E27FC236}">
                <a16:creationId xmlns:a16="http://schemas.microsoft.com/office/drawing/2014/main" id="{9CD1F8C2-E926-4C70-A286-BDC2D1D73D9F}"/>
              </a:ext>
            </a:extLst>
          </p:cNvPr>
          <p:cNvSpPr txBox="1"/>
          <p:nvPr userDrawn="1"/>
        </p:nvSpPr>
        <p:spPr>
          <a:xfrm>
            <a:off x="478221" y="6688723"/>
            <a:ext cx="11713779" cy="169277"/>
          </a:xfrm>
          <a:prstGeom prst="rect">
            <a:avLst/>
          </a:prstGeom>
          <a:solidFill>
            <a:srgbClr val="5B92E5"/>
          </a:solidFill>
        </p:spPr>
        <p:txBody>
          <a:bodyPr wrap="square" tIns="0" bIns="0" rtlCol="0" anchor="ctr" anchorCtr="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tab pos="898525" algn="l"/>
                <a:tab pos="11928475" algn="r"/>
              </a:tabLst>
              <a:defRPr/>
            </a:pPr>
            <a:r>
              <a:rPr kumimoji="0" lang="en-US" sz="11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WORLD HEALTH ORGANIZATION </a:t>
            </a:r>
            <a:r>
              <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After Action Review	PAGE </a:t>
            </a:r>
            <a:fld id="{4213CE9A-38B3-4D70-8418-BE72ACBE14FA}" type="slidenum">
              <a:rPr kumimoji="0" lang="en-US" sz="1100" b="0"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pPr marL="0" marR="0" lvl="0" indent="0" algn="l" defTabSz="457200" rtl="0" eaLnBrk="1" fontAlgn="auto" latinLnBrk="0" hangingPunct="1">
                <a:lnSpc>
                  <a:spcPct val="100000"/>
                </a:lnSpc>
                <a:spcBef>
                  <a:spcPts val="0"/>
                </a:spcBef>
                <a:spcAft>
                  <a:spcPts val="0"/>
                </a:spcAft>
                <a:buClrTx/>
                <a:buSzTx/>
                <a:buFontTx/>
                <a:buNone/>
                <a:tabLst>
                  <a:tab pos="898525" algn="l"/>
                  <a:tab pos="11928475" algn="r"/>
                </a:tabLst>
                <a:defRPr/>
              </a:pPr>
              <a:t>‹N°›</a:t>
            </a:fld>
            <a:r>
              <a:rPr kumimoji="0" lang="en-US" sz="11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a:t>
            </a:r>
            <a:fld id="{06EF6311-959C-416E-8381-83B18966FFAB}" type="datetime7">
              <a:rPr kumimoji="0" lang="en-GB" sz="1100" b="0"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pPr marL="0" marR="0" lvl="0" indent="0" algn="l" defTabSz="457200" rtl="0" eaLnBrk="1" fontAlgn="auto" latinLnBrk="0" hangingPunct="1">
                <a:lnSpc>
                  <a:spcPct val="100000"/>
                </a:lnSpc>
                <a:spcBef>
                  <a:spcPts val="0"/>
                </a:spcBef>
                <a:spcAft>
                  <a:spcPts val="0"/>
                </a:spcAft>
                <a:buClrTx/>
                <a:buSzTx/>
                <a:buFontTx/>
                <a:buNone/>
                <a:tabLst>
                  <a:tab pos="898525" algn="l"/>
                  <a:tab pos="11928475" algn="r"/>
                </a:tabLst>
                <a:defRPr/>
              </a:pPr>
              <a:t>Sep-19</a:t>
            </a:fld>
            <a:r>
              <a:rPr kumimoji="0" lang="en-GB" sz="11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a:t>
            </a:r>
          </a:p>
        </p:txBody>
      </p:sp>
      <p:pic>
        <p:nvPicPr>
          <p:cNvPr id="9" name="Picture 2">
            <a:extLst>
              <a:ext uri="{FF2B5EF4-FFF2-40B4-BE49-F238E27FC236}">
                <a16:creationId xmlns:a16="http://schemas.microsoft.com/office/drawing/2014/main" id="{5EF4C224-7E63-4CD6-90C4-8DEB19405C41}"/>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400418" y="6127531"/>
            <a:ext cx="1360183" cy="730469"/>
          </a:xfrm>
          <a:prstGeom prst="rect">
            <a:avLst/>
          </a:prstGeom>
        </p:spPr>
      </p:pic>
    </p:spTree>
    <p:extLst>
      <p:ext uri="{BB962C8B-B14F-4D97-AF65-F5344CB8AC3E}">
        <p14:creationId xmlns:p14="http://schemas.microsoft.com/office/powerpoint/2010/main" val="2964655184"/>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Lst>
  <p:txStyles>
    <p:titleStyle>
      <a:lvl1pPr algn="l" defTabSz="914400" rtl="0" eaLnBrk="1" latinLnBrk="0" hangingPunct="1">
        <a:lnSpc>
          <a:spcPct val="90000"/>
        </a:lnSpc>
        <a:spcBef>
          <a:spcPct val="0"/>
        </a:spcBef>
        <a:buNone/>
        <a:defRPr sz="3600" b="1" kern="1200">
          <a:solidFill>
            <a:schemeClr val="bg1"/>
          </a:solidFill>
          <a:latin typeface="Roboto Cn" pitchFamily="2" charset="0"/>
          <a:ea typeface="Roboto Cn" pitchFamily="2"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accent1">
              <a:lumMod val="75000"/>
            </a:schemeClr>
          </a:solidFill>
          <a:latin typeface="Roboto" pitchFamily="2" charset="0"/>
          <a:ea typeface="Roboto" pitchFamily="2"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2400" kern="1200">
          <a:solidFill>
            <a:schemeClr val="tx1"/>
          </a:solidFill>
          <a:latin typeface="Roboto" pitchFamily="2" charset="0"/>
          <a:ea typeface="Roboto"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1.xml"/><Relationship Id="rId4" Type="http://schemas.openxmlformats.org/officeDocument/2006/relationships/image" Target="../media/image6.jpg"/></Relationships>
</file>

<file path=ppt/slides/_rels/slide1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image" Target="../media/image22.gif"/><Relationship Id="rId5" Type="http://schemas.openxmlformats.org/officeDocument/2006/relationships/image" Target="../media/image21.gif"/><Relationship Id="rId4" Type="http://schemas.openxmlformats.org/officeDocument/2006/relationships/image" Target="../media/image20.gif"/></Relationships>
</file>

<file path=ppt/slides/_rels/slide1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14.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5.xml"/><Relationship Id="rId1" Type="http://schemas.openxmlformats.org/officeDocument/2006/relationships/slideLayout" Target="../slideLayouts/slideLayout14.xml"/><Relationship Id="rId6" Type="http://schemas.openxmlformats.org/officeDocument/2006/relationships/image" Target="../media/image37.png"/><Relationship Id="rId11" Type="http://schemas.openxmlformats.org/officeDocument/2006/relationships/image" Target="../media/image42.png"/><Relationship Id="rId5" Type="http://schemas.openxmlformats.org/officeDocument/2006/relationships/image" Target="../media/image36.png"/><Relationship Id="rId10" Type="http://schemas.openxmlformats.org/officeDocument/2006/relationships/image" Target="../media/image41.png"/><Relationship Id="rId4" Type="http://schemas.openxmlformats.org/officeDocument/2006/relationships/image" Target="../media/image35.png"/><Relationship Id="rId9" Type="http://schemas.openxmlformats.org/officeDocument/2006/relationships/image" Target="../media/image40.png"/></Relationships>
</file>

<file path=ppt/slides/_rels/slide18.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14.xml"/><Relationship Id="rId5" Type="http://schemas.openxmlformats.org/officeDocument/2006/relationships/image" Target="../media/image47.svg"/><Relationship Id="rId4" Type="http://schemas.openxmlformats.org/officeDocument/2006/relationships/image" Target="../media/image46.png"/></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jpeg"/><Relationship Id="rId1" Type="http://schemas.openxmlformats.org/officeDocument/2006/relationships/slideLayout" Target="../slideLayouts/slideLayout14.xml"/><Relationship Id="rId4" Type="http://schemas.openxmlformats.org/officeDocument/2006/relationships/image" Target="../media/image5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14.xml"/><Relationship Id="rId5" Type="http://schemas.openxmlformats.org/officeDocument/2006/relationships/image" Target="../media/image47.svg"/><Relationship Id="rId4" Type="http://schemas.openxmlformats.org/officeDocument/2006/relationships/image" Target="../media/image46.png"/></Relationships>
</file>

<file path=ppt/slides/_rels/slide2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tags" Target="../tags/tag26.xml"/><Relationship Id="rId39" Type="http://schemas.openxmlformats.org/officeDocument/2006/relationships/tags" Target="../tags/tag39.xml"/><Relationship Id="rId21" Type="http://schemas.openxmlformats.org/officeDocument/2006/relationships/tags" Target="../tags/tag21.xml"/><Relationship Id="rId34" Type="http://schemas.openxmlformats.org/officeDocument/2006/relationships/tags" Target="../tags/tag34.xml"/><Relationship Id="rId42" Type="http://schemas.openxmlformats.org/officeDocument/2006/relationships/tags" Target="../tags/tag42.xml"/><Relationship Id="rId47" Type="http://schemas.openxmlformats.org/officeDocument/2006/relationships/tags" Target="../tags/tag47.xml"/><Relationship Id="rId50" Type="http://schemas.openxmlformats.org/officeDocument/2006/relationships/tags" Target="../tags/tag50.xml"/><Relationship Id="rId55" Type="http://schemas.openxmlformats.org/officeDocument/2006/relationships/tags" Target="../tags/tag55.xml"/><Relationship Id="rId63" Type="http://schemas.openxmlformats.org/officeDocument/2006/relationships/tags" Target="../tags/tag63.xml"/><Relationship Id="rId68" Type="http://schemas.openxmlformats.org/officeDocument/2006/relationships/tags" Target="../tags/tag68.xml"/><Relationship Id="rId76" Type="http://schemas.openxmlformats.org/officeDocument/2006/relationships/tags" Target="../tags/tag76.xml"/><Relationship Id="rId84" Type="http://schemas.openxmlformats.org/officeDocument/2006/relationships/tags" Target="../tags/tag84.xml"/><Relationship Id="rId7" Type="http://schemas.openxmlformats.org/officeDocument/2006/relationships/tags" Target="../tags/tag7.xml"/><Relationship Id="rId71" Type="http://schemas.openxmlformats.org/officeDocument/2006/relationships/tags" Target="../tags/tag71.xml"/><Relationship Id="rId2" Type="http://schemas.openxmlformats.org/officeDocument/2006/relationships/tags" Target="../tags/tag2.xml"/><Relationship Id="rId16" Type="http://schemas.openxmlformats.org/officeDocument/2006/relationships/tags" Target="../tags/tag16.xml"/><Relationship Id="rId29" Type="http://schemas.openxmlformats.org/officeDocument/2006/relationships/tags" Target="../tags/tag29.xml"/><Relationship Id="rId11" Type="http://schemas.openxmlformats.org/officeDocument/2006/relationships/tags" Target="../tags/tag11.xml"/><Relationship Id="rId24" Type="http://schemas.openxmlformats.org/officeDocument/2006/relationships/tags" Target="../tags/tag24.xml"/><Relationship Id="rId32" Type="http://schemas.openxmlformats.org/officeDocument/2006/relationships/tags" Target="../tags/tag32.xml"/><Relationship Id="rId37" Type="http://schemas.openxmlformats.org/officeDocument/2006/relationships/tags" Target="../tags/tag37.xml"/><Relationship Id="rId40" Type="http://schemas.openxmlformats.org/officeDocument/2006/relationships/tags" Target="../tags/tag40.xml"/><Relationship Id="rId45" Type="http://schemas.openxmlformats.org/officeDocument/2006/relationships/tags" Target="../tags/tag45.xml"/><Relationship Id="rId53" Type="http://schemas.openxmlformats.org/officeDocument/2006/relationships/tags" Target="../tags/tag53.xml"/><Relationship Id="rId58" Type="http://schemas.openxmlformats.org/officeDocument/2006/relationships/tags" Target="../tags/tag58.xml"/><Relationship Id="rId66" Type="http://schemas.openxmlformats.org/officeDocument/2006/relationships/tags" Target="../tags/tag66.xml"/><Relationship Id="rId74" Type="http://schemas.openxmlformats.org/officeDocument/2006/relationships/tags" Target="../tags/tag74.xml"/><Relationship Id="rId79" Type="http://schemas.openxmlformats.org/officeDocument/2006/relationships/tags" Target="../tags/tag79.xml"/><Relationship Id="rId87" Type="http://schemas.openxmlformats.org/officeDocument/2006/relationships/notesSlide" Target="../notesSlides/notesSlide8.xml"/><Relationship Id="rId5" Type="http://schemas.openxmlformats.org/officeDocument/2006/relationships/tags" Target="../tags/tag5.xml"/><Relationship Id="rId61" Type="http://schemas.openxmlformats.org/officeDocument/2006/relationships/tags" Target="../tags/tag61.xml"/><Relationship Id="rId82" Type="http://schemas.openxmlformats.org/officeDocument/2006/relationships/tags" Target="../tags/tag82.xml"/><Relationship Id="rId19" Type="http://schemas.openxmlformats.org/officeDocument/2006/relationships/tags" Target="../tags/tag19.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tags" Target="../tags/tag27.xml"/><Relationship Id="rId30" Type="http://schemas.openxmlformats.org/officeDocument/2006/relationships/tags" Target="../tags/tag30.xml"/><Relationship Id="rId35" Type="http://schemas.openxmlformats.org/officeDocument/2006/relationships/tags" Target="../tags/tag35.xml"/><Relationship Id="rId43" Type="http://schemas.openxmlformats.org/officeDocument/2006/relationships/tags" Target="../tags/tag43.xml"/><Relationship Id="rId48" Type="http://schemas.openxmlformats.org/officeDocument/2006/relationships/tags" Target="../tags/tag48.xml"/><Relationship Id="rId56" Type="http://schemas.openxmlformats.org/officeDocument/2006/relationships/tags" Target="../tags/tag56.xml"/><Relationship Id="rId64" Type="http://schemas.openxmlformats.org/officeDocument/2006/relationships/tags" Target="../tags/tag64.xml"/><Relationship Id="rId69" Type="http://schemas.openxmlformats.org/officeDocument/2006/relationships/tags" Target="../tags/tag69.xml"/><Relationship Id="rId77" Type="http://schemas.openxmlformats.org/officeDocument/2006/relationships/tags" Target="../tags/tag77.xml"/><Relationship Id="rId8" Type="http://schemas.openxmlformats.org/officeDocument/2006/relationships/tags" Target="../tags/tag8.xml"/><Relationship Id="rId51" Type="http://schemas.openxmlformats.org/officeDocument/2006/relationships/tags" Target="../tags/tag51.xml"/><Relationship Id="rId72" Type="http://schemas.openxmlformats.org/officeDocument/2006/relationships/tags" Target="../tags/tag72.xml"/><Relationship Id="rId80" Type="http://schemas.openxmlformats.org/officeDocument/2006/relationships/tags" Target="../tags/tag80.xml"/><Relationship Id="rId85" Type="http://schemas.openxmlformats.org/officeDocument/2006/relationships/tags" Target="../tags/tag85.xml"/><Relationship Id="rId3" Type="http://schemas.openxmlformats.org/officeDocument/2006/relationships/tags" Target="../tags/tag3.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tags" Target="../tags/tag25.xml"/><Relationship Id="rId33" Type="http://schemas.openxmlformats.org/officeDocument/2006/relationships/tags" Target="../tags/tag33.xml"/><Relationship Id="rId38" Type="http://schemas.openxmlformats.org/officeDocument/2006/relationships/tags" Target="../tags/tag38.xml"/><Relationship Id="rId46" Type="http://schemas.openxmlformats.org/officeDocument/2006/relationships/tags" Target="../tags/tag46.xml"/><Relationship Id="rId59" Type="http://schemas.openxmlformats.org/officeDocument/2006/relationships/tags" Target="../tags/tag59.xml"/><Relationship Id="rId67" Type="http://schemas.openxmlformats.org/officeDocument/2006/relationships/tags" Target="../tags/tag67.xml"/><Relationship Id="rId20" Type="http://schemas.openxmlformats.org/officeDocument/2006/relationships/tags" Target="../tags/tag20.xml"/><Relationship Id="rId41" Type="http://schemas.openxmlformats.org/officeDocument/2006/relationships/tags" Target="../tags/tag41.xml"/><Relationship Id="rId54" Type="http://schemas.openxmlformats.org/officeDocument/2006/relationships/tags" Target="../tags/tag54.xml"/><Relationship Id="rId62" Type="http://schemas.openxmlformats.org/officeDocument/2006/relationships/tags" Target="../tags/tag62.xml"/><Relationship Id="rId70" Type="http://schemas.openxmlformats.org/officeDocument/2006/relationships/tags" Target="../tags/tag70.xml"/><Relationship Id="rId75" Type="http://schemas.openxmlformats.org/officeDocument/2006/relationships/tags" Target="../tags/tag75.xml"/><Relationship Id="rId83" Type="http://schemas.openxmlformats.org/officeDocument/2006/relationships/tags" Target="../tags/tag83.xml"/><Relationship Id="rId88" Type="http://schemas.openxmlformats.org/officeDocument/2006/relationships/image" Target="../media/image52.gif"/><Relationship Id="rId1" Type="http://schemas.openxmlformats.org/officeDocument/2006/relationships/tags" Target="../tags/tag1.xml"/><Relationship Id="rId6" Type="http://schemas.openxmlformats.org/officeDocument/2006/relationships/tags" Target="../tags/tag6.xml"/><Relationship Id="rId15" Type="http://schemas.openxmlformats.org/officeDocument/2006/relationships/tags" Target="../tags/tag15.xml"/><Relationship Id="rId23" Type="http://schemas.openxmlformats.org/officeDocument/2006/relationships/tags" Target="../tags/tag23.xml"/><Relationship Id="rId28" Type="http://schemas.openxmlformats.org/officeDocument/2006/relationships/tags" Target="../tags/tag28.xml"/><Relationship Id="rId36" Type="http://schemas.openxmlformats.org/officeDocument/2006/relationships/tags" Target="../tags/tag36.xml"/><Relationship Id="rId49" Type="http://schemas.openxmlformats.org/officeDocument/2006/relationships/tags" Target="../tags/tag49.xml"/><Relationship Id="rId57" Type="http://schemas.openxmlformats.org/officeDocument/2006/relationships/tags" Target="../tags/tag57.xml"/><Relationship Id="rId10" Type="http://schemas.openxmlformats.org/officeDocument/2006/relationships/tags" Target="../tags/tag10.xml"/><Relationship Id="rId31" Type="http://schemas.openxmlformats.org/officeDocument/2006/relationships/tags" Target="../tags/tag31.xml"/><Relationship Id="rId44" Type="http://schemas.openxmlformats.org/officeDocument/2006/relationships/tags" Target="../tags/tag44.xml"/><Relationship Id="rId52" Type="http://schemas.openxmlformats.org/officeDocument/2006/relationships/tags" Target="../tags/tag52.xml"/><Relationship Id="rId60" Type="http://schemas.openxmlformats.org/officeDocument/2006/relationships/tags" Target="../tags/tag60.xml"/><Relationship Id="rId65" Type="http://schemas.openxmlformats.org/officeDocument/2006/relationships/tags" Target="../tags/tag65.xml"/><Relationship Id="rId73" Type="http://schemas.openxmlformats.org/officeDocument/2006/relationships/tags" Target="../tags/tag73.xml"/><Relationship Id="rId78" Type="http://schemas.openxmlformats.org/officeDocument/2006/relationships/tags" Target="../tags/tag78.xml"/><Relationship Id="rId81" Type="http://schemas.openxmlformats.org/officeDocument/2006/relationships/tags" Target="../tags/tag81.xml"/><Relationship Id="rId86"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14.xml"/><Relationship Id="rId5" Type="http://schemas.openxmlformats.org/officeDocument/2006/relationships/image" Target="../media/image47.svg"/><Relationship Id="rId4" Type="http://schemas.openxmlformats.org/officeDocument/2006/relationships/image" Target="../media/image46.png"/></Relationships>
</file>

<file path=ppt/slides/_rels/slide29.xml.rels><?xml version="1.0" encoding="UTF-8" standalone="yes"?>
<Relationships xmlns="http://schemas.openxmlformats.org/package/2006/relationships"><Relationship Id="rId8" Type="http://schemas.openxmlformats.org/officeDocument/2006/relationships/image" Target="../media/image58.sv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notesSlide" Target="../notesSlides/notesSlide9.xml"/><Relationship Id="rId1" Type="http://schemas.openxmlformats.org/officeDocument/2006/relationships/slideLayout" Target="../slideLayouts/slideLayout14.xml"/><Relationship Id="rId6" Type="http://schemas.openxmlformats.org/officeDocument/2006/relationships/image" Target="../media/image56.svg"/><Relationship Id="rId5" Type="http://schemas.openxmlformats.org/officeDocument/2006/relationships/image" Target="../media/image55.png"/><Relationship Id="rId10" Type="http://schemas.openxmlformats.org/officeDocument/2006/relationships/image" Target="../media/image47.svg"/><Relationship Id="rId4" Type="http://schemas.openxmlformats.org/officeDocument/2006/relationships/image" Target="../media/image54.svg"/><Relationship Id="rId9" Type="http://schemas.openxmlformats.org/officeDocument/2006/relationships/image" Target="../media/image46.png"/></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59.png"/><Relationship Id="rId7" Type="http://schemas.openxmlformats.org/officeDocument/2006/relationships/image" Target="../media/image56.svg"/><Relationship Id="rId12" Type="http://schemas.openxmlformats.org/officeDocument/2006/relationships/image" Target="../media/image47.svg"/><Relationship Id="rId2" Type="http://schemas.openxmlformats.org/officeDocument/2006/relationships/notesSlide" Target="../notesSlides/notesSlide10.xml"/><Relationship Id="rId1" Type="http://schemas.openxmlformats.org/officeDocument/2006/relationships/slideLayout" Target="../slideLayouts/slideLayout14.xml"/><Relationship Id="rId6" Type="http://schemas.openxmlformats.org/officeDocument/2006/relationships/image" Target="../media/image55.png"/><Relationship Id="rId11" Type="http://schemas.openxmlformats.org/officeDocument/2006/relationships/image" Target="../media/image46.png"/><Relationship Id="rId5" Type="http://schemas.openxmlformats.org/officeDocument/2006/relationships/image" Target="../media/image58.svg"/><Relationship Id="rId10" Type="http://schemas.openxmlformats.org/officeDocument/2006/relationships/image" Target="../media/image60.gif"/><Relationship Id="rId4" Type="http://schemas.openxmlformats.org/officeDocument/2006/relationships/image" Target="../media/image57.png"/><Relationship Id="rId9" Type="http://schemas.openxmlformats.org/officeDocument/2006/relationships/image" Target="../media/image54.svg"/></Relationships>
</file>

<file path=ppt/slides/_rels/slide3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1.xml"/><Relationship Id="rId1" Type="http://schemas.openxmlformats.org/officeDocument/2006/relationships/slideLayout" Target="../slideLayouts/slideLayout14.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52.gif"/></Relationships>
</file>

<file path=ppt/slides/_rels/slide3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2.xml"/><Relationship Id="rId1" Type="http://schemas.openxmlformats.org/officeDocument/2006/relationships/slideLayout" Target="../slideLayouts/slideLayout14.xml"/><Relationship Id="rId4" Type="http://schemas.openxmlformats.org/officeDocument/2006/relationships/image" Target="../media/image47.svg"/></Relationships>
</file>

<file path=ppt/slides/_rels/slide33.xml.rels><?xml version="1.0" encoding="UTF-8" standalone="yes"?>
<Relationships xmlns="http://schemas.openxmlformats.org/package/2006/relationships"><Relationship Id="rId3" Type="http://schemas.openxmlformats.org/officeDocument/2006/relationships/image" Target="../media/image52.gif"/><Relationship Id="rId2" Type="http://schemas.openxmlformats.org/officeDocument/2006/relationships/notesSlide" Target="../notesSlides/notesSlide13.xml"/><Relationship Id="rId1" Type="http://schemas.openxmlformats.org/officeDocument/2006/relationships/slideLayout" Target="../slideLayouts/slideLayout14.xml"/><Relationship Id="rId5" Type="http://schemas.openxmlformats.org/officeDocument/2006/relationships/image" Target="../media/image47.sv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4.xml"/><Relationship Id="rId1" Type="http://schemas.openxmlformats.org/officeDocument/2006/relationships/slideLayout" Target="../slideLayouts/slideLayout14.xml"/><Relationship Id="rId4" Type="http://schemas.openxmlformats.org/officeDocument/2006/relationships/image" Target="../media/image47.svg"/></Relationships>
</file>

<file path=ppt/slides/_rels/slide3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5.xml"/><Relationship Id="rId1" Type="http://schemas.openxmlformats.org/officeDocument/2006/relationships/slideLayout" Target="../slideLayouts/slideLayout14.xml"/><Relationship Id="rId5" Type="http://schemas.openxmlformats.org/officeDocument/2006/relationships/image" Target="../media/image47.svg"/><Relationship Id="rId4" Type="http://schemas.openxmlformats.org/officeDocument/2006/relationships/image" Target="../media/image46.png"/></Relationships>
</file>

<file path=ppt/slides/_rels/slide36.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14.xml"/><Relationship Id="rId5" Type="http://schemas.openxmlformats.org/officeDocument/2006/relationships/image" Target="../media/image47.svg"/><Relationship Id="rId4" Type="http://schemas.openxmlformats.org/officeDocument/2006/relationships/image" Target="../media/image46.png"/></Relationships>
</file>

<file path=ppt/slides/_rels/slide37.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image" Target="../media/image45.svg"/><Relationship Id="rId2" Type="http://schemas.openxmlformats.org/officeDocument/2006/relationships/notesSlide" Target="../notesSlides/notesSlide16.xml"/><Relationship Id="rId1" Type="http://schemas.openxmlformats.org/officeDocument/2006/relationships/slideLayout" Target="../slideLayouts/slideLayout14.xml"/><Relationship Id="rId6" Type="http://schemas.openxmlformats.org/officeDocument/2006/relationships/image" Target="../media/image44.png"/><Relationship Id="rId5" Type="http://schemas.openxmlformats.org/officeDocument/2006/relationships/image" Target="../media/image65.png"/><Relationship Id="rId4" Type="http://schemas.openxmlformats.org/officeDocument/2006/relationships/image" Target="../media/image64.gif"/></Relationships>
</file>

<file path=ppt/slides/_rels/slide38.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17.xml"/><Relationship Id="rId1" Type="http://schemas.openxmlformats.org/officeDocument/2006/relationships/slideLayout" Target="../slideLayouts/slideLayout14.xml"/><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image" Target="../media/image52.gif"/></Relationships>
</file>

<file path=ppt/slides/_rels/slide39.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image" Target="../media/image67.png"/><Relationship Id="rId7" Type="http://schemas.openxmlformats.org/officeDocument/2006/relationships/image" Target="../media/image44.png"/><Relationship Id="rId2" Type="http://schemas.openxmlformats.org/officeDocument/2006/relationships/notesSlide" Target="../notesSlides/notesSlide18.xml"/><Relationship Id="rId1" Type="http://schemas.openxmlformats.org/officeDocument/2006/relationships/slideLayout" Target="../slideLayouts/slideLayout14.xml"/><Relationship Id="rId6" Type="http://schemas.openxmlformats.org/officeDocument/2006/relationships/image" Target="../media/image70.svg"/><Relationship Id="rId5" Type="http://schemas.openxmlformats.org/officeDocument/2006/relationships/image" Target="../media/image69.png"/><Relationship Id="rId4" Type="http://schemas.openxmlformats.org/officeDocument/2006/relationships/image" Target="../media/image68.svg"/></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9.xml"/><Relationship Id="rId1" Type="http://schemas.openxmlformats.org/officeDocument/2006/relationships/slideLayout" Target="../slideLayouts/slideLayout14.xml"/><Relationship Id="rId5" Type="http://schemas.openxmlformats.org/officeDocument/2006/relationships/image" Target="../media/image45.svg"/><Relationship Id="rId4" Type="http://schemas.openxmlformats.org/officeDocument/2006/relationships/image" Target="../media/image44.png"/></Relationships>
</file>

<file path=ppt/slides/_rels/slide4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0.xml"/><Relationship Id="rId1" Type="http://schemas.openxmlformats.org/officeDocument/2006/relationships/slideLayout" Target="../slideLayouts/slideLayout14.xml"/><Relationship Id="rId5" Type="http://schemas.openxmlformats.org/officeDocument/2006/relationships/image" Target="../media/image72.png"/><Relationship Id="rId4" Type="http://schemas.openxmlformats.org/officeDocument/2006/relationships/image" Target="../media/image45.svg"/></Relationships>
</file>

<file path=ppt/slides/_rels/slide4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1.xml"/><Relationship Id="rId1" Type="http://schemas.openxmlformats.org/officeDocument/2006/relationships/slideLayout" Target="../slideLayouts/slideLayout14.xml"/><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image" Target="../media/image65.png"/></Relationships>
</file>

<file path=ppt/slides/_rels/slide4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2.xml"/><Relationship Id="rId1" Type="http://schemas.openxmlformats.org/officeDocument/2006/relationships/slideLayout" Target="../slideLayouts/slideLayout14.xml"/><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image" Target="../media/image63.png"/></Relationships>
</file>

<file path=ppt/slides/_rels/slide4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14.xml"/><Relationship Id="rId5" Type="http://schemas.openxmlformats.org/officeDocument/2006/relationships/image" Target="../media/image47.svg"/><Relationship Id="rId4" Type="http://schemas.openxmlformats.org/officeDocument/2006/relationships/image" Target="../media/image46.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2.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7.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17.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2">
            <a:extLst>
              <a:ext uri="{FF2B5EF4-FFF2-40B4-BE49-F238E27FC236}">
                <a16:creationId xmlns:a16="http://schemas.microsoft.com/office/drawing/2014/main" id="{CF390821-87AF-4D15-94E6-3589928541B0}"/>
              </a:ext>
            </a:extLst>
          </p:cNvPr>
          <p:cNvSpPr txBox="1">
            <a:spLocks/>
          </p:cNvSpPr>
          <p:nvPr/>
        </p:nvSpPr>
        <p:spPr>
          <a:xfrm>
            <a:off x="4084059" y="829411"/>
            <a:ext cx="7642116" cy="770780"/>
          </a:xfrm>
          <a:prstGeom prst="rect">
            <a:avLst/>
          </a:prstGeom>
          <a:ln w="38100">
            <a:noFill/>
          </a:ln>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accent1">
                    <a:lumMod val="75000"/>
                  </a:schemeClr>
                </a:solidFill>
                <a:latin typeface="Roboto" pitchFamily="2" charset="0"/>
                <a:ea typeface="Roboto" pitchFamily="2"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500"/>
              </a:spcBef>
              <a:buFontTx/>
              <a:buNone/>
              <a:defRPr sz="2400" kern="1200">
                <a:solidFill>
                  <a:schemeClr val="tx1"/>
                </a:solidFill>
                <a:latin typeface="Roboto" pitchFamily="2" charset="0"/>
                <a:ea typeface="Roboto"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sv-SE" sz="4400" dirty="0">
                <a:solidFill>
                  <a:srgbClr val="1E7FB8"/>
                </a:solidFill>
              </a:rPr>
              <a:t>AFTER ACTION REVIEW</a:t>
            </a:r>
            <a:endParaRPr lang="en-GB" sz="4000" dirty="0"/>
          </a:p>
        </p:txBody>
      </p:sp>
      <p:cxnSp>
        <p:nvCxnSpPr>
          <p:cNvPr id="6" name="Connecteur droit 5">
            <a:extLst>
              <a:ext uri="{FF2B5EF4-FFF2-40B4-BE49-F238E27FC236}">
                <a16:creationId xmlns:a16="http://schemas.microsoft.com/office/drawing/2014/main" id="{06AE85BF-80C3-4311-A842-453D5590551A}"/>
              </a:ext>
            </a:extLst>
          </p:cNvPr>
          <p:cNvCxnSpPr>
            <a:cxnSpLocks/>
          </p:cNvCxnSpPr>
          <p:nvPr/>
        </p:nvCxnSpPr>
        <p:spPr>
          <a:xfrm>
            <a:off x="4084058" y="3749939"/>
            <a:ext cx="6941750" cy="0"/>
          </a:xfrm>
          <a:prstGeom prst="line">
            <a:avLst/>
          </a:prstGeom>
        </p:spPr>
        <p:style>
          <a:lnRef idx="1">
            <a:schemeClr val="accent1"/>
          </a:lnRef>
          <a:fillRef idx="0">
            <a:schemeClr val="accent1"/>
          </a:fillRef>
          <a:effectRef idx="0">
            <a:schemeClr val="accent1"/>
          </a:effectRef>
          <a:fontRef idx="minor">
            <a:schemeClr val="tx1"/>
          </a:fontRef>
        </p:style>
      </p:cxnSp>
      <p:pic>
        <p:nvPicPr>
          <p:cNvPr id="7" name="Picture 3">
            <a:extLst>
              <a:ext uri="{FF2B5EF4-FFF2-40B4-BE49-F238E27FC236}">
                <a16:creationId xmlns:a16="http://schemas.microsoft.com/office/drawing/2014/main" id="{EE1454F3-57CB-4C84-B910-44D1045350DA}"/>
              </a:ext>
            </a:extLst>
          </p:cNvPr>
          <p:cNvPicPr>
            <a:picLocks noChangeAspect="1"/>
          </p:cNvPicPr>
          <p:nvPr/>
        </p:nvPicPr>
        <p:blipFill>
          <a:blip r:embed="rId2"/>
          <a:stretch>
            <a:fillRect/>
          </a:stretch>
        </p:blipFill>
        <p:spPr>
          <a:xfrm>
            <a:off x="465826" y="1987831"/>
            <a:ext cx="3293205" cy="2501538"/>
          </a:xfrm>
          <a:prstGeom prst="rect">
            <a:avLst/>
          </a:prstGeom>
        </p:spPr>
      </p:pic>
      <p:pic>
        <p:nvPicPr>
          <p:cNvPr id="9" name="Image 8">
            <a:extLst>
              <a:ext uri="{FF2B5EF4-FFF2-40B4-BE49-F238E27FC236}">
                <a16:creationId xmlns:a16="http://schemas.microsoft.com/office/drawing/2014/main" id="{9C936431-8CF6-4935-9D70-10AD7C4438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93408" y="3928359"/>
            <a:ext cx="4332401" cy="865746"/>
          </a:xfrm>
          <a:prstGeom prst="rect">
            <a:avLst/>
          </a:prstGeom>
        </p:spPr>
      </p:pic>
      <p:pic>
        <p:nvPicPr>
          <p:cNvPr id="10" name="Image 9">
            <a:extLst>
              <a:ext uri="{FF2B5EF4-FFF2-40B4-BE49-F238E27FC236}">
                <a16:creationId xmlns:a16="http://schemas.microsoft.com/office/drawing/2014/main" id="{ECC4D96C-1113-42A7-9138-6360420BD6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69192" y="6051747"/>
            <a:ext cx="1795676" cy="566013"/>
          </a:xfrm>
          <a:prstGeom prst="rect">
            <a:avLst/>
          </a:prstGeom>
        </p:spPr>
      </p:pic>
      <p:sp>
        <p:nvSpPr>
          <p:cNvPr id="2" name="Rectangle 1"/>
          <p:cNvSpPr/>
          <p:nvPr/>
        </p:nvSpPr>
        <p:spPr>
          <a:xfrm>
            <a:off x="2818805" y="6023301"/>
            <a:ext cx="3874603" cy="514628"/>
          </a:xfrm>
          <a:prstGeom prst="rect">
            <a:avLst/>
          </a:prstGeom>
          <a:solidFill>
            <a:srgbClr val="FFFF00"/>
          </a:solidFill>
        </p:spPr>
        <p:txBody>
          <a:bodyPr wrap="square">
            <a:spAutoFit/>
          </a:bodyPr>
          <a:lstStyle/>
          <a:p>
            <a:pPr>
              <a:lnSpc>
                <a:spcPct val="85000"/>
              </a:lnSpc>
              <a:tabLst>
                <a:tab pos="3236913" algn="l"/>
              </a:tabLst>
            </a:pPr>
            <a:r>
              <a:rPr lang="fr-CA" sz="3200" dirty="0">
                <a:ln w="1905"/>
                <a:solidFill>
                  <a:schemeClr val="accent1">
                    <a:lumMod val="50000"/>
                  </a:schemeClr>
                </a:solidFill>
                <a:effectLst>
                  <a:innerShdw blurRad="69850" dist="43180" dir="5400000">
                    <a:srgbClr val="000000">
                      <a:alpha val="65000"/>
                    </a:srgbClr>
                  </a:innerShdw>
                </a:effectLst>
              </a:rPr>
              <a:t>Insert </a:t>
            </a:r>
            <a:r>
              <a:rPr lang="fr-CA" sz="3200" dirty="0" err="1">
                <a:ln w="1905"/>
                <a:solidFill>
                  <a:schemeClr val="accent1">
                    <a:lumMod val="50000"/>
                  </a:schemeClr>
                </a:solidFill>
                <a:effectLst>
                  <a:innerShdw blurRad="69850" dist="43180" dir="5400000">
                    <a:srgbClr val="000000">
                      <a:alpha val="65000"/>
                    </a:srgbClr>
                  </a:innerShdw>
                </a:effectLst>
              </a:rPr>
              <a:t>MoH</a:t>
            </a:r>
            <a:r>
              <a:rPr lang="fr-CA" sz="3200" dirty="0">
                <a:ln w="1905"/>
                <a:solidFill>
                  <a:schemeClr val="accent1">
                    <a:lumMod val="50000"/>
                  </a:schemeClr>
                </a:solidFill>
                <a:effectLst>
                  <a:innerShdw blurRad="69850" dist="43180" dir="5400000">
                    <a:srgbClr val="000000">
                      <a:alpha val="65000"/>
                    </a:srgbClr>
                  </a:innerShdw>
                </a:effectLst>
              </a:rPr>
              <a:t> logo</a:t>
            </a:r>
          </a:p>
        </p:txBody>
      </p:sp>
      <p:sp>
        <p:nvSpPr>
          <p:cNvPr id="8" name="Rectangle 7">
            <a:extLst>
              <a:ext uri="{FF2B5EF4-FFF2-40B4-BE49-F238E27FC236}">
                <a16:creationId xmlns:a16="http://schemas.microsoft.com/office/drawing/2014/main" id="{4830E5E4-8A77-421E-A0A6-3DF9198C805E}"/>
              </a:ext>
            </a:extLst>
          </p:cNvPr>
          <p:cNvSpPr/>
          <p:nvPr/>
        </p:nvSpPr>
        <p:spPr>
          <a:xfrm>
            <a:off x="5217477" y="1801790"/>
            <a:ext cx="3874603" cy="514628"/>
          </a:xfrm>
          <a:prstGeom prst="rect">
            <a:avLst/>
          </a:prstGeom>
          <a:solidFill>
            <a:srgbClr val="FFFF00"/>
          </a:solidFill>
        </p:spPr>
        <p:txBody>
          <a:bodyPr wrap="square">
            <a:spAutoFit/>
          </a:bodyPr>
          <a:lstStyle/>
          <a:p>
            <a:pPr>
              <a:lnSpc>
                <a:spcPct val="85000"/>
              </a:lnSpc>
              <a:tabLst>
                <a:tab pos="3236913" algn="l"/>
              </a:tabLst>
            </a:pPr>
            <a:r>
              <a:rPr lang="fr-CA" sz="3200" dirty="0">
                <a:ln w="1905"/>
                <a:solidFill>
                  <a:schemeClr val="accent1">
                    <a:lumMod val="50000"/>
                  </a:schemeClr>
                </a:solidFill>
                <a:effectLst>
                  <a:innerShdw blurRad="69850" dist="43180" dir="5400000">
                    <a:srgbClr val="000000">
                      <a:alpha val="65000"/>
                    </a:srgbClr>
                  </a:innerShdw>
                </a:effectLst>
              </a:rPr>
              <a:t>Insert </a:t>
            </a:r>
            <a:r>
              <a:rPr lang="fr-CA" sz="3200" dirty="0" err="1">
                <a:ln w="1905"/>
                <a:solidFill>
                  <a:schemeClr val="accent1">
                    <a:lumMod val="50000"/>
                  </a:schemeClr>
                </a:solidFill>
                <a:effectLst>
                  <a:innerShdw blurRad="69850" dist="43180" dir="5400000">
                    <a:srgbClr val="000000">
                      <a:alpha val="65000"/>
                    </a:srgbClr>
                  </a:innerShdw>
                </a:effectLst>
              </a:rPr>
              <a:t>event</a:t>
            </a:r>
            <a:r>
              <a:rPr lang="fr-CA" sz="3200" dirty="0">
                <a:ln w="1905"/>
                <a:solidFill>
                  <a:schemeClr val="accent1">
                    <a:lumMod val="50000"/>
                  </a:schemeClr>
                </a:solidFill>
                <a:effectLst>
                  <a:innerShdw blurRad="69850" dist="43180" dir="5400000">
                    <a:srgbClr val="000000">
                      <a:alpha val="65000"/>
                    </a:srgbClr>
                  </a:innerShdw>
                </a:effectLst>
              </a:rPr>
              <a:t>/</a:t>
            </a:r>
            <a:r>
              <a:rPr lang="fr-CA" sz="3200" dirty="0" err="1">
                <a:ln w="1905"/>
                <a:solidFill>
                  <a:schemeClr val="accent1">
                    <a:lumMod val="50000"/>
                  </a:schemeClr>
                </a:solidFill>
                <a:effectLst>
                  <a:innerShdw blurRad="69850" dist="43180" dir="5400000">
                    <a:srgbClr val="000000">
                      <a:alpha val="65000"/>
                    </a:srgbClr>
                  </a:innerShdw>
                </a:effectLst>
              </a:rPr>
              <a:t>outbreak</a:t>
            </a:r>
            <a:endParaRPr lang="fr-CA" sz="3200" dirty="0">
              <a:ln w="1905"/>
              <a:solidFill>
                <a:schemeClr val="accent1">
                  <a:lumMod val="50000"/>
                </a:schemeClr>
              </a:solidFill>
              <a:effectLst>
                <a:innerShdw blurRad="69850" dist="43180" dir="5400000">
                  <a:srgbClr val="000000">
                    <a:alpha val="65000"/>
                  </a:srgbClr>
                </a:innerShdw>
              </a:effectLst>
            </a:endParaRPr>
          </a:p>
        </p:txBody>
      </p:sp>
      <p:sp>
        <p:nvSpPr>
          <p:cNvPr id="11" name="Rectangle 10">
            <a:extLst>
              <a:ext uri="{FF2B5EF4-FFF2-40B4-BE49-F238E27FC236}">
                <a16:creationId xmlns:a16="http://schemas.microsoft.com/office/drawing/2014/main" id="{9DCEA8B9-5DC2-4D56-B799-F743D3170487}"/>
              </a:ext>
            </a:extLst>
          </p:cNvPr>
          <p:cNvSpPr/>
          <p:nvPr/>
        </p:nvSpPr>
        <p:spPr>
          <a:xfrm>
            <a:off x="5217476" y="3030986"/>
            <a:ext cx="3874603" cy="514628"/>
          </a:xfrm>
          <a:prstGeom prst="rect">
            <a:avLst/>
          </a:prstGeom>
          <a:solidFill>
            <a:srgbClr val="FFFF00"/>
          </a:solidFill>
        </p:spPr>
        <p:txBody>
          <a:bodyPr wrap="square">
            <a:spAutoFit/>
          </a:bodyPr>
          <a:lstStyle/>
          <a:p>
            <a:pPr>
              <a:lnSpc>
                <a:spcPct val="85000"/>
              </a:lnSpc>
              <a:tabLst>
                <a:tab pos="3236913" algn="l"/>
              </a:tabLst>
            </a:pPr>
            <a:r>
              <a:rPr lang="fr-CA" sz="3200" dirty="0">
                <a:ln w="1905"/>
                <a:solidFill>
                  <a:schemeClr val="accent1">
                    <a:lumMod val="50000"/>
                  </a:schemeClr>
                </a:solidFill>
                <a:effectLst>
                  <a:innerShdw blurRad="69850" dist="43180" dir="5400000">
                    <a:srgbClr val="000000">
                      <a:alpha val="65000"/>
                    </a:srgbClr>
                  </a:innerShdw>
                </a:effectLst>
              </a:rPr>
              <a:t>Country, Dates</a:t>
            </a:r>
          </a:p>
        </p:txBody>
      </p:sp>
    </p:spTree>
    <p:extLst>
      <p:ext uri="{BB962C8B-B14F-4D97-AF65-F5344CB8AC3E}">
        <p14:creationId xmlns:p14="http://schemas.microsoft.com/office/powerpoint/2010/main" val="23005734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E897029-44C4-4E7C-BB44-5035EDC58C6B}"/>
              </a:ext>
            </a:extLst>
          </p:cNvPr>
          <p:cNvSpPr>
            <a:spLocks noGrp="1"/>
          </p:cNvSpPr>
          <p:nvPr>
            <p:ph type="title"/>
          </p:nvPr>
        </p:nvSpPr>
        <p:spPr>
          <a:xfrm>
            <a:off x="335185" y="108285"/>
            <a:ext cx="12192000" cy="636625"/>
          </a:xfrm>
        </p:spPr>
        <p:txBody>
          <a:bodyPr/>
          <a:lstStyle/>
          <a:p>
            <a:r>
              <a:rPr lang="en-GB" dirty="0"/>
              <a:t>AFTER ACTION REVIEW</a:t>
            </a:r>
          </a:p>
        </p:txBody>
      </p:sp>
      <p:sp>
        <p:nvSpPr>
          <p:cNvPr id="4" name="Espace réservé du contenu 3">
            <a:extLst>
              <a:ext uri="{FF2B5EF4-FFF2-40B4-BE49-F238E27FC236}">
                <a16:creationId xmlns:a16="http://schemas.microsoft.com/office/drawing/2014/main" id="{880228A5-86B2-4583-A2C5-5F6201FF8F34}"/>
              </a:ext>
            </a:extLst>
          </p:cNvPr>
          <p:cNvSpPr>
            <a:spLocks noGrp="1"/>
          </p:cNvSpPr>
          <p:nvPr>
            <p:ph sz="half" idx="2"/>
          </p:nvPr>
        </p:nvSpPr>
        <p:spPr>
          <a:xfrm>
            <a:off x="5562599" y="1319303"/>
            <a:ext cx="6169959" cy="4975470"/>
          </a:xfrm>
        </p:spPr>
        <p:txBody>
          <a:bodyPr>
            <a:normAutofit/>
          </a:bodyPr>
          <a:lstStyle/>
          <a:p>
            <a:pPr marL="214292" indent="-214292" defTabSz="685714">
              <a:buFont typeface="Arial" panose="020B0604020202020204" pitchFamily="34" charset="0"/>
              <a:buChar char="•"/>
            </a:pPr>
            <a:r>
              <a:rPr lang="en-GB" sz="2000" b="1" dirty="0">
                <a:cs typeface="Segoe UI" panose="020B0502040204020203" pitchFamily="34" charset="0"/>
              </a:rPr>
              <a:t>Qualitative review of actions taken to respond to an emergency as a means of identifying best practices, gaps and lessons learned</a:t>
            </a:r>
          </a:p>
          <a:p>
            <a:pPr marL="214292" indent="-214292" defTabSz="685714">
              <a:buFont typeface="Arial" panose="020B0604020202020204" pitchFamily="34" charset="0"/>
              <a:buChar char="•"/>
            </a:pPr>
            <a:r>
              <a:rPr lang="en-GB" sz="2000" b="1" dirty="0">
                <a:cs typeface="Segoe UI" panose="020B0502040204020203" pitchFamily="34" charset="0"/>
              </a:rPr>
              <a:t>Focuses on functionality </a:t>
            </a:r>
          </a:p>
          <a:p>
            <a:pPr marL="214292" indent="-214292" defTabSz="685714">
              <a:buFont typeface="Arial" panose="020B0604020202020204" pitchFamily="34" charset="0"/>
              <a:buChar char="•"/>
            </a:pPr>
            <a:r>
              <a:rPr lang="en-GB" sz="2000" b="1" dirty="0">
                <a:cs typeface="Segoe UI" panose="020B0502040204020203" pitchFamily="34" charset="0"/>
              </a:rPr>
              <a:t>Voluntary</a:t>
            </a:r>
          </a:p>
          <a:p>
            <a:pPr marL="214292" indent="-214292" defTabSz="685714">
              <a:buFont typeface="Arial" panose="020B0604020202020204" pitchFamily="34" charset="0"/>
              <a:buChar char="•"/>
            </a:pPr>
            <a:r>
              <a:rPr lang="en-GB" sz="2000" b="1" dirty="0">
                <a:cs typeface="Segoe UI" panose="020B0502040204020203" pitchFamily="34" charset="0"/>
              </a:rPr>
              <a:t>Evaluation of real event, AFTER an event (within 3 months)</a:t>
            </a:r>
            <a:endParaRPr lang="en-US" sz="2000" b="1" dirty="0">
              <a:cs typeface="Segoe UI" panose="020B0502040204020203" pitchFamily="34" charset="0"/>
            </a:endParaRPr>
          </a:p>
          <a:p>
            <a:pPr marL="214292" indent="-214292" defTabSz="685714">
              <a:buFont typeface="Arial" panose="020B0604020202020204" pitchFamily="34" charset="0"/>
              <a:buChar char="•"/>
            </a:pPr>
            <a:r>
              <a:rPr lang="en-US" sz="2000" b="1" dirty="0">
                <a:cs typeface="Segoe UI" panose="020B0502040204020203" pitchFamily="34" charset="0"/>
              </a:rPr>
              <a:t>Involving all those involved in the event </a:t>
            </a:r>
            <a:r>
              <a:rPr lang="en-GB" sz="2000" b="1" dirty="0"/>
              <a:t>to discuss a task, event, activity or project, in an open and honest environment</a:t>
            </a:r>
          </a:p>
          <a:p>
            <a:pPr marL="214292" indent="-214292" defTabSz="685714">
              <a:buFont typeface="Arial" panose="020B0604020202020204" pitchFamily="34" charset="0"/>
              <a:buChar char="•"/>
            </a:pPr>
            <a:r>
              <a:rPr lang="en-GB" sz="2000" b="1" dirty="0"/>
              <a:t>Cover infectious disease, chemical and radiological-related hazards, and food safety as well as for natural and man-made disasters</a:t>
            </a:r>
          </a:p>
        </p:txBody>
      </p:sp>
      <p:sp>
        <p:nvSpPr>
          <p:cNvPr id="5" name="TextBox 6">
            <a:extLst>
              <a:ext uri="{FF2B5EF4-FFF2-40B4-BE49-F238E27FC236}">
                <a16:creationId xmlns:a16="http://schemas.microsoft.com/office/drawing/2014/main" id="{81ADC35C-2436-4510-AE19-48758035F279}"/>
              </a:ext>
            </a:extLst>
          </p:cNvPr>
          <p:cNvSpPr txBox="1">
            <a:spLocks noGrp="1"/>
          </p:cNvSpPr>
          <p:nvPr>
            <p:ph sz="half" idx="1"/>
          </p:nvPr>
        </p:nvSpPr>
        <p:spPr>
          <a:xfrm>
            <a:off x="335185" y="1328855"/>
            <a:ext cx="4753535" cy="654530"/>
          </a:xfrm>
          <a:prstGeom prst="rect">
            <a:avLst/>
          </a:prstGeom>
          <a:noFill/>
        </p:spPr>
        <p:txBody>
          <a:bodyPr vert="horz" wrap="square" lIns="68571" tIns="34286" rIns="68571" bIns="34286" numCol="1" rtlCol="0" anchor="t" anchorCtr="0" compatLnSpc="1">
            <a:prstTxWarp prst="textNoShape">
              <a:avLst/>
            </a:prstTxWarp>
            <a:spAutoFit/>
          </a:bodyPr>
          <a:lstStyle/>
          <a:p>
            <a:pPr defTabSz="685714"/>
            <a:r>
              <a:rPr lang="en-US" sz="1400" i="1" dirty="0"/>
              <a:t>“… implement in-depth reviews of significant disease outbreaks and PH events. (IHR Review Committee Recommendations - </a:t>
            </a:r>
            <a:r>
              <a:rPr lang="en-GB" sz="1400" i="1" dirty="0"/>
              <a:t>Resolution WHA68.5 in May 2015</a:t>
            </a:r>
            <a:r>
              <a:rPr lang="en-US" sz="1400" i="1" dirty="0"/>
              <a:t>)</a:t>
            </a:r>
          </a:p>
        </p:txBody>
      </p:sp>
      <p:pic>
        <p:nvPicPr>
          <p:cNvPr id="8" name="Image 7">
            <a:extLst>
              <a:ext uri="{FF2B5EF4-FFF2-40B4-BE49-F238E27FC236}">
                <a16:creationId xmlns:a16="http://schemas.microsoft.com/office/drawing/2014/main" id="{538ABF2B-4A71-49AF-A529-66DBC962FF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4747" y="2173176"/>
            <a:ext cx="3166410" cy="4057499"/>
          </a:xfrm>
          <a:prstGeom prst="rect">
            <a:avLst/>
          </a:prstGeom>
        </p:spPr>
      </p:pic>
    </p:spTree>
    <p:extLst>
      <p:ext uri="{BB962C8B-B14F-4D97-AF65-F5344CB8AC3E}">
        <p14:creationId xmlns:p14="http://schemas.microsoft.com/office/powerpoint/2010/main" val="3646571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F6DFA9-B8CB-4997-9A91-3918BEB344B9}"/>
              </a:ext>
            </a:extLst>
          </p:cNvPr>
          <p:cNvSpPr>
            <a:spLocks noGrp="1"/>
          </p:cNvSpPr>
          <p:nvPr>
            <p:ph type="title"/>
          </p:nvPr>
        </p:nvSpPr>
        <p:spPr>
          <a:xfrm>
            <a:off x="14208" y="70462"/>
            <a:ext cx="11339592" cy="702000"/>
          </a:xfrm>
        </p:spPr>
        <p:txBody>
          <a:bodyPr>
            <a:noAutofit/>
          </a:bodyPr>
          <a:lstStyle/>
          <a:p>
            <a:r>
              <a:rPr lang="en-GB" sz="2550" dirty="0"/>
              <a:t>THE 4 COMPONENTS OF THE  IHR MEF IN THE PREPAREDNESS AND RESPONSE CYCLE</a:t>
            </a:r>
          </a:p>
        </p:txBody>
      </p:sp>
      <p:sp>
        <p:nvSpPr>
          <p:cNvPr id="3" name="Freeform: Shape 2">
            <a:extLst>
              <a:ext uri="{FF2B5EF4-FFF2-40B4-BE49-F238E27FC236}">
                <a16:creationId xmlns:a16="http://schemas.microsoft.com/office/drawing/2014/main" id="{4E6A136B-63F9-4C05-B5D2-CE40136E99A2}"/>
              </a:ext>
            </a:extLst>
          </p:cNvPr>
          <p:cNvSpPr/>
          <p:nvPr/>
        </p:nvSpPr>
        <p:spPr>
          <a:xfrm>
            <a:off x="5201487" y="950681"/>
            <a:ext cx="3408570" cy="5134885"/>
          </a:xfrm>
          <a:custGeom>
            <a:avLst/>
            <a:gdLst>
              <a:gd name="connsiteX0" fmla="*/ 641735 w 3118995"/>
              <a:gd name="connsiteY0" fmla="*/ 2240710 h 4841612"/>
              <a:gd name="connsiteX1" fmla="*/ 1221638 w 3118995"/>
              <a:gd name="connsiteY1" fmla="*/ 2577230 h 4841612"/>
              <a:gd name="connsiteX2" fmla="*/ 1234994 w 3118995"/>
              <a:gd name="connsiteY2" fmla="*/ 2664745 h 4841612"/>
              <a:gd name="connsiteX3" fmla="*/ 2420807 w 3118995"/>
              <a:gd name="connsiteY3" fmla="*/ 3631209 h 4841612"/>
              <a:gd name="connsiteX4" fmla="*/ 3097556 w 3118995"/>
              <a:gd name="connsiteY4" fmla="*/ 3424491 h 4841612"/>
              <a:gd name="connsiteX5" fmla="*/ 3118995 w 3118995"/>
              <a:gd name="connsiteY5" fmla="*/ 3408459 h 4841612"/>
              <a:gd name="connsiteX6" fmla="*/ 3118995 w 3118995"/>
              <a:gd name="connsiteY6" fmla="*/ 4738354 h 4841612"/>
              <a:gd name="connsiteX7" fmla="*/ 2908684 w 3118995"/>
              <a:gd name="connsiteY7" fmla="*/ 4792430 h 4841612"/>
              <a:gd name="connsiteX8" fmla="*/ 2420807 w 3118995"/>
              <a:gd name="connsiteY8" fmla="*/ 4841612 h 4841612"/>
              <a:gd name="connsiteX9" fmla="*/ 12499 w 3118995"/>
              <a:gd name="connsiteY9" fmla="*/ 2668319 h 4841612"/>
              <a:gd name="connsiteX10" fmla="*/ 9251 w 3118995"/>
              <a:gd name="connsiteY10" fmla="*/ 2604012 h 4841612"/>
              <a:gd name="connsiteX11" fmla="*/ 2420807 w 3118995"/>
              <a:gd name="connsiteY11" fmla="*/ 0 h 4841612"/>
              <a:gd name="connsiteX12" fmla="*/ 2908684 w 3118995"/>
              <a:gd name="connsiteY12" fmla="*/ 49182 h 4841612"/>
              <a:gd name="connsiteX13" fmla="*/ 3118995 w 3118995"/>
              <a:gd name="connsiteY13" fmla="*/ 103259 h 4841612"/>
              <a:gd name="connsiteX14" fmla="*/ 3118995 w 3118995"/>
              <a:gd name="connsiteY14" fmla="*/ 1433153 h 4841612"/>
              <a:gd name="connsiteX15" fmla="*/ 3097556 w 3118995"/>
              <a:gd name="connsiteY15" fmla="*/ 1417121 h 4841612"/>
              <a:gd name="connsiteX16" fmla="*/ 2420807 w 3118995"/>
              <a:gd name="connsiteY16" fmla="*/ 1210403 h 4841612"/>
              <a:gd name="connsiteX17" fmla="*/ 1216652 w 3118995"/>
              <a:gd name="connsiteY17" fmla="*/ 2297050 h 4841612"/>
              <a:gd name="connsiteX18" fmla="*/ 1212074 w 3118995"/>
              <a:gd name="connsiteY18" fmla="*/ 2387713 h 4841612"/>
              <a:gd name="connsiteX19" fmla="*/ 653315 w 3118995"/>
              <a:gd name="connsiteY19" fmla="*/ 2063464 h 4841612"/>
              <a:gd name="connsiteX20" fmla="*/ 650566 w 3118995"/>
              <a:gd name="connsiteY20" fmla="*/ 2068202 h 4841612"/>
              <a:gd name="connsiteX21" fmla="*/ 643629 w 3118995"/>
              <a:gd name="connsiteY21" fmla="*/ 2056125 h 4841612"/>
              <a:gd name="connsiteX22" fmla="*/ 247 w 3118995"/>
              <a:gd name="connsiteY22" fmla="*/ 2425687 h 4841612"/>
              <a:gd name="connsiteX23" fmla="*/ 0 w 3118995"/>
              <a:gd name="connsiteY23" fmla="*/ 2420806 h 4841612"/>
              <a:gd name="connsiteX24" fmla="*/ 2420807 w 3118995"/>
              <a:gd name="connsiteY24" fmla="*/ 0 h 4841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118995" h="4841612">
                <a:moveTo>
                  <a:pt x="641735" y="2240710"/>
                </a:moveTo>
                <a:lnTo>
                  <a:pt x="1221638" y="2577230"/>
                </a:lnTo>
                <a:lnTo>
                  <a:pt x="1234994" y="2664745"/>
                </a:lnTo>
                <a:cubicBezTo>
                  <a:pt x="1347860" y="3216305"/>
                  <a:pt x="1835880" y="3631209"/>
                  <a:pt x="2420807" y="3631209"/>
                </a:cubicBezTo>
                <a:cubicBezTo>
                  <a:pt x="2671490" y="3631209"/>
                  <a:pt x="2904374" y="3555002"/>
                  <a:pt x="3097556" y="3424491"/>
                </a:cubicBezTo>
                <a:lnTo>
                  <a:pt x="3118995" y="3408459"/>
                </a:lnTo>
                <a:lnTo>
                  <a:pt x="3118995" y="4738354"/>
                </a:lnTo>
                <a:lnTo>
                  <a:pt x="2908684" y="4792430"/>
                </a:lnTo>
                <a:cubicBezTo>
                  <a:pt x="2751096" y="4824677"/>
                  <a:pt x="2587929" y="4841612"/>
                  <a:pt x="2420807" y="4841612"/>
                </a:cubicBezTo>
                <a:cubicBezTo>
                  <a:pt x="1167393" y="4841612"/>
                  <a:pt x="136468" y="3889026"/>
                  <a:pt x="12499" y="2668319"/>
                </a:cubicBezTo>
                <a:lnTo>
                  <a:pt x="9251" y="2604012"/>
                </a:lnTo>
                <a:close/>
                <a:moveTo>
                  <a:pt x="2420807" y="0"/>
                </a:moveTo>
                <a:cubicBezTo>
                  <a:pt x="2587929" y="0"/>
                  <a:pt x="2751096" y="16935"/>
                  <a:pt x="2908684" y="49182"/>
                </a:cubicBezTo>
                <a:lnTo>
                  <a:pt x="3118995" y="103259"/>
                </a:lnTo>
                <a:lnTo>
                  <a:pt x="3118995" y="1433153"/>
                </a:lnTo>
                <a:lnTo>
                  <a:pt x="3097556" y="1417121"/>
                </a:lnTo>
                <a:cubicBezTo>
                  <a:pt x="2904374" y="1286610"/>
                  <a:pt x="2671490" y="1210403"/>
                  <a:pt x="2420807" y="1210403"/>
                </a:cubicBezTo>
                <a:cubicBezTo>
                  <a:pt x="1794100" y="1210403"/>
                  <a:pt x="1278637" y="1686697"/>
                  <a:pt x="1216652" y="2297050"/>
                </a:cubicBezTo>
                <a:lnTo>
                  <a:pt x="1212074" y="2387713"/>
                </a:lnTo>
                <a:lnTo>
                  <a:pt x="653315" y="2063464"/>
                </a:lnTo>
                <a:lnTo>
                  <a:pt x="650566" y="2068202"/>
                </a:lnTo>
                <a:lnTo>
                  <a:pt x="643629" y="2056125"/>
                </a:lnTo>
                <a:lnTo>
                  <a:pt x="247" y="2425687"/>
                </a:lnTo>
                <a:lnTo>
                  <a:pt x="0" y="2420806"/>
                </a:lnTo>
                <a:cubicBezTo>
                  <a:pt x="0" y="1083832"/>
                  <a:pt x="1083832" y="0"/>
                  <a:pt x="2420807" y="0"/>
                </a:cubicBezTo>
                <a:close/>
              </a:path>
            </a:pathLst>
          </a:custGeom>
          <a:solidFill>
            <a:srgbClr val="4F81BD">
              <a:lumMod val="40000"/>
              <a:lumOff val="60000"/>
            </a:srgbClr>
          </a:solidFill>
          <a:ln w="25400" cap="flat" cmpd="sng" algn="ctr">
            <a:solidFill>
              <a:srgbClr val="4F81BD">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nvGrpSpPr>
          <p:cNvPr id="4" name="Group 3">
            <a:extLst>
              <a:ext uri="{FF2B5EF4-FFF2-40B4-BE49-F238E27FC236}">
                <a16:creationId xmlns:a16="http://schemas.microsoft.com/office/drawing/2014/main" id="{0EA1B469-2CE1-435C-9AF1-4758407CB59D}"/>
              </a:ext>
            </a:extLst>
          </p:cNvPr>
          <p:cNvGrpSpPr/>
          <p:nvPr/>
        </p:nvGrpSpPr>
        <p:grpSpPr>
          <a:xfrm>
            <a:off x="6506878" y="957215"/>
            <a:ext cx="5103876" cy="5102070"/>
            <a:chOff x="6506878" y="957215"/>
            <a:chExt cx="5103876" cy="5102070"/>
          </a:xfrm>
        </p:grpSpPr>
        <p:sp>
          <p:nvSpPr>
            <p:cNvPr id="5" name="Freeform: Shape 4">
              <a:extLst>
                <a:ext uri="{FF2B5EF4-FFF2-40B4-BE49-F238E27FC236}">
                  <a16:creationId xmlns:a16="http://schemas.microsoft.com/office/drawing/2014/main" id="{A90BABD0-95BF-4CBF-8AC8-7BD425A637E1}"/>
                </a:ext>
              </a:extLst>
            </p:cNvPr>
            <p:cNvSpPr/>
            <p:nvPr/>
          </p:nvSpPr>
          <p:spPr>
            <a:xfrm>
              <a:off x="6506878" y="957215"/>
              <a:ext cx="5103876" cy="5102070"/>
            </a:xfrm>
            <a:custGeom>
              <a:avLst/>
              <a:gdLst>
                <a:gd name="connsiteX0" fmla="*/ 687433 w 4812374"/>
                <a:gd name="connsiteY0" fmla="*/ 3011387 h 4810671"/>
                <a:gd name="connsiteX1" fmla="*/ 1570356 w 4812374"/>
                <a:gd name="connsiteY1" fmla="*/ 3011388 h 4810671"/>
                <a:gd name="connsiteX2" fmla="*/ 1608610 w 4812374"/>
                <a:gd name="connsiteY2" fmla="*/ 3062544 h 4810671"/>
                <a:gd name="connsiteX3" fmla="*/ 2300507 w 4812374"/>
                <a:gd name="connsiteY3" fmla="*/ 3433343 h 4810671"/>
                <a:gd name="connsiteX4" fmla="*/ 2328028 w 4812374"/>
                <a:gd name="connsiteY4" fmla="*/ 3434733 h 4810671"/>
                <a:gd name="connsiteX5" fmla="*/ 1896493 w 4812374"/>
                <a:gd name="connsiteY5" fmla="*/ 4182172 h 4810671"/>
                <a:gd name="connsiteX6" fmla="*/ 1901230 w 4812374"/>
                <a:gd name="connsiteY6" fmla="*/ 4184908 h 4810671"/>
                <a:gd name="connsiteX7" fmla="*/ 1893092 w 4812374"/>
                <a:gd name="connsiteY7" fmla="*/ 4189606 h 4810671"/>
                <a:gd name="connsiteX8" fmla="*/ 2247377 w 4812374"/>
                <a:gd name="connsiteY8" fmla="*/ 4803245 h 4810671"/>
                <a:gd name="connsiteX9" fmla="*/ 2160169 w 4812374"/>
                <a:gd name="connsiteY9" fmla="*/ 4798841 h 4810671"/>
                <a:gd name="connsiteX10" fmla="*/ 410939 w 4812374"/>
                <a:gd name="connsiteY10" fmla="*/ 3750399 h 4810671"/>
                <a:gd name="connsiteX11" fmla="*/ 333940 w 4812374"/>
                <a:gd name="connsiteY11" fmla="*/ 3623655 h 4810671"/>
                <a:gd name="connsiteX12" fmla="*/ 3264650 w 4812374"/>
                <a:gd name="connsiteY12" fmla="*/ 2980696 h 4810671"/>
                <a:gd name="connsiteX13" fmla="*/ 3690789 w 4812374"/>
                <a:gd name="connsiteY13" fmla="*/ 3718792 h 4810671"/>
                <a:gd name="connsiteX14" fmla="*/ 3695527 w 4812374"/>
                <a:gd name="connsiteY14" fmla="*/ 3716057 h 4810671"/>
                <a:gd name="connsiteX15" fmla="*/ 3695527 w 4812374"/>
                <a:gd name="connsiteY15" fmla="*/ 3725454 h 4810671"/>
                <a:gd name="connsiteX16" fmla="*/ 4416589 w 4812374"/>
                <a:gd name="connsiteY16" fmla="*/ 3725454 h 4810671"/>
                <a:gd name="connsiteX17" fmla="*/ 4401435 w 4812374"/>
                <a:gd name="connsiteY17" fmla="*/ 3750399 h 4810671"/>
                <a:gd name="connsiteX18" fmla="*/ 2652206 w 4812374"/>
                <a:gd name="connsiteY18" fmla="*/ 4798841 h 4810671"/>
                <a:gd name="connsiteX19" fmla="*/ 2417941 w 4812374"/>
                <a:gd name="connsiteY19" fmla="*/ 4810671 h 4810671"/>
                <a:gd name="connsiteX20" fmla="*/ 2058923 w 4812374"/>
                <a:gd name="connsiteY20" fmla="*/ 4188834 h 4810671"/>
                <a:gd name="connsiteX21" fmla="*/ 2494605 w 4812374"/>
                <a:gd name="connsiteY21" fmla="*/ 3434215 h 4810671"/>
                <a:gd name="connsiteX22" fmla="*/ 2511867 w 4812374"/>
                <a:gd name="connsiteY22" fmla="*/ 3433343 h 4810671"/>
                <a:gd name="connsiteX23" fmla="*/ 3263266 w 4812374"/>
                <a:gd name="connsiteY23" fmla="*/ 2982974 h 4810671"/>
                <a:gd name="connsiteX24" fmla="*/ 4555893 w 4812374"/>
                <a:gd name="connsiteY24" fmla="*/ 1328587 h 4810671"/>
                <a:gd name="connsiteX25" fmla="*/ 4623284 w 4812374"/>
                <a:gd name="connsiteY25" fmla="*/ 1468481 h 4810671"/>
                <a:gd name="connsiteX26" fmla="*/ 4812374 w 4812374"/>
                <a:gd name="connsiteY26" fmla="*/ 2405077 h 4810671"/>
                <a:gd name="connsiteX27" fmla="*/ 4521960 w 4812374"/>
                <a:gd name="connsiteY27" fmla="*/ 3552009 h 4810671"/>
                <a:gd name="connsiteX28" fmla="*/ 4504072 w 4812374"/>
                <a:gd name="connsiteY28" fmla="*/ 3581454 h 4810671"/>
                <a:gd name="connsiteX29" fmla="*/ 3777774 w 4812374"/>
                <a:gd name="connsiteY29" fmla="*/ 3581454 h 4810671"/>
                <a:gd name="connsiteX30" fmla="*/ 3345970 w 4812374"/>
                <a:gd name="connsiteY30" fmla="*/ 2833546 h 4810671"/>
                <a:gd name="connsiteX31" fmla="*/ 3358564 w 4812374"/>
                <a:gd name="connsiteY31" fmla="*/ 2807402 h 4810671"/>
                <a:gd name="connsiteX32" fmla="*/ 3439789 w 4812374"/>
                <a:gd name="connsiteY32" fmla="*/ 2405077 h 4810671"/>
                <a:gd name="connsiteX33" fmla="*/ 3358564 w 4812374"/>
                <a:gd name="connsiteY33" fmla="*/ 2002752 h 4810671"/>
                <a:gd name="connsiteX34" fmla="*/ 3329667 w 4812374"/>
                <a:gd name="connsiteY34" fmla="*/ 1942766 h 4810671"/>
                <a:gd name="connsiteX35" fmla="*/ 4193603 w 4812374"/>
                <a:gd name="connsiteY35" fmla="*/ 1942767 h 4810671"/>
                <a:gd name="connsiteX36" fmla="*/ 4193604 w 4812374"/>
                <a:gd name="connsiteY36" fmla="*/ 1937296 h 4810671"/>
                <a:gd name="connsiteX37" fmla="*/ 4201742 w 4812374"/>
                <a:gd name="connsiteY37" fmla="*/ 1941994 h 4810671"/>
                <a:gd name="connsiteX38" fmla="*/ 299278 w 4812374"/>
                <a:gd name="connsiteY38" fmla="*/ 1243556 h 4810671"/>
                <a:gd name="connsiteX39" fmla="*/ 1029334 w 4812374"/>
                <a:gd name="connsiteY39" fmla="*/ 1243556 h 4810671"/>
                <a:gd name="connsiteX40" fmla="*/ 1460108 w 4812374"/>
                <a:gd name="connsiteY40" fmla="*/ 1989680 h 4810671"/>
                <a:gd name="connsiteX41" fmla="*/ 1453811 w 4812374"/>
                <a:gd name="connsiteY41" fmla="*/ 2002752 h 4810671"/>
                <a:gd name="connsiteX42" fmla="*/ 1372585 w 4812374"/>
                <a:gd name="connsiteY42" fmla="*/ 2405077 h 4810671"/>
                <a:gd name="connsiteX43" fmla="*/ 1453811 w 4812374"/>
                <a:gd name="connsiteY43" fmla="*/ 2807402 h 4810671"/>
                <a:gd name="connsiteX44" fmla="*/ 1482707 w 4812374"/>
                <a:gd name="connsiteY44" fmla="*/ 2867387 h 4810671"/>
                <a:gd name="connsiteX45" fmla="*/ 611987 w 4812374"/>
                <a:gd name="connsiteY45" fmla="*/ 2867386 h 4810671"/>
                <a:gd name="connsiteX46" fmla="*/ 611987 w 4812374"/>
                <a:gd name="connsiteY46" fmla="*/ 2872857 h 4810671"/>
                <a:gd name="connsiteX47" fmla="*/ 603849 w 4812374"/>
                <a:gd name="connsiteY47" fmla="*/ 2868159 h 4810671"/>
                <a:gd name="connsiteX48" fmla="*/ 253396 w 4812374"/>
                <a:gd name="connsiteY48" fmla="*/ 3475163 h 4810671"/>
                <a:gd name="connsiteX49" fmla="*/ 189090 w 4812374"/>
                <a:gd name="connsiteY49" fmla="*/ 3341674 h 4810671"/>
                <a:gd name="connsiteX50" fmla="*/ 0 w 4812374"/>
                <a:gd name="connsiteY50" fmla="*/ 2405077 h 4810671"/>
                <a:gd name="connsiteX51" fmla="*/ 290414 w 4812374"/>
                <a:gd name="connsiteY51" fmla="*/ 1258146 h 4810671"/>
                <a:gd name="connsiteX52" fmla="*/ 2554763 w 4812374"/>
                <a:gd name="connsiteY52" fmla="*/ 6393 h 4810671"/>
                <a:gd name="connsiteX53" fmla="*/ 2652206 w 4812374"/>
                <a:gd name="connsiteY53" fmla="*/ 11313 h 4810671"/>
                <a:gd name="connsiteX54" fmla="*/ 4401435 w 4812374"/>
                <a:gd name="connsiteY54" fmla="*/ 1059755 h 4810671"/>
                <a:gd name="connsiteX55" fmla="*/ 4474956 w 4812374"/>
                <a:gd name="connsiteY55" fmla="*/ 1180775 h 4810671"/>
                <a:gd name="connsiteX56" fmla="*/ 4118158 w 4812374"/>
                <a:gd name="connsiteY56" fmla="*/ 1798766 h 4810671"/>
                <a:gd name="connsiteX57" fmla="*/ 3242019 w 4812374"/>
                <a:gd name="connsiteY57" fmla="*/ 1798766 h 4810671"/>
                <a:gd name="connsiteX58" fmla="*/ 3203765 w 4812374"/>
                <a:gd name="connsiteY58" fmla="*/ 1747610 h 4810671"/>
                <a:gd name="connsiteX59" fmla="*/ 2511867 w 4812374"/>
                <a:gd name="connsiteY59" fmla="*/ 1376812 h 4810671"/>
                <a:gd name="connsiteX60" fmla="*/ 2497471 w 4812374"/>
                <a:gd name="connsiteY60" fmla="*/ 1376085 h 4810671"/>
                <a:gd name="connsiteX61" fmla="*/ 2917284 w 4812374"/>
                <a:gd name="connsiteY61" fmla="*/ 639450 h 4810671"/>
                <a:gd name="connsiteX62" fmla="*/ 2912531 w 4812374"/>
                <a:gd name="connsiteY62" fmla="*/ 636741 h 4810671"/>
                <a:gd name="connsiteX63" fmla="*/ 2920642 w 4812374"/>
                <a:gd name="connsiteY63" fmla="*/ 631997 h 4810671"/>
                <a:gd name="connsiteX64" fmla="*/ 2384205 w 4812374"/>
                <a:gd name="connsiteY64" fmla="*/ 0 h 4810671"/>
                <a:gd name="connsiteX65" fmla="*/ 2754818 w 4812374"/>
                <a:gd name="connsiteY65" fmla="*/ 633698 h 4810671"/>
                <a:gd name="connsiteX66" fmla="*/ 2332226 w 4812374"/>
                <a:gd name="connsiteY66" fmla="*/ 1375210 h 4810671"/>
                <a:gd name="connsiteX67" fmla="*/ 2300507 w 4812374"/>
                <a:gd name="connsiteY67" fmla="*/ 1376812 h 4810671"/>
                <a:gd name="connsiteX68" fmla="*/ 1549108 w 4812374"/>
                <a:gd name="connsiteY68" fmla="*/ 1827180 h 4810671"/>
                <a:gd name="connsiteX69" fmla="*/ 1540627 w 4812374"/>
                <a:gd name="connsiteY69" fmla="*/ 1841141 h 4810671"/>
                <a:gd name="connsiteX70" fmla="*/ 1116319 w 4812374"/>
                <a:gd name="connsiteY70" fmla="*/ 1106218 h 4810671"/>
                <a:gd name="connsiteX71" fmla="*/ 1111581 w 4812374"/>
                <a:gd name="connsiteY71" fmla="*/ 1108953 h 4810671"/>
                <a:gd name="connsiteX72" fmla="*/ 1111581 w 4812374"/>
                <a:gd name="connsiteY72" fmla="*/ 1099556 h 4810671"/>
                <a:gd name="connsiteX73" fmla="*/ 386760 w 4812374"/>
                <a:gd name="connsiteY73" fmla="*/ 1099556 h 4810671"/>
                <a:gd name="connsiteX74" fmla="*/ 410939 w 4812374"/>
                <a:gd name="connsiteY74" fmla="*/ 1059755 h 4810671"/>
                <a:gd name="connsiteX75" fmla="*/ 2160169 w 4812374"/>
                <a:gd name="connsiteY75" fmla="*/ 11313 h 4810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812374" h="4810671">
                  <a:moveTo>
                    <a:pt x="687433" y="3011387"/>
                  </a:moveTo>
                  <a:lnTo>
                    <a:pt x="1570356" y="3011388"/>
                  </a:lnTo>
                  <a:lnTo>
                    <a:pt x="1608610" y="3062544"/>
                  </a:lnTo>
                  <a:cubicBezTo>
                    <a:pt x="1777123" y="3266735"/>
                    <a:pt x="2022534" y="3405113"/>
                    <a:pt x="2300507" y="3433343"/>
                  </a:cubicBezTo>
                  <a:lnTo>
                    <a:pt x="2328028" y="3434733"/>
                  </a:lnTo>
                  <a:lnTo>
                    <a:pt x="1896493" y="4182172"/>
                  </a:lnTo>
                  <a:lnTo>
                    <a:pt x="1901230" y="4184908"/>
                  </a:lnTo>
                  <a:lnTo>
                    <a:pt x="1893092" y="4189606"/>
                  </a:lnTo>
                  <a:lnTo>
                    <a:pt x="2247377" y="4803245"/>
                  </a:lnTo>
                  <a:lnTo>
                    <a:pt x="2160169" y="4798841"/>
                  </a:lnTo>
                  <a:cubicBezTo>
                    <a:pt x="1432168" y="4724909"/>
                    <a:pt x="800108" y="4326444"/>
                    <a:pt x="410939" y="3750399"/>
                  </a:cubicBezTo>
                  <a:lnTo>
                    <a:pt x="333940" y="3623655"/>
                  </a:lnTo>
                  <a:close/>
                  <a:moveTo>
                    <a:pt x="3264650" y="2980696"/>
                  </a:moveTo>
                  <a:lnTo>
                    <a:pt x="3690789" y="3718792"/>
                  </a:lnTo>
                  <a:lnTo>
                    <a:pt x="3695527" y="3716057"/>
                  </a:lnTo>
                  <a:lnTo>
                    <a:pt x="3695527" y="3725454"/>
                  </a:lnTo>
                  <a:lnTo>
                    <a:pt x="4416589" y="3725454"/>
                  </a:lnTo>
                  <a:lnTo>
                    <a:pt x="4401435" y="3750399"/>
                  </a:lnTo>
                  <a:cubicBezTo>
                    <a:pt x="4012267" y="4326444"/>
                    <a:pt x="3380206" y="4724909"/>
                    <a:pt x="2652206" y="4798841"/>
                  </a:cubicBezTo>
                  <a:lnTo>
                    <a:pt x="2417941" y="4810671"/>
                  </a:lnTo>
                  <a:lnTo>
                    <a:pt x="2058923" y="4188834"/>
                  </a:lnTo>
                  <a:lnTo>
                    <a:pt x="2494605" y="3434215"/>
                  </a:lnTo>
                  <a:lnTo>
                    <a:pt x="2511867" y="3433343"/>
                  </a:lnTo>
                  <a:cubicBezTo>
                    <a:pt x="2824587" y="3401584"/>
                    <a:pt x="3096095" y="3230420"/>
                    <a:pt x="3263266" y="2982974"/>
                  </a:cubicBezTo>
                  <a:close/>
                  <a:moveTo>
                    <a:pt x="4555893" y="1328587"/>
                  </a:moveTo>
                  <a:lnTo>
                    <a:pt x="4623284" y="1468481"/>
                  </a:lnTo>
                  <a:cubicBezTo>
                    <a:pt x="4745044" y="1756353"/>
                    <a:pt x="4812374" y="2072852"/>
                    <a:pt x="4812374" y="2405077"/>
                  </a:cubicBezTo>
                  <a:cubicBezTo>
                    <a:pt x="4812374" y="2820358"/>
                    <a:pt x="4707170" y="3211068"/>
                    <a:pt x="4521960" y="3552009"/>
                  </a:cubicBezTo>
                  <a:lnTo>
                    <a:pt x="4504072" y="3581454"/>
                  </a:lnTo>
                  <a:lnTo>
                    <a:pt x="3777774" y="3581454"/>
                  </a:lnTo>
                  <a:lnTo>
                    <a:pt x="3345970" y="2833546"/>
                  </a:lnTo>
                  <a:lnTo>
                    <a:pt x="3358564" y="2807402"/>
                  </a:lnTo>
                  <a:cubicBezTo>
                    <a:pt x="3410867" y="2683743"/>
                    <a:pt x="3439789" y="2547788"/>
                    <a:pt x="3439789" y="2405077"/>
                  </a:cubicBezTo>
                  <a:cubicBezTo>
                    <a:pt x="3439789" y="2262366"/>
                    <a:pt x="3410867" y="2126411"/>
                    <a:pt x="3358564" y="2002752"/>
                  </a:cubicBezTo>
                  <a:lnTo>
                    <a:pt x="3329667" y="1942766"/>
                  </a:lnTo>
                  <a:lnTo>
                    <a:pt x="4193603" y="1942767"/>
                  </a:lnTo>
                  <a:lnTo>
                    <a:pt x="4193604" y="1937296"/>
                  </a:lnTo>
                  <a:lnTo>
                    <a:pt x="4201742" y="1941994"/>
                  </a:lnTo>
                  <a:close/>
                  <a:moveTo>
                    <a:pt x="299278" y="1243556"/>
                  </a:moveTo>
                  <a:lnTo>
                    <a:pt x="1029334" y="1243556"/>
                  </a:lnTo>
                  <a:lnTo>
                    <a:pt x="1460108" y="1989680"/>
                  </a:lnTo>
                  <a:lnTo>
                    <a:pt x="1453811" y="2002752"/>
                  </a:lnTo>
                  <a:cubicBezTo>
                    <a:pt x="1401508" y="2126411"/>
                    <a:pt x="1372585" y="2262366"/>
                    <a:pt x="1372585" y="2405077"/>
                  </a:cubicBezTo>
                  <a:cubicBezTo>
                    <a:pt x="1372585" y="2547788"/>
                    <a:pt x="1401508" y="2683743"/>
                    <a:pt x="1453811" y="2807402"/>
                  </a:cubicBezTo>
                  <a:lnTo>
                    <a:pt x="1482707" y="2867387"/>
                  </a:lnTo>
                  <a:lnTo>
                    <a:pt x="611987" y="2867386"/>
                  </a:lnTo>
                  <a:lnTo>
                    <a:pt x="611987" y="2872857"/>
                  </a:lnTo>
                  <a:lnTo>
                    <a:pt x="603849" y="2868159"/>
                  </a:lnTo>
                  <a:lnTo>
                    <a:pt x="253396" y="3475163"/>
                  </a:lnTo>
                  <a:lnTo>
                    <a:pt x="189090" y="3341674"/>
                  </a:lnTo>
                  <a:cubicBezTo>
                    <a:pt x="67331" y="3053801"/>
                    <a:pt x="0" y="2737302"/>
                    <a:pt x="0" y="2405077"/>
                  </a:cubicBezTo>
                  <a:cubicBezTo>
                    <a:pt x="0" y="1989796"/>
                    <a:pt x="105204" y="1599086"/>
                    <a:pt x="290414" y="1258146"/>
                  </a:cubicBezTo>
                  <a:close/>
                  <a:moveTo>
                    <a:pt x="2554763" y="6393"/>
                  </a:moveTo>
                  <a:lnTo>
                    <a:pt x="2652206" y="11313"/>
                  </a:lnTo>
                  <a:cubicBezTo>
                    <a:pt x="3380206" y="85246"/>
                    <a:pt x="4012267" y="483710"/>
                    <a:pt x="4401435" y="1059755"/>
                  </a:cubicBezTo>
                  <a:lnTo>
                    <a:pt x="4474956" y="1180775"/>
                  </a:lnTo>
                  <a:lnTo>
                    <a:pt x="4118158" y="1798766"/>
                  </a:lnTo>
                  <a:lnTo>
                    <a:pt x="3242019" y="1798766"/>
                  </a:lnTo>
                  <a:lnTo>
                    <a:pt x="3203765" y="1747610"/>
                  </a:lnTo>
                  <a:cubicBezTo>
                    <a:pt x="3035251" y="1543419"/>
                    <a:pt x="2789841" y="1405041"/>
                    <a:pt x="2511867" y="1376812"/>
                  </a:cubicBezTo>
                  <a:lnTo>
                    <a:pt x="2497471" y="1376085"/>
                  </a:lnTo>
                  <a:lnTo>
                    <a:pt x="2917284" y="639450"/>
                  </a:lnTo>
                  <a:lnTo>
                    <a:pt x="2912531" y="636741"/>
                  </a:lnTo>
                  <a:lnTo>
                    <a:pt x="2920642" y="631997"/>
                  </a:lnTo>
                  <a:close/>
                  <a:moveTo>
                    <a:pt x="2384205" y="0"/>
                  </a:moveTo>
                  <a:lnTo>
                    <a:pt x="2754818" y="633698"/>
                  </a:lnTo>
                  <a:lnTo>
                    <a:pt x="2332226" y="1375210"/>
                  </a:lnTo>
                  <a:lnTo>
                    <a:pt x="2300507" y="1376812"/>
                  </a:lnTo>
                  <a:cubicBezTo>
                    <a:pt x="1987787" y="1408570"/>
                    <a:pt x="1716279" y="1579734"/>
                    <a:pt x="1549108" y="1827180"/>
                  </a:cubicBezTo>
                  <a:lnTo>
                    <a:pt x="1540627" y="1841141"/>
                  </a:lnTo>
                  <a:lnTo>
                    <a:pt x="1116319" y="1106218"/>
                  </a:lnTo>
                  <a:lnTo>
                    <a:pt x="1111581" y="1108953"/>
                  </a:lnTo>
                  <a:lnTo>
                    <a:pt x="1111581" y="1099556"/>
                  </a:lnTo>
                  <a:lnTo>
                    <a:pt x="386760" y="1099556"/>
                  </a:lnTo>
                  <a:lnTo>
                    <a:pt x="410939" y="1059755"/>
                  </a:lnTo>
                  <a:cubicBezTo>
                    <a:pt x="800108" y="483710"/>
                    <a:pt x="1432168" y="85246"/>
                    <a:pt x="2160169" y="11313"/>
                  </a:cubicBezTo>
                  <a:close/>
                </a:path>
              </a:pathLst>
            </a:custGeom>
            <a:solidFill>
              <a:srgbClr val="F79646">
                <a:lumMod val="40000"/>
                <a:lumOff val="60000"/>
              </a:srgbClr>
            </a:solidFill>
            <a:ln w="25400" cap="flat" cmpd="sng" algn="ctr">
              <a:solidFill>
                <a:srgbClr val="F79646">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6" name="Freeform: Shape 25">
              <a:extLst>
                <a:ext uri="{FF2B5EF4-FFF2-40B4-BE49-F238E27FC236}">
                  <a16:creationId xmlns:a16="http://schemas.microsoft.com/office/drawing/2014/main" id="{62B33682-8E1F-4E05-846A-8ED40AA41AEA}"/>
                </a:ext>
              </a:extLst>
            </p:cNvPr>
            <p:cNvSpPr/>
            <p:nvPr/>
          </p:nvSpPr>
          <p:spPr>
            <a:xfrm>
              <a:off x="9531137" y="1617372"/>
              <a:ext cx="1390220" cy="820600"/>
            </a:xfrm>
            <a:custGeom>
              <a:avLst/>
              <a:gdLst>
                <a:gd name="connsiteX0" fmla="*/ 0 w 950561"/>
                <a:gd name="connsiteY0" fmla="*/ 0 h 950561"/>
                <a:gd name="connsiteX1" fmla="*/ 950561 w 950561"/>
                <a:gd name="connsiteY1" fmla="*/ 0 h 950561"/>
                <a:gd name="connsiteX2" fmla="*/ 950561 w 950561"/>
                <a:gd name="connsiteY2" fmla="*/ 950561 h 950561"/>
                <a:gd name="connsiteX3" fmla="*/ 0 w 950561"/>
                <a:gd name="connsiteY3" fmla="*/ 950561 h 950561"/>
                <a:gd name="connsiteX4" fmla="*/ 0 w 950561"/>
                <a:gd name="connsiteY4" fmla="*/ 0 h 95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0561" h="950561">
                  <a:moveTo>
                    <a:pt x="0" y="0"/>
                  </a:moveTo>
                  <a:lnTo>
                    <a:pt x="950561" y="0"/>
                  </a:lnTo>
                  <a:lnTo>
                    <a:pt x="950561" y="950561"/>
                  </a:lnTo>
                  <a:lnTo>
                    <a:pt x="0" y="950561"/>
                  </a:lnTo>
                  <a:lnTo>
                    <a:pt x="0" y="0"/>
                  </a:lnTo>
                  <a:close/>
                </a:path>
              </a:pathLst>
            </a:custGeom>
            <a:noFill/>
            <a:ln>
              <a:noFill/>
            </a:ln>
            <a:effectLst/>
          </p:spPr>
          <p:txBody>
            <a:bodyPr spcFirstLastPara="0" vert="horz" wrap="square" lIns="13970" tIns="13970" rIns="13970" bIns="13970" numCol="1" spcCol="1270" anchor="ctr" anchorCtr="0">
              <a:noAutofit/>
            </a:bodyPr>
            <a:lstStyle>
              <a:defPPr>
                <a:defRPr lang="en-US"/>
              </a:defPPr>
              <a:lvl1pPr marL="0" algn="l" defTabSz="914400" rtl="0" eaLnBrk="1" latinLnBrk="0" hangingPunct="1">
                <a:defRPr sz="1800" kern="1200">
                  <a:solidFill>
                    <a:schemeClr val="tx1">
                      <a:hueOff val="0"/>
                      <a:satOff val="0"/>
                      <a:lumOff val="0"/>
                      <a:alphaOff val="0"/>
                    </a:schemeClr>
                  </a:solidFill>
                  <a:latin typeface="+mn-lt"/>
                  <a:ea typeface="+mn-ea"/>
                  <a:cs typeface="+mn-cs"/>
                </a:defRPr>
              </a:lvl1pPr>
              <a:lvl2pPr marL="457200" algn="l" defTabSz="914400" rtl="0" eaLnBrk="1" latinLnBrk="0" hangingPunct="1">
                <a:defRPr sz="1800" kern="1200">
                  <a:solidFill>
                    <a:schemeClr val="tx1">
                      <a:hueOff val="0"/>
                      <a:satOff val="0"/>
                      <a:lumOff val="0"/>
                      <a:alphaOff val="0"/>
                    </a:schemeClr>
                  </a:solidFill>
                  <a:latin typeface="+mn-lt"/>
                  <a:ea typeface="+mn-ea"/>
                  <a:cs typeface="+mn-cs"/>
                </a:defRPr>
              </a:lvl2pPr>
              <a:lvl3pPr marL="914400" algn="l" defTabSz="914400" rtl="0" eaLnBrk="1" latinLnBrk="0" hangingPunct="1">
                <a:defRPr sz="1800" kern="1200">
                  <a:solidFill>
                    <a:schemeClr val="tx1">
                      <a:hueOff val="0"/>
                      <a:satOff val="0"/>
                      <a:lumOff val="0"/>
                      <a:alphaOff val="0"/>
                    </a:schemeClr>
                  </a:solidFill>
                  <a:latin typeface="+mn-lt"/>
                  <a:ea typeface="+mn-ea"/>
                  <a:cs typeface="+mn-cs"/>
                </a:defRPr>
              </a:lvl3pPr>
              <a:lvl4pPr marL="1371600" algn="l" defTabSz="914400" rtl="0" eaLnBrk="1" latinLnBrk="0" hangingPunct="1">
                <a:defRPr sz="1800" kern="1200">
                  <a:solidFill>
                    <a:schemeClr val="tx1">
                      <a:hueOff val="0"/>
                      <a:satOff val="0"/>
                      <a:lumOff val="0"/>
                      <a:alphaOff val="0"/>
                    </a:schemeClr>
                  </a:solidFill>
                  <a:latin typeface="+mn-lt"/>
                  <a:ea typeface="+mn-ea"/>
                  <a:cs typeface="+mn-cs"/>
                </a:defRPr>
              </a:lvl4pPr>
              <a:lvl5pPr marL="1828800" algn="l" defTabSz="914400" rtl="0" eaLnBrk="1" latinLnBrk="0" hangingPunct="1">
                <a:defRPr sz="1800" kern="1200">
                  <a:solidFill>
                    <a:schemeClr val="tx1">
                      <a:hueOff val="0"/>
                      <a:satOff val="0"/>
                      <a:lumOff val="0"/>
                      <a:alphaOff val="0"/>
                    </a:schemeClr>
                  </a:solidFill>
                  <a:latin typeface="+mn-lt"/>
                  <a:ea typeface="+mn-ea"/>
                  <a:cs typeface="+mn-cs"/>
                </a:defRPr>
              </a:lvl5pPr>
              <a:lvl6pPr marL="2286000" algn="l" defTabSz="914400" rtl="0" eaLnBrk="1" latinLnBrk="0" hangingPunct="1">
                <a:defRPr sz="1800" kern="1200">
                  <a:solidFill>
                    <a:schemeClr val="tx1">
                      <a:hueOff val="0"/>
                      <a:satOff val="0"/>
                      <a:lumOff val="0"/>
                      <a:alphaOff val="0"/>
                    </a:schemeClr>
                  </a:solidFill>
                  <a:latin typeface="+mn-lt"/>
                  <a:ea typeface="+mn-ea"/>
                  <a:cs typeface="+mn-cs"/>
                </a:defRPr>
              </a:lvl6pPr>
              <a:lvl7pPr marL="2743200" algn="l" defTabSz="914400" rtl="0" eaLnBrk="1" latinLnBrk="0" hangingPunct="1">
                <a:defRPr sz="1800" kern="1200">
                  <a:solidFill>
                    <a:schemeClr val="tx1">
                      <a:hueOff val="0"/>
                      <a:satOff val="0"/>
                      <a:lumOff val="0"/>
                      <a:alphaOff val="0"/>
                    </a:schemeClr>
                  </a:solidFill>
                  <a:latin typeface="+mn-lt"/>
                  <a:ea typeface="+mn-ea"/>
                  <a:cs typeface="+mn-cs"/>
                </a:defRPr>
              </a:lvl7pPr>
              <a:lvl8pPr marL="3200400" algn="l" defTabSz="914400" rtl="0" eaLnBrk="1" latinLnBrk="0" hangingPunct="1">
                <a:defRPr sz="1800" kern="1200">
                  <a:solidFill>
                    <a:schemeClr val="tx1">
                      <a:hueOff val="0"/>
                      <a:satOff val="0"/>
                      <a:lumOff val="0"/>
                      <a:alphaOff val="0"/>
                    </a:schemeClr>
                  </a:solidFill>
                  <a:latin typeface="+mn-lt"/>
                  <a:ea typeface="+mn-ea"/>
                  <a:cs typeface="+mn-cs"/>
                </a:defRPr>
              </a:lvl8pPr>
              <a:lvl9pPr marL="3657600" algn="l" defTabSz="914400" rtl="0" eaLnBrk="1" latinLnBrk="0" hangingPunct="1">
                <a:defRPr sz="1800" kern="1200">
                  <a:solidFill>
                    <a:schemeClr val="tx1">
                      <a:hueOff val="0"/>
                      <a:satOff val="0"/>
                      <a:lumOff val="0"/>
                      <a:alphaOff val="0"/>
                    </a:schemeClr>
                  </a:solidFill>
                  <a:latin typeface="+mn-lt"/>
                  <a:ea typeface="+mn-ea"/>
                  <a:cs typeface="+mn-cs"/>
                </a:defRPr>
              </a:lvl9pPr>
            </a:lstStyle>
            <a:p>
              <a:pPr marL="0" marR="0" lvl="0" indent="0" algn="ctr" defTabSz="48895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hueOff val="0"/>
                      <a:satOff val="0"/>
                      <a:lumOff val="0"/>
                      <a:alphaOff val="0"/>
                    </a:prstClr>
                  </a:solidFill>
                  <a:effectLst/>
                  <a:uLnTx/>
                  <a:uFillTx/>
                  <a:latin typeface="Arial" panose="020B0604020202020204" pitchFamily="34" charset="0"/>
                  <a:ea typeface="+mn-ea"/>
                  <a:cs typeface="Arial" panose="020B0604020202020204" pitchFamily="34" charset="0"/>
                </a:rPr>
                <a:t>EVALUATING</a:t>
              </a:r>
            </a:p>
          </p:txBody>
        </p:sp>
        <p:sp>
          <p:nvSpPr>
            <p:cNvPr id="7" name="Freeform: Shape 27">
              <a:extLst>
                <a:ext uri="{FF2B5EF4-FFF2-40B4-BE49-F238E27FC236}">
                  <a16:creationId xmlns:a16="http://schemas.microsoft.com/office/drawing/2014/main" id="{FDF08E36-7BA0-4B23-AE3C-612897DB2F61}"/>
                </a:ext>
              </a:extLst>
            </p:cNvPr>
            <p:cNvSpPr/>
            <p:nvPr/>
          </p:nvSpPr>
          <p:spPr>
            <a:xfrm>
              <a:off x="10200581" y="3342796"/>
              <a:ext cx="1390220" cy="820600"/>
            </a:xfrm>
            <a:custGeom>
              <a:avLst/>
              <a:gdLst>
                <a:gd name="connsiteX0" fmla="*/ 0 w 950561"/>
                <a:gd name="connsiteY0" fmla="*/ 0 h 950561"/>
                <a:gd name="connsiteX1" fmla="*/ 950561 w 950561"/>
                <a:gd name="connsiteY1" fmla="*/ 0 h 950561"/>
                <a:gd name="connsiteX2" fmla="*/ 950561 w 950561"/>
                <a:gd name="connsiteY2" fmla="*/ 950561 h 950561"/>
                <a:gd name="connsiteX3" fmla="*/ 0 w 950561"/>
                <a:gd name="connsiteY3" fmla="*/ 950561 h 950561"/>
                <a:gd name="connsiteX4" fmla="*/ 0 w 950561"/>
                <a:gd name="connsiteY4" fmla="*/ 0 h 95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0561" h="950561">
                  <a:moveTo>
                    <a:pt x="0" y="0"/>
                  </a:moveTo>
                  <a:lnTo>
                    <a:pt x="950561" y="0"/>
                  </a:lnTo>
                  <a:lnTo>
                    <a:pt x="950561" y="950561"/>
                  </a:lnTo>
                  <a:lnTo>
                    <a:pt x="0" y="950561"/>
                  </a:lnTo>
                  <a:lnTo>
                    <a:pt x="0" y="0"/>
                  </a:lnTo>
                  <a:close/>
                </a:path>
              </a:pathLst>
            </a:custGeom>
            <a:noFill/>
            <a:ln>
              <a:noFill/>
            </a:ln>
            <a:effectLst/>
          </p:spPr>
          <p:txBody>
            <a:bodyPr spcFirstLastPara="0" vert="horz" wrap="square" lIns="13970" tIns="13970" rIns="13970" bIns="13970" numCol="1" spcCol="1270" anchor="ctr" anchorCtr="0">
              <a:noAutofit/>
            </a:bodyPr>
            <a:lstStyle>
              <a:defPPr>
                <a:defRPr lang="en-US"/>
              </a:defPPr>
              <a:lvl1pPr marL="0" algn="l" defTabSz="914400" rtl="0" eaLnBrk="1" latinLnBrk="0" hangingPunct="1">
                <a:defRPr sz="1800" kern="1200">
                  <a:solidFill>
                    <a:schemeClr val="tx1">
                      <a:hueOff val="0"/>
                      <a:satOff val="0"/>
                      <a:lumOff val="0"/>
                      <a:alphaOff val="0"/>
                    </a:schemeClr>
                  </a:solidFill>
                  <a:latin typeface="+mn-lt"/>
                  <a:ea typeface="+mn-ea"/>
                  <a:cs typeface="+mn-cs"/>
                </a:defRPr>
              </a:lvl1pPr>
              <a:lvl2pPr marL="457200" algn="l" defTabSz="914400" rtl="0" eaLnBrk="1" latinLnBrk="0" hangingPunct="1">
                <a:defRPr sz="1800" kern="1200">
                  <a:solidFill>
                    <a:schemeClr val="tx1">
                      <a:hueOff val="0"/>
                      <a:satOff val="0"/>
                      <a:lumOff val="0"/>
                      <a:alphaOff val="0"/>
                    </a:schemeClr>
                  </a:solidFill>
                  <a:latin typeface="+mn-lt"/>
                  <a:ea typeface="+mn-ea"/>
                  <a:cs typeface="+mn-cs"/>
                </a:defRPr>
              </a:lvl2pPr>
              <a:lvl3pPr marL="914400" algn="l" defTabSz="914400" rtl="0" eaLnBrk="1" latinLnBrk="0" hangingPunct="1">
                <a:defRPr sz="1800" kern="1200">
                  <a:solidFill>
                    <a:schemeClr val="tx1">
                      <a:hueOff val="0"/>
                      <a:satOff val="0"/>
                      <a:lumOff val="0"/>
                      <a:alphaOff val="0"/>
                    </a:schemeClr>
                  </a:solidFill>
                  <a:latin typeface="+mn-lt"/>
                  <a:ea typeface="+mn-ea"/>
                  <a:cs typeface="+mn-cs"/>
                </a:defRPr>
              </a:lvl3pPr>
              <a:lvl4pPr marL="1371600" algn="l" defTabSz="914400" rtl="0" eaLnBrk="1" latinLnBrk="0" hangingPunct="1">
                <a:defRPr sz="1800" kern="1200">
                  <a:solidFill>
                    <a:schemeClr val="tx1">
                      <a:hueOff val="0"/>
                      <a:satOff val="0"/>
                      <a:lumOff val="0"/>
                      <a:alphaOff val="0"/>
                    </a:schemeClr>
                  </a:solidFill>
                  <a:latin typeface="+mn-lt"/>
                  <a:ea typeface="+mn-ea"/>
                  <a:cs typeface="+mn-cs"/>
                </a:defRPr>
              </a:lvl4pPr>
              <a:lvl5pPr marL="1828800" algn="l" defTabSz="914400" rtl="0" eaLnBrk="1" latinLnBrk="0" hangingPunct="1">
                <a:defRPr sz="1800" kern="1200">
                  <a:solidFill>
                    <a:schemeClr val="tx1">
                      <a:hueOff val="0"/>
                      <a:satOff val="0"/>
                      <a:lumOff val="0"/>
                      <a:alphaOff val="0"/>
                    </a:schemeClr>
                  </a:solidFill>
                  <a:latin typeface="+mn-lt"/>
                  <a:ea typeface="+mn-ea"/>
                  <a:cs typeface="+mn-cs"/>
                </a:defRPr>
              </a:lvl5pPr>
              <a:lvl6pPr marL="2286000" algn="l" defTabSz="914400" rtl="0" eaLnBrk="1" latinLnBrk="0" hangingPunct="1">
                <a:defRPr sz="1800" kern="1200">
                  <a:solidFill>
                    <a:schemeClr val="tx1">
                      <a:hueOff val="0"/>
                      <a:satOff val="0"/>
                      <a:lumOff val="0"/>
                      <a:alphaOff val="0"/>
                    </a:schemeClr>
                  </a:solidFill>
                  <a:latin typeface="+mn-lt"/>
                  <a:ea typeface="+mn-ea"/>
                  <a:cs typeface="+mn-cs"/>
                </a:defRPr>
              </a:lvl6pPr>
              <a:lvl7pPr marL="2743200" algn="l" defTabSz="914400" rtl="0" eaLnBrk="1" latinLnBrk="0" hangingPunct="1">
                <a:defRPr sz="1800" kern="1200">
                  <a:solidFill>
                    <a:schemeClr val="tx1">
                      <a:hueOff val="0"/>
                      <a:satOff val="0"/>
                      <a:lumOff val="0"/>
                      <a:alphaOff val="0"/>
                    </a:schemeClr>
                  </a:solidFill>
                  <a:latin typeface="+mn-lt"/>
                  <a:ea typeface="+mn-ea"/>
                  <a:cs typeface="+mn-cs"/>
                </a:defRPr>
              </a:lvl7pPr>
              <a:lvl8pPr marL="3200400" algn="l" defTabSz="914400" rtl="0" eaLnBrk="1" latinLnBrk="0" hangingPunct="1">
                <a:defRPr sz="1800" kern="1200">
                  <a:solidFill>
                    <a:schemeClr val="tx1">
                      <a:hueOff val="0"/>
                      <a:satOff val="0"/>
                      <a:lumOff val="0"/>
                      <a:alphaOff val="0"/>
                    </a:schemeClr>
                  </a:solidFill>
                  <a:latin typeface="+mn-lt"/>
                  <a:ea typeface="+mn-ea"/>
                  <a:cs typeface="+mn-cs"/>
                </a:defRPr>
              </a:lvl8pPr>
              <a:lvl9pPr marL="3657600" algn="l" defTabSz="914400" rtl="0" eaLnBrk="1" latinLnBrk="0" hangingPunct="1">
                <a:defRPr sz="1800" kern="1200">
                  <a:solidFill>
                    <a:schemeClr val="tx1">
                      <a:hueOff val="0"/>
                      <a:satOff val="0"/>
                      <a:lumOff val="0"/>
                      <a:alphaOff val="0"/>
                    </a:schemeClr>
                  </a:solidFill>
                  <a:latin typeface="+mn-lt"/>
                  <a:ea typeface="+mn-ea"/>
                  <a:cs typeface="+mn-cs"/>
                </a:defRPr>
              </a:lvl9pPr>
            </a:lstStyle>
            <a:p>
              <a:pPr marL="0" marR="0" lvl="0" indent="0" algn="ctr" defTabSz="488950" rtl="0" eaLnBrk="1" fontAlgn="auto" latinLnBrk="0" hangingPunct="1">
                <a:lnSpc>
                  <a:spcPct val="100000"/>
                </a:lnSpc>
                <a:spcBef>
                  <a:spcPts val="0"/>
                </a:spcBef>
                <a:spcAft>
                  <a:spcPts val="0"/>
                </a:spcAft>
                <a:buClrTx/>
                <a:buSzTx/>
                <a:buFont typeface="Times New Roman" panose="02020603050405020304" pitchFamily="18" charset="0"/>
                <a:buNone/>
                <a:tabLst/>
                <a:defRPr/>
              </a:pPr>
              <a:r>
                <a:rPr kumimoji="0" lang="en-US" sz="1600" b="1" i="0" u="none" strike="noStrike" kern="1200" cap="none" spc="0" normalizeH="0" baseline="0" noProof="0" dirty="0">
                  <a:ln>
                    <a:noFill/>
                  </a:ln>
                  <a:solidFill>
                    <a:prstClr val="black">
                      <a:hueOff val="0"/>
                      <a:satOff val="0"/>
                      <a:lumOff val="0"/>
                      <a:alphaOff val="0"/>
                    </a:prstClr>
                  </a:solidFill>
                  <a:effectLst/>
                  <a:uLnTx/>
                  <a:uFillTx/>
                  <a:latin typeface="Arial" panose="020B0604020202020204" pitchFamily="34" charset="0"/>
                  <a:ea typeface="+mn-ea"/>
                  <a:cs typeface="Arial" panose="020B0604020202020204" pitchFamily="34" charset="0"/>
                </a:rPr>
                <a:t>PLANNING</a:t>
              </a:r>
            </a:p>
          </p:txBody>
        </p:sp>
        <p:sp>
          <p:nvSpPr>
            <p:cNvPr id="8" name="Freeform: Shape 29">
              <a:extLst>
                <a:ext uri="{FF2B5EF4-FFF2-40B4-BE49-F238E27FC236}">
                  <a16:creationId xmlns:a16="http://schemas.microsoft.com/office/drawing/2014/main" id="{65BECA5F-BF74-44A5-8440-68A5C1E39B8C}"/>
                </a:ext>
              </a:extLst>
            </p:cNvPr>
            <p:cNvSpPr/>
            <p:nvPr/>
          </p:nvSpPr>
          <p:spPr>
            <a:xfrm>
              <a:off x="9222972" y="4751815"/>
              <a:ext cx="1390220" cy="820600"/>
            </a:xfrm>
            <a:custGeom>
              <a:avLst/>
              <a:gdLst>
                <a:gd name="connsiteX0" fmla="*/ 0 w 950561"/>
                <a:gd name="connsiteY0" fmla="*/ 0 h 950561"/>
                <a:gd name="connsiteX1" fmla="*/ 950561 w 950561"/>
                <a:gd name="connsiteY1" fmla="*/ 0 h 950561"/>
                <a:gd name="connsiteX2" fmla="*/ 950561 w 950561"/>
                <a:gd name="connsiteY2" fmla="*/ 950561 h 950561"/>
                <a:gd name="connsiteX3" fmla="*/ 0 w 950561"/>
                <a:gd name="connsiteY3" fmla="*/ 950561 h 950561"/>
                <a:gd name="connsiteX4" fmla="*/ 0 w 950561"/>
                <a:gd name="connsiteY4" fmla="*/ 0 h 95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0561" h="950561">
                  <a:moveTo>
                    <a:pt x="0" y="0"/>
                  </a:moveTo>
                  <a:lnTo>
                    <a:pt x="950561" y="0"/>
                  </a:lnTo>
                  <a:lnTo>
                    <a:pt x="950561" y="950561"/>
                  </a:lnTo>
                  <a:lnTo>
                    <a:pt x="0" y="950561"/>
                  </a:lnTo>
                  <a:lnTo>
                    <a:pt x="0" y="0"/>
                  </a:lnTo>
                  <a:close/>
                </a:path>
              </a:pathLst>
            </a:custGeom>
            <a:noFill/>
            <a:ln>
              <a:noFill/>
            </a:ln>
            <a:effectLst/>
          </p:spPr>
          <p:txBody>
            <a:bodyPr spcFirstLastPara="0" vert="horz" wrap="square" lIns="13970" tIns="13970" rIns="13970" bIns="13970" numCol="1" spcCol="1270" anchor="ctr" anchorCtr="0">
              <a:noAutofit/>
            </a:bodyPr>
            <a:lstStyle>
              <a:defPPr>
                <a:defRPr lang="en-US"/>
              </a:defPPr>
              <a:lvl1pPr marL="0" algn="l" defTabSz="914400" rtl="0" eaLnBrk="1" latinLnBrk="0" hangingPunct="1">
                <a:defRPr sz="1800" kern="1200">
                  <a:solidFill>
                    <a:schemeClr val="tx1">
                      <a:hueOff val="0"/>
                      <a:satOff val="0"/>
                      <a:lumOff val="0"/>
                      <a:alphaOff val="0"/>
                    </a:schemeClr>
                  </a:solidFill>
                  <a:latin typeface="+mn-lt"/>
                  <a:ea typeface="+mn-ea"/>
                  <a:cs typeface="+mn-cs"/>
                </a:defRPr>
              </a:lvl1pPr>
              <a:lvl2pPr marL="457200" algn="l" defTabSz="914400" rtl="0" eaLnBrk="1" latinLnBrk="0" hangingPunct="1">
                <a:defRPr sz="1800" kern="1200">
                  <a:solidFill>
                    <a:schemeClr val="tx1">
                      <a:hueOff val="0"/>
                      <a:satOff val="0"/>
                      <a:lumOff val="0"/>
                      <a:alphaOff val="0"/>
                    </a:schemeClr>
                  </a:solidFill>
                  <a:latin typeface="+mn-lt"/>
                  <a:ea typeface="+mn-ea"/>
                  <a:cs typeface="+mn-cs"/>
                </a:defRPr>
              </a:lvl2pPr>
              <a:lvl3pPr marL="914400" algn="l" defTabSz="914400" rtl="0" eaLnBrk="1" latinLnBrk="0" hangingPunct="1">
                <a:defRPr sz="1800" kern="1200">
                  <a:solidFill>
                    <a:schemeClr val="tx1">
                      <a:hueOff val="0"/>
                      <a:satOff val="0"/>
                      <a:lumOff val="0"/>
                      <a:alphaOff val="0"/>
                    </a:schemeClr>
                  </a:solidFill>
                  <a:latin typeface="+mn-lt"/>
                  <a:ea typeface="+mn-ea"/>
                  <a:cs typeface="+mn-cs"/>
                </a:defRPr>
              </a:lvl3pPr>
              <a:lvl4pPr marL="1371600" algn="l" defTabSz="914400" rtl="0" eaLnBrk="1" latinLnBrk="0" hangingPunct="1">
                <a:defRPr sz="1800" kern="1200">
                  <a:solidFill>
                    <a:schemeClr val="tx1">
                      <a:hueOff val="0"/>
                      <a:satOff val="0"/>
                      <a:lumOff val="0"/>
                      <a:alphaOff val="0"/>
                    </a:schemeClr>
                  </a:solidFill>
                  <a:latin typeface="+mn-lt"/>
                  <a:ea typeface="+mn-ea"/>
                  <a:cs typeface="+mn-cs"/>
                </a:defRPr>
              </a:lvl4pPr>
              <a:lvl5pPr marL="1828800" algn="l" defTabSz="914400" rtl="0" eaLnBrk="1" latinLnBrk="0" hangingPunct="1">
                <a:defRPr sz="1800" kern="1200">
                  <a:solidFill>
                    <a:schemeClr val="tx1">
                      <a:hueOff val="0"/>
                      <a:satOff val="0"/>
                      <a:lumOff val="0"/>
                      <a:alphaOff val="0"/>
                    </a:schemeClr>
                  </a:solidFill>
                  <a:latin typeface="+mn-lt"/>
                  <a:ea typeface="+mn-ea"/>
                  <a:cs typeface="+mn-cs"/>
                </a:defRPr>
              </a:lvl5pPr>
              <a:lvl6pPr marL="2286000" algn="l" defTabSz="914400" rtl="0" eaLnBrk="1" latinLnBrk="0" hangingPunct="1">
                <a:defRPr sz="1800" kern="1200">
                  <a:solidFill>
                    <a:schemeClr val="tx1">
                      <a:hueOff val="0"/>
                      <a:satOff val="0"/>
                      <a:lumOff val="0"/>
                      <a:alphaOff val="0"/>
                    </a:schemeClr>
                  </a:solidFill>
                  <a:latin typeface="+mn-lt"/>
                  <a:ea typeface="+mn-ea"/>
                  <a:cs typeface="+mn-cs"/>
                </a:defRPr>
              </a:lvl6pPr>
              <a:lvl7pPr marL="2743200" algn="l" defTabSz="914400" rtl="0" eaLnBrk="1" latinLnBrk="0" hangingPunct="1">
                <a:defRPr sz="1800" kern="1200">
                  <a:solidFill>
                    <a:schemeClr val="tx1">
                      <a:hueOff val="0"/>
                      <a:satOff val="0"/>
                      <a:lumOff val="0"/>
                      <a:alphaOff val="0"/>
                    </a:schemeClr>
                  </a:solidFill>
                  <a:latin typeface="+mn-lt"/>
                  <a:ea typeface="+mn-ea"/>
                  <a:cs typeface="+mn-cs"/>
                </a:defRPr>
              </a:lvl7pPr>
              <a:lvl8pPr marL="3200400" algn="l" defTabSz="914400" rtl="0" eaLnBrk="1" latinLnBrk="0" hangingPunct="1">
                <a:defRPr sz="1800" kern="1200">
                  <a:solidFill>
                    <a:schemeClr val="tx1">
                      <a:hueOff val="0"/>
                      <a:satOff val="0"/>
                      <a:lumOff val="0"/>
                      <a:alphaOff val="0"/>
                    </a:schemeClr>
                  </a:solidFill>
                  <a:latin typeface="+mn-lt"/>
                  <a:ea typeface="+mn-ea"/>
                  <a:cs typeface="+mn-cs"/>
                </a:defRPr>
              </a:lvl8pPr>
              <a:lvl9pPr marL="3657600" algn="l" defTabSz="914400" rtl="0" eaLnBrk="1" latinLnBrk="0" hangingPunct="1">
                <a:defRPr sz="1800" kern="1200">
                  <a:solidFill>
                    <a:schemeClr val="tx1">
                      <a:hueOff val="0"/>
                      <a:satOff val="0"/>
                      <a:lumOff val="0"/>
                      <a:alphaOff val="0"/>
                    </a:schemeClr>
                  </a:solidFill>
                  <a:latin typeface="+mn-lt"/>
                  <a:ea typeface="+mn-ea"/>
                  <a:cs typeface="+mn-cs"/>
                </a:defRPr>
              </a:lvl9pPr>
            </a:lstStyle>
            <a:p>
              <a:pPr marL="0" marR="0" lvl="0" indent="0" algn="ctr" defTabSz="488950" rtl="0" eaLnBrk="1" fontAlgn="auto" latinLnBrk="0" hangingPunct="1">
                <a:lnSpc>
                  <a:spcPct val="100000"/>
                </a:lnSpc>
                <a:spcBef>
                  <a:spcPts val="0"/>
                </a:spcBef>
                <a:spcAft>
                  <a:spcPts val="0"/>
                </a:spcAft>
                <a:buClrTx/>
                <a:buSzTx/>
                <a:buFont typeface="Times New Roman" panose="02020603050405020304" pitchFamily="18" charset="0"/>
                <a:buNone/>
                <a:tabLst/>
                <a:defRPr/>
              </a:pPr>
              <a:r>
                <a:rPr kumimoji="0" lang="en-US" sz="1600" b="1" i="0" u="none" strike="noStrike" kern="1200" cap="none" spc="0" normalizeH="0" baseline="0" noProof="0" dirty="0">
                  <a:ln>
                    <a:noFill/>
                  </a:ln>
                  <a:solidFill>
                    <a:prstClr val="black">
                      <a:hueOff val="0"/>
                      <a:satOff val="0"/>
                      <a:lumOff val="0"/>
                      <a:alphaOff val="0"/>
                    </a:prstClr>
                  </a:solidFill>
                  <a:effectLst/>
                  <a:uLnTx/>
                  <a:uFillTx/>
                  <a:latin typeface="Arial" panose="020B0604020202020204" pitchFamily="34" charset="0"/>
                  <a:ea typeface="+mn-ea"/>
                  <a:cs typeface="Arial" panose="020B0604020202020204" pitchFamily="34" charset="0"/>
                </a:rPr>
                <a:t>ORGANIZING</a:t>
              </a:r>
            </a:p>
          </p:txBody>
        </p:sp>
        <p:sp>
          <p:nvSpPr>
            <p:cNvPr id="9" name="Freeform: Shape 31">
              <a:extLst>
                <a:ext uri="{FF2B5EF4-FFF2-40B4-BE49-F238E27FC236}">
                  <a16:creationId xmlns:a16="http://schemas.microsoft.com/office/drawing/2014/main" id="{59A8E973-A5F8-4274-8B7C-E9B1D8578D16}"/>
                </a:ext>
              </a:extLst>
            </p:cNvPr>
            <p:cNvSpPr/>
            <p:nvPr/>
          </p:nvSpPr>
          <p:spPr>
            <a:xfrm>
              <a:off x="7379015" y="4454078"/>
              <a:ext cx="1390220" cy="820600"/>
            </a:xfrm>
            <a:custGeom>
              <a:avLst/>
              <a:gdLst>
                <a:gd name="connsiteX0" fmla="*/ 0 w 950561"/>
                <a:gd name="connsiteY0" fmla="*/ 0 h 950561"/>
                <a:gd name="connsiteX1" fmla="*/ 950561 w 950561"/>
                <a:gd name="connsiteY1" fmla="*/ 0 h 950561"/>
                <a:gd name="connsiteX2" fmla="*/ 950561 w 950561"/>
                <a:gd name="connsiteY2" fmla="*/ 950561 h 950561"/>
                <a:gd name="connsiteX3" fmla="*/ 0 w 950561"/>
                <a:gd name="connsiteY3" fmla="*/ 950561 h 950561"/>
                <a:gd name="connsiteX4" fmla="*/ 0 w 950561"/>
                <a:gd name="connsiteY4" fmla="*/ 0 h 95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0561" h="950561">
                  <a:moveTo>
                    <a:pt x="0" y="0"/>
                  </a:moveTo>
                  <a:lnTo>
                    <a:pt x="950561" y="0"/>
                  </a:lnTo>
                  <a:lnTo>
                    <a:pt x="950561" y="950561"/>
                  </a:lnTo>
                  <a:lnTo>
                    <a:pt x="0" y="950561"/>
                  </a:lnTo>
                  <a:lnTo>
                    <a:pt x="0" y="0"/>
                  </a:lnTo>
                  <a:close/>
                </a:path>
              </a:pathLst>
            </a:custGeom>
            <a:noFill/>
            <a:ln>
              <a:noFill/>
            </a:ln>
            <a:effectLst/>
          </p:spPr>
          <p:txBody>
            <a:bodyPr spcFirstLastPara="0" vert="horz" wrap="square" lIns="13970" tIns="13970" rIns="13970" bIns="13970" numCol="1" spcCol="1270" anchor="ctr" anchorCtr="0">
              <a:noAutofit/>
            </a:bodyPr>
            <a:lstStyle>
              <a:defPPr>
                <a:defRPr lang="en-US"/>
              </a:defPPr>
              <a:lvl1pPr marL="0" algn="l" defTabSz="914400" rtl="0" eaLnBrk="1" latinLnBrk="0" hangingPunct="1">
                <a:defRPr sz="1800" kern="1200">
                  <a:solidFill>
                    <a:schemeClr val="tx1">
                      <a:hueOff val="0"/>
                      <a:satOff val="0"/>
                      <a:lumOff val="0"/>
                      <a:alphaOff val="0"/>
                    </a:schemeClr>
                  </a:solidFill>
                  <a:latin typeface="+mn-lt"/>
                  <a:ea typeface="+mn-ea"/>
                  <a:cs typeface="+mn-cs"/>
                </a:defRPr>
              </a:lvl1pPr>
              <a:lvl2pPr marL="457200" algn="l" defTabSz="914400" rtl="0" eaLnBrk="1" latinLnBrk="0" hangingPunct="1">
                <a:defRPr sz="1800" kern="1200">
                  <a:solidFill>
                    <a:schemeClr val="tx1">
                      <a:hueOff val="0"/>
                      <a:satOff val="0"/>
                      <a:lumOff val="0"/>
                      <a:alphaOff val="0"/>
                    </a:schemeClr>
                  </a:solidFill>
                  <a:latin typeface="+mn-lt"/>
                  <a:ea typeface="+mn-ea"/>
                  <a:cs typeface="+mn-cs"/>
                </a:defRPr>
              </a:lvl2pPr>
              <a:lvl3pPr marL="914400" algn="l" defTabSz="914400" rtl="0" eaLnBrk="1" latinLnBrk="0" hangingPunct="1">
                <a:defRPr sz="1800" kern="1200">
                  <a:solidFill>
                    <a:schemeClr val="tx1">
                      <a:hueOff val="0"/>
                      <a:satOff val="0"/>
                      <a:lumOff val="0"/>
                      <a:alphaOff val="0"/>
                    </a:schemeClr>
                  </a:solidFill>
                  <a:latin typeface="+mn-lt"/>
                  <a:ea typeface="+mn-ea"/>
                  <a:cs typeface="+mn-cs"/>
                </a:defRPr>
              </a:lvl3pPr>
              <a:lvl4pPr marL="1371600" algn="l" defTabSz="914400" rtl="0" eaLnBrk="1" latinLnBrk="0" hangingPunct="1">
                <a:defRPr sz="1800" kern="1200">
                  <a:solidFill>
                    <a:schemeClr val="tx1">
                      <a:hueOff val="0"/>
                      <a:satOff val="0"/>
                      <a:lumOff val="0"/>
                      <a:alphaOff val="0"/>
                    </a:schemeClr>
                  </a:solidFill>
                  <a:latin typeface="+mn-lt"/>
                  <a:ea typeface="+mn-ea"/>
                  <a:cs typeface="+mn-cs"/>
                </a:defRPr>
              </a:lvl4pPr>
              <a:lvl5pPr marL="1828800" algn="l" defTabSz="914400" rtl="0" eaLnBrk="1" latinLnBrk="0" hangingPunct="1">
                <a:defRPr sz="1800" kern="1200">
                  <a:solidFill>
                    <a:schemeClr val="tx1">
                      <a:hueOff val="0"/>
                      <a:satOff val="0"/>
                      <a:lumOff val="0"/>
                      <a:alphaOff val="0"/>
                    </a:schemeClr>
                  </a:solidFill>
                  <a:latin typeface="+mn-lt"/>
                  <a:ea typeface="+mn-ea"/>
                  <a:cs typeface="+mn-cs"/>
                </a:defRPr>
              </a:lvl5pPr>
              <a:lvl6pPr marL="2286000" algn="l" defTabSz="914400" rtl="0" eaLnBrk="1" latinLnBrk="0" hangingPunct="1">
                <a:defRPr sz="1800" kern="1200">
                  <a:solidFill>
                    <a:schemeClr val="tx1">
                      <a:hueOff val="0"/>
                      <a:satOff val="0"/>
                      <a:lumOff val="0"/>
                      <a:alphaOff val="0"/>
                    </a:schemeClr>
                  </a:solidFill>
                  <a:latin typeface="+mn-lt"/>
                  <a:ea typeface="+mn-ea"/>
                  <a:cs typeface="+mn-cs"/>
                </a:defRPr>
              </a:lvl6pPr>
              <a:lvl7pPr marL="2743200" algn="l" defTabSz="914400" rtl="0" eaLnBrk="1" latinLnBrk="0" hangingPunct="1">
                <a:defRPr sz="1800" kern="1200">
                  <a:solidFill>
                    <a:schemeClr val="tx1">
                      <a:hueOff val="0"/>
                      <a:satOff val="0"/>
                      <a:lumOff val="0"/>
                      <a:alphaOff val="0"/>
                    </a:schemeClr>
                  </a:solidFill>
                  <a:latin typeface="+mn-lt"/>
                  <a:ea typeface="+mn-ea"/>
                  <a:cs typeface="+mn-cs"/>
                </a:defRPr>
              </a:lvl7pPr>
              <a:lvl8pPr marL="3200400" algn="l" defTabSz="914400" rtl="0" eaLnBrk="1" latinLnBrk="0" hangingPunct="1">
                <a:defRPr sz="1800" kern="1200">
                  <a:solidFill>
                    <a:schemeClr val="tx1">
                      <a:hueOff val="0"/>
                      <a:satOff val="0"/>
                      <a:lumOff val="0"/>
                      <a:alphaOff val="0"/>
                    </a:schemeClr>
                  </a:solidFill>
                  <a:latin typeface="+mn-lt"/>
                  <a:ea typeface="+mn-ea"/>
                  <a:cs typeface="+mn-cs"/>
                </a:defRPr>
              </a:lvl8pPr>
              <a:lvl9pPr marL="3657600" algn="l" defTabSz="914400" rtl="0" eaLnBrk="1" latinLnBrk="0" hangingPunct="1">
                <a:defRPr sz="1800" kern="1200">
                  <a:solidFill>
                    <a:schemeClr val="tx1">
                      <a:hueOff val="0"/>
                      <a:satOff val="0"/>
                      <a:lumOff val="0"/>
                      <a:alphaOff val="0"/>
                    </a:schemeClr>
                  </a:solidFill>
                  <a:latin typeface="+mn-lt"/>
                  <a:ea typeface="+mn-ea"/>
                  <a:cs typeface="+mn-cs"/>
                </a:defRPr>
              </a:lvl9pPr>
            </a:lstStyle>
            <a:p>
              <a:pPr marL="0" marR="0" lvl="0" indent="0" algn="ctr" defTabSz="488950" rtl="0" eaLnBrk="1" fontAlgn="auto" latinLnBrk="0" hangingPunct="1">
                <a:lnSpc>
                  <a:spcPct val="100000"/>
                </a:lnSpc>
                <a:spcBef>
                  <a:spcPts val="0"/>
                </a:spcBef>
                <a:spcAft>
                  <a:spcPts val="0"/>
                </a:spcAft>
                <a:buClrTx/>
                <a:buSzTx/>
                <a:buFont typeface="Times New Roman" panose="02020603050405020304" pitchFamily="18" charset="0"/>
                <a:buNone/>
                <a:tabLst/>
                <a:defRPr/>
              </a:pPr>
              <a:r>
                <a:rPr kumimoji="0" lang="en-US" sz="1600" b="1" i="0" u="none" strike="noStrike" kern="1200" cap="none" spc="0" normalizeH="0" baseline="0" noProof="0" dirty="0">
                  <a:ln>
                    <a:noFill/>
                  </a:ln>
                  <a:solidFill>
                    <a:prstClr val="black">
                      <a:hueOff val="0"/>
                      <a:satOff val="0"/>
                      <a:lumOff val="0"/>
                      <a:alphaOff val="0"/>
                    </a:prstClr>
                  </a:solidFill>
                  <a:effectLst/>
                  <a:uLnTx/>
                  <a:uFillTx/>
                  <a:latin typeface="Arial" panose="020B0604020202020204" pitchFamily="34" charset="0"/>
                  <a:ea typeface="+mn-ea"/>
                  <a:cs typeface="Arial" panose="020B0604020202020204" pitchFamily="34" charset="0"/>
                </a:rPr>
                <a:t>TRAINING</a:t>
              </a:r>
            </a:p>
            <a:p>
              <a:pPr marL="0" marR="0" lvl="0" indent="0" algn="ctr" defTabSz="488950" rtl="0" eaLnBrk="1" fontAlgn="auto" latinLnBrk="0" hangingPunct="1">
                <a:lnSpc>
                  <a:spcPct val="100000"/>
                </a:lnSpc>
                <a:spcBef>
                  <a:spcPts val="0"/>
                </a:spcBef>
                <a:spcAft>
                  <a:spcPts val="0"/>
                </a:spcAft>
                <a:buClrTx/>
                <a:buSzTx/>
                <a:buFont typeface="Times New Roman" panose="02020603050405020304" pitchFamily="18" charset="0"/>
                <a:buNone/>
                <a:tabLst/>
                <a:defRPr/>
              </a:pPr>
              <a:r>
                <a:rPr kumimoji="0" lang="en-US" sz="1600" b="1" i="0" u="none" strike="noStrike" kern="1200" cap="none" spc="0" normalizeH="0" baseline="0" noProof="0" dirty="0">
                  <a:ln>
                    <a:noFill/>
                  </a:ln>
                  <a:solidFill>
                    <a:prstClr val="black">
                      <a:hueOff val="0"/>
                      <a:satOff val="0"/>
                      <a:lumOff val="0"/>
                      <a:alphaOff val="0"/>
                    </a:prstClr>
                  </a:solidFill>
                  <a:effectLst/>
                  <a:uLnTx/>
                  <a:uFillTx/>
                  <a:latin typeface="Arial" panose="020B0604020202020204" pitchFamily="34" charset="0"/>
                  <a:ea typeface="+mn-ea"/>
                  <a:cs typeface="Arial" panose="020B0604020202020204" pitchFamily="34" charset="0"/>
                </a:rPr>
                <a:t>&amp; EQUIPING</a:t>
              </a:r>
            </a:p>
          </p:txBody>
        </p:sp>
        <p:sp>
          <p:nvSpPr>
            <p:cNvPr id="10" name="Freeform: Shape 33">
              <a:extLst>
                <a:ext uri="{FF2B5EF4-FFF2-40B4-BE49-F238E27FC236}">
                  <a16:creationId xmlns:a16="http://schemas.microsoft.com/office/drawing/2014/main" id="{E43AFF10-6A09-487E-AF19-C6B077A226D6}"/>
                </a:ext>
              </a:extLst>
            </p:cNvPr>
            <p:cNvSpPr/>
            <p:nvPr/>
          </p:nvSpPr>
          <p:spPr>
            <a:xfrm>
              <a:off x="6616278" y="2597620"/>
              <a:ext cx="1390220" cy="820600"/>
            </a:xfrm>
            <a:custGeom>
              <a:avLst/>
              <a:gdLst>
                <a:gd name="connsiteX0" fmla="*/ 0 w 950561"/>
                <a:gd name="connsiteY0" fmla="*/ 0 h 950561"/>
                <a:gd name="connsiteX1" fmla="*/ 950561 w 950561"/>
                <a:gd name="connsiteY1" fmla="*/ 0 h 950561"/>
                <a:gd name="connsiteX2" fmla="*/ 950561 w 950561"/>
                <a:gd name="connsiteY2" fmla="*/ 950561 h 950561"/>
                <a:gd name="connsiteX3" fmla="*/ 0 w 950561"/>
                <a:gd name="connsiteY3" fmla="*/ 950561 h 950561"/>
                <a:gd name="connsiteX4" fmla="*/ 0 w 950561"/>
                <a:gd name="connsiteY4" fmla="*/ 0 h 95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0561" h="950561">
                  <a:moveTo>
                    <a:pt x="0" y="0"/>
                  </a:moveTo>
                  <a:lnTo>
                    <a:pt x="950561" y="0"/>
                  </a:lnTo>
                  <a:lnTo>
                    <a:pt x="950561" y="950561"/>
                  </a:lnTo>
                  <a:lnTo>
                    <a:pt x="0" y="950561"/>
                  </a:lnTo>
                  <a:lnTo>
                    <a:pt x="0" y="0"/>
                  </a:lnTo>
                  <a:close/>
                </a:path>
              </a:pathLst>
            </a:custGeom>
            <a:noFill/>
            <a:ln>
              <a:noFill/>
            </a:ln>
            <a:effectLst/>
          </p:spPr>
          <p:txBody>
            <a:bodyPr spcFirstLastPara="0" vert="horz" wrap="square" lIns="13970" tIns="13970" rIns="13970" bIns="13970" numCol="1" spcCol="1270" anchor="ctr" anchorCtr="0">
              <a:noAutofit/>
            </a:bodyPr>
            <a:lstStyle>
              <a:defPPr>
                <a:defRPr lang="en-US"/>
              </a:defPPr>
              <a:lvl1pPr marL="0" algn="l" defTabSz="914400" rtl="0" eaLnBrk="1" latinLnBrk="0" hangingPunct="1">
                <a:defRPr sz="1800" kern="1200">
                  <a:solidFill>
                    <a:schemeClr val="tx1">
                      <a:hueOff val="0"/>
                      <a:satOff val="0"/>
                      <a:lumOff val="0"/>
                      <a:alphaOff val="0"/>
                    </a:schemeClr>
                  </a:solidFill>
                  <a:latin typeface="+mn-lt"/>
                  <a:ea typeface="+mn-ea"/>
                  <a:cs typeface="+mn-cs"/>
                </a:defRPr>
              </a:lvl1pPr>
              <a:lvl2pPr marL="457200" algn="l" defTabSz="914400" rtl="0" eaLnBrk="1" latinLnBrk="0" hangingPunct="1">
                <a:defRPr sz="1800" kern="1200">
                  <a:solidFill>
                    <a:schemeClr val="tx1">
                      <a:hueOff val="0"/>
                      <a:satOff val="0"/>
                      <a:lumOff val="0"/>
                      <a:alphaOff val="0"/>
                    </a:schemeClr>
                  </a:solidFill>
                  <a:latin typeface="+mn-lt"/>
                  <a:ea typeface="+mn-ea"/>
                  <a:cs typeface="+mn-cs"/>
                </a:defRPr>
              </a:lvl2pPr>
              <a:lvl3pPr marL="914400" algn="l" defTabSz="914400" rtl="0" eaLnBrk="1" latinLnBrk="0" hangingPunct="1">
                <a:defRPr sz="1800" kern="1200">
                  <a:solidFill>
                    <a:schemeClr val="tx1">
                      <a:hueOff val="0"/>
                      <a:satOff val="0"/>
                      <a:lumOff val="0"/>
                      <a:alphaOff val="0"/>
                    </a:schemeClr>
                  </a:solidFill>
                  <a:latin typeface="+mn-lt"/>
                  <a:ea typeface="+mn-ea"/>
                  <a:cs typeface="+mn-cs"/>
                </a:defRPr>
              </a:lvl3pPr>
              <a:lvl4pPr marL="1371600" algn="l" defTabSz="914400" rtl="0" eaLnBrk="1" latinLnBrk="0" hangingPunct="1">
                <a:defRPr sz="1800" kern="1200">
                  <a:solidFill>
                    <a:schemeClr val="tx1">
                      <a:hueOff val="0"/>
                      <a:satOff val="0"/>
                      <a:lumOff val="0"/>
                      <a:alphaOff val="0"/>
                    </a:schemeClr>
                  </a:solidFill>
                  <a:latin typeface="+mn-lt"/>
                  <a:ea typeface="+mn-ea"/>
                  <a:cs typeface="+mn-cs"/>
                </a:defRPr>
              </a:lvl4pPr>
              <a:lvl5pPr marL="1828800" algn="l" defTabSz="914400" rtl="0" eaLnBrk="1" latinLnBrk="0" hangingPunct="1">
                <a:defRPr sz="1800" kern="1200">
                  <a:solidFill>
                    <a:schemeClr val="tx1">
                      <a:hueOff val="0"/>
                      <a:satOff val="0"/>
                      <a:lumOff val="0"/>
                      <a:alphaOff val="0"/>
                    </a:schemeClr>
                  </a:solidFill>
                  <a:latin typeface="+mn-lt"/>
                  <a:ea typeface="+mn-ea"/>
                  <a:cs typeface="+mn-cs"/>
                </a:defRPr>
              </a:lvl5pPr>
              <a:lvl6pPr marL="2286000" algn="l" defTabSz="914400" rtl="0" eaLnBrk="1" latinLnBrk="0" hangingPunct="1">
                <a:defRPr sz="1800" kern="1200">
                  <a:solidFill>
                    <a:schemeClr val="tx1">
                      <a:hueOff val="0"/>
                      <a:satOff val="0"/>
                      <a:lumOff val="0"/>
                      <a:alphaOff val="0"/>
                    </a:schemeClr>
                  </a:solidFill>
                  <a:latin typeface="+mn-lt"/>
                  <a:ea typeface="+mn-ea"/>
                  <a:cs typeface="+mn-cs"/>
                </a:defRPr>
              </a:lvl6pPr>
              <a:lvl7pPr marL="2743200" algn="l" defTabSz="914400" rtl="0" eaLnBrk="1" latinLnBrk="0" hangingPunct="1">
                <a:defRPr sz="1800" kern="1200">
                  <a:solidFill>
                    <a:schemeClr val="tx1">
                      <a:hueOff val="0"/>
                      <a:satOff val="0"/>
                      <a:lumOff val="0"/>
                      <a:alphaOff val="0"/>
                    </a:schemeClr>
                  </a:solidFill>
                  <a:latin typeface="+mn-lt"/>
                  <a:ea typeface="+mn-ea"/>
                  <a:cs typeface="+mn-cs"/>
                </a:defRPr>
              </a:lvl7pPr>
              <a:lvl8pPr marL="3200400" algn="l" defTabSz="914400" rtl="0" eaLnBrk="1" latinLnBrk="0" hangingPunct="1">
                <a:defRPr sz="1800" kern="1200">
                  <a:solidFill>
                    <a:schemeClr val="tx1">
                      <a:hueOff val="0"/>
                      <a:satOff val="0"/>
                      <a:lumOff val="0"/>
                      <a:alphaOff val="0"/>
                    </a:schemeClr>
                  </a:solidFill>
                  <a:latin typeface="+mn-lt"/>
                  <a:ea typeface="+mn-ea"/>
                  <a:cs typeface="+mn-cs"/>
                </a:defRPr>
              </a:lvl8pPr>
              <a:lvl9pPr marL="3657600" algn="l" defTabSz="914400" rtl="0" eaLnBrk="1" latinLnBrk="0" hangingPunct="1">
                <a:defRPr sz="1800" kern="1200">
                  <a:solidFill>
                    <a:schemeClr val="tx1">
                      <a:hueOff val="0"/>
                      <a:satOff val="0"/>
                      <a:lumOff val="0"/>
                      <a:alphaOff val="0"/>
                    </a:schemeClr>
                  </a:solidFill>
                  <a:latin typeface="+mn-lt"/>
                  <a:ea typeface="+mn-ea"/>
                  <a:cs typeface="+mn-cs"/>
                </a:defRPr>
              </a:lvl9pPr>
            </a:lstStyle>
            <a:p>
              <a:pPr marL="0" marR="0" lvl="0" indent="0" algn="ctr" defTabSz="488950" rtl="0" eaLnBrk="1" fontAlgn="auto" latinLnBrk="0" hangingPunct="1">
                <a:lnSpc>
                  <a:spcPct val="100000"/>
                </a:lnSpc>
                <a:spcBef>
                  <a:spcPts val="0"/>
                </a:spcBef>
                <a:spcAft>
                  <a:spcPts val="0"/>
                </a:spcAft>
                <a:buClrTx/>
                <a:buSzTx/>
                <a:buFont typeface="Times New Roman" panose="02020603050405020304" pitchFamily="18" charset="0"/>
                <a:buNone/>
                <a:tabLst/>
                <a:defRPr/>
              </a:pPr>
              <a:r>
                <a:rPr kumimoji="0" lang="en-US" sz="1600" b="1" i="0" u="none" strike="noStrike" kern="1200" cap="none" spc="0" normalizeH="0" baseline="0" noProof="0" dirty="0">
                  <a:ln>
                    <a:noFill/>
                  </a:ln>
                  <a:solidFill>
                    <a:prstClr val="black">
                      <a:hueOff val="0"/>
                      <a:satOff val="0"/>
                      <a:lumOff val="0"/>
                      <a:alphaOff val="0"/>
                    </a:prstClr>
                  </a:solidFill>
                  <a:effectLst/>
                  <a:uLnTx/>
                  <a:uFillTx/>
                  <a:latin typeface="Arial" panose="020B0604020202020204" pitchFamily="34" charset="0"/>
                  <a:ea typeface="+mn-ea"/>
                  <a:cs typeface="Arial" panose="020B0604020202020204" pitchFamily="34" charset="0"/>
                </a:rPr>
                <a:t>PRACTISING</a:t>
              </a:r>
            </a:p>
            <a:p>
              <a:pPr marL="0" marR="0" lvl="0" indent="0" algn="ctr" defTabSz="488950" rtl="0" eaLnBrk="1" fontAlgn="auto" latinLnBrk="0" hangingPunct="1">
                <a:lnSpc>
                  <a:spcPct val="100000"/>
                </a:lnSpc>
                <a:spcBef>
                  <a:spcPts val="0"/>
                </a:spcBef>
                <a:spcAft>
                  <a:spcPts val="0"/>
                </a:spcAft>
                <a:buClrTx/>
                <a:buSzTx/>
                <a:buFont typeface="Times New Roman" panose="02020603050405020304" pitchFamily="18" charset="0"/>
                <a:buNone/>
                <a:tabLst/>
                <a:defRPr/>
              </a:pPr>
              <a:r>
                <a:rPr kumimoji="0" lang="en-US" sz="1600" b="1" i="0" u="none" strike="noStrike" kern="1200" cap="none" spc="0" normalizeH="0" baseline="0" noProof="0" dirty="0">
                  <a:ln>
                    <a:noFill/>
                  </a:ln>
                  <a:solidFill>
                    <a:prstClr val="black">
                      <a:hueOff val="0"/>
                      <a:satOff val="0"/>
                      <a:lumOff val="0"/>
                      <a:alphaOff val="0"/>
                    </a:prstClr>
                  </a:solidFill>
                  <a:effectLst/>
                  <a:uLnTx/>
                  <a:uFillTx/>
                  <a:latin typeface="Arial" panose="020B0604020202020204" pitchFamily="34" charset="0"/>
                  <a:ea typeface="+mn-ea"/>
                  <a:cs typeface="Arial" panose="020B0604020202020204" pitchFamily="34" charset="0"/>
                </a:rPr>
                <a:t>&amp; TESTING</a:t>
              </a:r>
            </a:p>
          </p:txBody>
        </p:sp>
        <p:sp>
          <p:nvSpPr>
            <p:cNvPr id="11" name="Freeform: Shape 35">
              <a:extLst>
                <a:ext uri="{FF2B5EF4-FFF2-40B4-BE49-F238E27FC236}">
                  <a16:creationId xmlns:a16="http://schemas.microsoft.com/office/drawing/2014/main" id="{E3F564DB-0995-42AE-83DA-88501F7037A0}"/>
                </a:ext>
              </a:extLst>
            </p:cNvPr>
            <p:cNvSpPr/>
            <p:nvPr/>
          </p:nvSpPr>
          <p:spPr>
            <a:xfrm>
              <a:off x="7634822" y="1420088"/>
              <a:ext cx="1595712" cy="820600"/>
            </a:xfrm>
            <a:custGeom>
              <a:avLst/>
              <a:gdLst>
                <a:gd name="connsiteX0" fmla="*/ 0 w 950561"/>
                <a:gd name="connsiteY0" fmla="*/ 0 h 950561"/>
                <a:gd name="connsiteX1" fmla="*/ 950561 w 950561"/>
                <a:gd name="connsiteY1" fmla="*/ 0 h 950561"/>
                <a:gd name="connsiteX2" fmla="*/ 950561 w 950561"/>
                <a:gd name="connsiteY2" fmla="*/ 950561 h 950561"/>
                <a:gd name="connsiteX3" fmla="*/ 0 w 950561"/>
                <a:gd name="connsiteY3" fmla="*/ 950561 h 950561"/>
                <a:gd name="connsiteX4" fmla="*/ 0 w 950561"/>
                <a:gd name="connsiteY4" fmla="*/ 0 h 95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0561" h="950561">
                  <a:moveTo>
                    <a:pt x="0" y="0"/>
                  </a:moveTo>
                  <a:lnTo>
                    <a:pt x="950561" y="0"/>
                  </a:lnTo>
                  <a:lnTo>
                    <a:pt x="950561" y="950561"/>
                  </a:lnTo>
                  <a:lnTo>
                    <a:pt x="0" y="950561"/>
                  </a:lnTo>
                  <a:lnTo>
                    <a:pt x="0" y="0"/>
                  </a:lnTo>
                  <a:close/>
                </a:path>
              </a:pathLst>
            </a:custGeom>
            <a:noFill/>
            <a:ln>
              <a:noFill/>
            </a:ln>
            <a:effectLst/>
          </p:spPr>
          <p:txBody>
            <a:bodyPr spcFirstLastPara="0" vert="horz" wrap="square" lIns="13970" tIns="13970" rIns="13970" bIns="13970" numCol="1" spcCol="1270" anchor="ctr" anchorCtr="0">
              <a:noAutofit/>
            </a:bodyPr>
            <a:lstStyle>
              <a:defPPr>
                <a:defRPr lang="en-US"/>
              </a:defPPr>
              <a:lvl1pPr marL="0" algn="l" defTabSz="914400" rtl="0" eaLnBrk="1" latinLnBrk="0" hangingPunct="1">
                <a:defRPr sz="1800" kern="1200">
                  <a:solidFill>
                    <a:schemeClr val="tx1">
                      <a:hueOff val="0"/>
                      <a:satOff val="0"/>
                      <a:lumOff val="0"/>
                      <a:alphaOff val="0"/>
                    </a:schemeClr>
                  </a:solidFill>
                  <a:latin typeface="+mn-lt"/>
                  <a:ea typeface="+mn-ea"/>
                  <a:cs typeface="+mn-cs"/>
                </a:defRPr>
              </a:lvl1pPr>
              <a:lvl2pPr marL="457200" algn="l" defTabSz="914400" rtl="0" eaLnBrk="1" latinLnBrk="0" hangingPunct="1">
                <a:defRPr sz="1800" kern="1200">
                  <a:solidFill>
                    <a:schemeClr val="tx1">
                      <a:hueOff val="0"/>
                      <a:satOff val="0"/>
                      <a:lumOff val="0"/>
                      <a:alphaOff val="0"/>
                    </a:schemeClr>
                  </a:solidFill>
                  <a:latin typeface="+mn-lt"/>
                  <a:ea typeface="+mn-ea"/>
                  <a:cs typeface="+mn-cs"/>
                </a:defRPr>
              </a:lvl2pPr>
              <a:lvl3pPr marL="914400" algn="l" defTabSz="914400" rtl="0" eaLnBrk="1" latinLnBrk="0" hangingPunct="1">
                <a:defRPr sz="1800" kern="1200">
                  <a:solidFill>
                    <a:schemeClr val="tx1">
                      <a:hueOff val="0"/>
                      <a:satOff val="0"/>
                      <a:lumOff val="0"/>
                      <a:alphaOff val="0"/>
                    </a:schemeClr>
                  </a:solidFill>
                  <a:latin typeface="+mn-lt"/>
                  <a:ea typeface="+mn-ea"/>
                  <a:cs typeface="+mn-cs"/>
                </a:defRPr>
              </a:lvl3pPr>
              <a:lvl4pPr marL="1371600" algn="l" defTabSz="914400" rtl="0" eaLnBrk="1" latinLnBrk="0" hangingPunct="1">
                <a:defRPr sz="1800" kern="1200">
                  <a:solidFill>
                    <a:schemeClr val="tx1">
                      <a:hueOff val="0"/>
                      <a:satOff val="0"/>
                      <a:lumOff val="0"/>
                      <a:alphaOff val="0"/>
                    </a:schemeClr>
                  </a:solidFill>
                  <a:latin typeface="+mn-lt"/>
                  <a:ea typeface="+mn-ea"/>
                  <a:cs typeface="+mn-cs"/>
                </a:defRPr>
              </a:lvl4pPr>
              <a:lvl5pPr marL="1828800" algn="l" defTabSz="914400" rtl="0" eaLnBrk="1" latinLnBrk="0" hangingPunct="1">
                <a:defRPr sz="1800" kern="1200">
                  <a:solidFill>
                    <a:schemeClr val="tx1">
                      <a:hueOff val="0"/>
                      <a:satOff val="0"/>
                      <a:lumOff val="0"/>
                      <a:alphaOff val="0"/>
                    </a:schemeClr>
                  </a:solidFill>
                  <a:latin typeface="+mn-lt"/>
                  <a:ea typeface="+mn-ea"/>
                  <a:cs typeface="+mn-cs"/>
                </a:defRPr>
              </a:lvl5pPr>
              <a:lvl6pPr marL="2286000" algn="l" defTabSz="914400" rtl="0" eaLnBrk="1" latinLnBrk="0" hangingPunct="1">
                <a:defRPr sz="1800" kern="1200">
                  <a:solidFill>
                    <a:schemeClr val="tx1">
                      <a:hueOff val="0"/>
                      <a:satOff val="0"/>
                      <a:lumOff val="0"/>
                      <a:alphaOff val="0"/>
                    </a:schemeClr>
                  </a:solidFill>
                  <a:latin typeface="+mn-lt"/>
                  <a:ea typeface="+mn-ea"/>
                  <a:cs typeface="+mn-cs"/>
                </a:defRPr>
              </a:lvl6pPr>
              <a:lvl7pPr marL="2743200" algn="l" defTabSz="914400" rtl="0" eaLnBrk="1" latinLnBrk="0" hangingPunct="1">
                <a:defRPr sz="1800" kern="1200">
                  <a:solidFill>
                    <a:schemeClr val="tx1">
                      <a:hueOff val="0"/>
                      <a:satOff val="0"/>
                      <a:lumOff val="0"/>
                      <a:alphaOff val="0"/>
                    </a:schemeClr>
                  </a:solidFill>
                  <a:latin typeface="+mn-lt"/>
                  <a:ea typeface="+mn-ea"/>
                  <a:cs typeface="+mn-cs"/>
                </a:defRPr>
              </a:lvl7pPr>
              <a:lvl8pPr marL="3200400" algn="l" defTabSz="914400" rtl="0" eaLnBrk="1" latinLnBrk="0" hangingPunct="1">
                <a:defRPr sz="1800" kern="1200">
                  <a:solidFill>
                    <a:schemeClr val="tx1">
                      <a:hueOff val="0"/>
                      <a:satOff val="0"/>
                      <a:lumOff val="0"/>
                      <a:alphaOff val="0"/>
                    </a:schemeClr>
                  </a:solidFill>
                  <a:latin typeface="+mn-lt"/>
                  <a:ea typeface="+mn-ea"/>
                  <a:cs typeface="+mn-cs"/>
                </a:defRPr>
              </a:lvl8pPr>
              <a:lvl9pPr marL="3657600" algn="l" defTabSz="914400" rtl="0" eaLnBrk="1" latinLnBrk="0" hangingPunct="1">
                <a:defRPr sz="1800" kern="1200">
                  <a:solidFill>
                    <a:schemeClr val="tx1">
                      <a:hueOff val="0"/>
                      <a:satOff val="0"/>
                      <a:lumOff val="0"/>
                      <a:alphaOff val="0"/>
                    </a:schemeClr>
                  </a:solidFill>
                  <a:latin typeface="+mn-lt"/>
                  <a:ea typeface="+mn-ea"/>
                  <a:cs typeface="+mn-cs"/>
                </a:defRPr>
              </a:lvl9pPr>
            </a:lstStyle>
            <a:p>
              <a:pPr marL="0" marR="0" lvl="0" indent="0" algn="ctr" defTabSz="488950" rtl="0" eaLnBrk="1" fontAlgn="auto" latinLnBrk="0" hangingPunct="1">
                <a:lnSpc>
                  <a:spcPct val="100000"/>
                </a:lnSpc>
                <a:spcBef>
                  <a:spcPts val="0"/>
                </a:spcBef>
                <a:spcAft>
                  <a:spcPts val="0"/>
                </a:spcAft>
                <a:buClrTx/>
                <a:buSzTx/>
                <a:buFont typeface="Times New Roman" panose="02020603050405020304" pitchFamily="18" charset="0"/>
                <a:buNone/>
                <a:tabLst/>
                <a:defRPr/>
              </a:pPr>
              <a:r>
                <a:rPr kumimoji="0" lang="en-US" sz="1600" b="1" i="0" u="none" strike="noStrike" kern="1200" cap="none" spc="0" normalizeH="0" baseline="0" noProof="0" dirty="0">
                  <a:ln>
                    <a:noFill/>
                  </a:ln>
                  <a:solidFill>
                    <a:prstClr val="black">
                      <a:hueOff val="0"/>
                      <a:satOff val="0"/>
                      <a:lumOff val="0"/>
                      <a:alphaOff val="0"/>
                    </a:prstClr>
                  </a:solidFill>
                  <a:effectLst/>
                  <a:uLnTx/>
                  <a:uFillTx/>
                  <a:latin typeface="Arial" panose="020B0604020202020204" pitchFamily="34" charset="0"/>
                  <a:ea typeface="+mn-ea"/>
                  <a:cs typeface="Arial" panose="020B0604020202020204" pitchFamily="34" charset="0"/>
                </a:rPr>
                <a:t>IMPLEMENTING</a:t>
              </a:r>
            </a:p>
            <a:p>
              <a:pPr marL="0" marR="0" lvl="0" indent="0" algn="ctr" defTabSz="488950" rtl="0" eaLnBrk="1" fontAlgn="auto" latinLnBrk="0" hangingPunct="1">
                <a:lnSpc>
                  <a:spcPct val="100000"/>
                </a:lnSpc>
                <a:spcBef>
                  <a:spcPts val="0"/>
                </a:spcBef>
                <a:spcAft>
                  <a:spcPts val="0"/>
                </a:spcAft>
                <a:buClrTx/>
                <a:buSzTx/>
                <a:buFont typeface="Times New Roman" panose="02020603050405020304" pitchFamily="18" charset="0"/>
                <a:buNone/>
                <a:tabLst/>
                <a:defRPr/>
              </a:pPr>
              <a:r>
                <a:rPr kumimoji="0" lang="en-US" sz="1600" b="1" i="0" u="none" strike="noStrike" kern="1200" cap="none" spc="0" normalizeH="0" baseline="0" noProof="0" dirty="0">
                  <a:ln>
                    <a:noFill/>
                  </a:ln>
                  <a:solidFill>
                    <a:prstClr val="black">
                      <a:hueOff val="0"/>
                      <a:satOff val="0"/>
                      <a:lumOff val="0"/>
                      <a:alphaOff val="0"/>
                    </a:prstClr>
                  </a:solidFill>
                  <a:effectLst/>
                  <a:uLnTx/>
                  <a:uFillTx/>
                  <a:latin typeface="Arial" panose="020B0604020202020204" pitchFamily="34" charset="0"/>
                  <a:ea typeface="+mn-ea"/>
                  <a:cs typeface="Arial" panose="020B0604020202020204" pitchFamily="34" charset="0"/>
                </a:rPr>
                <a:t>CORRECTIVE</a:t>
              </a:r>
            </a:p>
            <a:p>
              <a:pPr marL="0" marR="0" lvl="0" indent="0" algn="ctr" defTabSz="488950" rtl="0" eaLnBrk="1" fontAlgn="auto" latinLnBrk="0" hangingPunct="1">
                <a:lnSpc>
                  <a:spcPct val="100000"/>
                </a:lnSpc>
                <a:spcBef>
                  <a:spcPts val="0"/>
                </a:spcBef>
                <a:spcAft>
                  <a:spcPts val="0"/>
                </a:spcAft>
                <a:buClrTx/>
                <a:buSzTx/>
                <a:buFont typeface="Times New Roman" panose="02020603050405020304" pitchFamily="18" charset="0"/>
                <a:buNone/>
                <a:tabLst/>
                <a:defRPr/>
              </a:pPr>
              <a:r>
                <a:rPr kumimoji="0" lang="en-US" sz="1600" b="1" i="0" u="none" strike="noStrike" kern="1200" cap="none" spc="0" normalizeH="0" baseline="0" noProof="0" dirty="0">
                  <a:ln>
                    <a:noFill/>
                  </a:ln>
                  <a:solidFill>
                    <a:prstClr val="black">
                      <a:hueOff val="0"/>
                      <a:satOff val="0"/>
                      <a:lumOff val="0"/>
                      <a:alphaOff val="0"/>
                    </a:prstClr>
                  </a:solidFill>
                  <a:effectLst/>
                  <a:uLnTx/>
                  <a:uFillTx/>
                  <a:latin typeface="Arial" panose="020B0604020202020204" pitchFamily="34" charset="0"/>
                  <a:ea typeface="+mn-ea"/>
                  <a:cs typeface="Arial" panose="020B0604020202020204" pitchFamily="34" charset="0"/>
                </a:rPr>
                <a:t>ACTIONS</a:t>
              </a:r>
            </a:p>
          </p:txBody>
        </p:sp>
      </p:grpSp>
      <p:sp>
        <p:nvSpPr>
          <p:cNvPr id="12" name="Rectangle 11">
            <a:extLst>
              <a:ext uri="{FF2B5EF4-FFF2-40B4-BE49-F238E27FC236}">
                <a16:creationId xmlns:a16="http://schemas.microsoft.com/office/drawing/2014/main" id="{DA49854F-2CF8-4469-9E96-EBC7E7CC29D6}"/>
              </a:ext>
            </a:extLst>
          </p:cNvPr>
          <p:cNvSpPr/>
          <p:nvPr/>
        </p:nvSpPr>
        <p:spPr>
          <a:xfrm>
            <a:off x="8074125" y="3143821"/>
            <a:ext cx="2031934" cy="830997"/>
          </a:xfrm>
          <a:prstGeom prst="rect">
            <a:avLst/>
          </a:prstGeom>
        </p:spPr>
        <p:txBody>
          <a:bodyPr wrap="square">
            <a:spAutoFit/>
          </a:bodyPr>
          <a:lstStyle/>
          <a:p>
            <a:pPr algn="ctr"/>
            <a:r>
              <a:rPr lang="en-US" sz="1600" b="1" dirty="0">
                <a:solidFill>
                  <a:prstClr val="black"/>
                </a:solidFill>
                <a:latin typeface="Arial" panose="020B0604020202020204" pitchFamily="34" charset="0"/>
                <a:cs typeface="Arial" panose="020B0604020202020204" pitchFamily="34" charset="0"/>
              </a:rPr>
              <a:t>PREPAREDNESS &amp; RESPONSE CYCLE</a:t>
            </a:r>
          </a:p>
        </p:txBody>
      </p:sp>
      <p:sp>
        <p:nvSpPr>
          <p:cNvPr id="13" name="Freeform: Shape 35">
            <a:extLst>
              <a:ext uri="{FF2B5EF4-FFF2-40B4-BE49-F238E27FC236}">
                <a16:creationId xmlns:a16="http://schemas.microsoft.com/office/drawing/2014/main" id="{84A3E730-C938-4947-87A4-A02CA50D5363}"/>
              </a:ext>
            </a:extLst>
          </p:cNvPr>
          <p:cNvSpPr/>
          <p:nvPr/>
        </p:nvSpPr>
        <p:spPr>
          <a:xfrm>
            <a:off x="5588629" y="1755278"/>
            <a:ext cx="1390220" cy="820600"/>
          </a:xfrm>
          <a:custGeom>
            <a:avLst/>
            <a:gdLst>
              <a:gd name="connsiteX0" fmla="*/ 0 w 950561"/>
              <a:gd name="connsiteY0" fmla="*/ 0 h 950561"/>
              <a:gd name="connsiteX1" fmla="*/ 950561 w 950561"/>
              <a:gd name="connsiteY1" fmla="*/ 0 h 950561"/>
              <a:gd name="connsiteX2" fmla="*/ 950561 w 950561"/>
              <a:gd name="connsiteY2" fmla="*/ 950561 h 950561"/>
              <a:gd name="connsiteX3" fmla="*/ 0 w 950561"/>
              <a:gd name="connsiteY3" fmla="*/ 950561 h 950561"/>
              <a:gd name="connsiteX4" fmla="*/ 0 w 950561"/>
              <a:gd name="connsiteY4" fmla="*/ 0 h 95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0561" h="950561">
                <a:moveTo>
                  <a:pt x="0" y="0"/>
                </a:moveTo>
                <a:lnTo>
                  <a:pt x="950561" y="0"/>
                </a:lnTo>
                <a:lnTo>
                  <a:pt x="950561" y="950561"/>
                </a:lnTo>
                <a:lnTo>
                  <a:pt x="0" y="950561"/>
                </a:lnTo>
                <a:lnTo>
                  <a:pt x="0" y="0"/>
                </a:lnTo>
                <a:close/>
              </a:path>
            </a:pathLst>
          </a:custGeom>
          <a:noFill/>
          <a:ln>
            <a:noFill/>
          </a:ln>
          <a:effectLst/>
        </p:spPr>
        <p:txBody>
          <a:bodyPr spcFirstLastPara="0" vert="horz" wrap="square" lIns="13970" tIns="13970" rIns="13970" bIns="13970" numCol="1" spcCol="1270" anchor="ctr" anchorCtr="0">
            <a:noAutofit/>
          </a:bodyPr>
          <a:lstStyle>
            <a:defPPr>
              <a:defRPr lang="en-US"/>
            </a:defPPr>
            <a:lvl1pPr marL="0" algn="l" defTabSz="914400" rtl="0" eaLnBrk="1" latinLnBrk="0" hangingPunct="1">
              <a:defRPr sz="1800" kern="1200">
                <a:solidFill>
                  <a:schemeClr val="tx1">
                    <a:hueOff val="0"/>
                    <a:satOff val="0"/>
                    <a:lumOff val="0"/>
                    <a:alphaOff val="0"/>
                  </a:schemeClr>
                </a:solidFill>
                <a:latin typeface="+mn-lt"/>
                <a:ea typeface="+mn-ea"/>
                <a:cs typeface="+mn-cs"/>
              </a:defRPr>
            </a:lvl1pPr>
            <a:lvl2pPr marL="457200" algn="l" defTabSz="914400" rtl="0" eaLnBrk="1" latinLnBrk="0" hangingPunct="1">
              <a:defRPr sz="1800" kern="1200">
                <a:solidFill>
                  <a:schemeClr val="tx1">
                    <a:hueOff val="0"/>
                    <a:satOff val="0"/>
                    <a:lumOff val="0"/>
                    <a:alphaOff val="0"/>
                  </a:schemeClr>
                </a:solidFill>
                <a:latin typeface="+mn-lt"/>
                <a:ea typeface="+mn-ea"/>
                <a:cs typeface="+mn-cs"/>
              </a:defRPr>
            </a:lvl2pPr>
            <a:lvl3pPr marL="914400" algn="l" defTabSz="914400" rtl="0" eaLnBrk="1" latinLnBrk="0" hangingPunct="1">
              <a:defRPr sz="1800" kern="1200">
                <a:solidFill>
                  <a:schemeClr val="tx1">
                    <a:hueOff val="0"/>
                    <a:satOff val="0"/>
                    <a:lumOff val="0"/>
                    <a:alphaOff val="0"/>
                  </a:schemeClr>
                </a:solidFill>
                <a:latin typeface="+mn-lt"/>
                <a:ea typeface="+mn-ea"/>
                <a:cs typeface="+mn-cs"/>
              </a:defRPr>
            </a:lvl3pPr>
            <a:lvl4pPr marL="1371600" algn="l" defTabSz="914400" rtl="0" eaLnBrk="1" latinLnBrk="0" hangingPunct="1">
              <a:defRPr sz="1800" kern="1200">
                <a:solidFill>
                  <a:schemeClr val="tx1">
                    <a:hueOff val="0"/>
                    <a:satOff val="0"/>
                    <a:lumOff val="0"/>
                    <a:alphaOff val="0"/>
                  </a:schemeClr>
                </a:solidFill>
                <a:latin typeface="+mn-lt"/>
                <a:ea typeface="+mn-ea"/>
                <a:cs typeface="+mn-cs"/>
              </a:defRPr>
            </a:lvl4pPr>
            <a:lvl5pPr marL="1828800" algn="l" defTabSz="914400" rtl="0" eaLnBrk="1" latinLnBrk="0" hangingPunct="1">
              <a:defRPr sz="1800" kern="1200">
                <a:solidFill>
                  <a:schemeClr val="tx1">
                    <a:hueOff val="0"/>
                    <a:satOff val="0"/>
                    <a:lumOff val="0"/>
                    <a:alphaOff val="0"/>
                  </a:schemeClr>
                </a:solidFill>
                <a:latin typeface="+mn-lt"/>
                <a:ea typeface="+mn-ea"/>
                <a:cs typeface="+mn-cs"/>
              </a:defRPr>
            </a:lvl5pPr>
            <a:lvl6pPr marL="2286000" algn="l" defTabSz="914400" rtl="0" eaLnBrk="1" latinLnBrk="0" hangingPunct="1">
              <a:defRPr sz="1800" kern="1200">
                <a:solidFill>
                  <a:schemeClr val="tx1">
                    <a:hueOff val="0"/>
                    <a:satOff val="0"/>
                    <a:lumOff val="0"/>
                    <a:alphaOff val="0"/>
                  </a:schemeClr>
                </a:solidFill>
                <a:latin typeface="+mn-lt"/>
                <a:ea typeface="+mn-ea"/>
                <a:cs typeface="+mn-cs"/>
              </a:defRPr>
            </a:lvl6pPr>
            <a:lvl7pPr marL="2743200" algn="l" defTabSz="914400" rtl="0" eaLnBrk="1" latinLnBrk="0" hangingPunct="1">
              <a:defRPr sz="1800" kern="1200">
                <a:solidFill>
                  <a:schemeClr val="tx1">
                    <a:hueOff val="0"/>
                    <a:satOff val="0"/>
                    <a:lumOff val="0"/>
                    <a:alphaOff val="0"/>
                  </a:schemeClr>
                </a:solidFill>
                <a:latin typeface="+mn-lt"/>
                <a:ea typeface="+mn-ea"/>
                <a:cs typeface="+mn-cs"/>
              </a:defRPr>
            </a:lvl7pPr>
            <a:lvl8pPr marL="3200400" algn="l" defTabSz="914400" rtl="0" eaLnBrk="1" latinLnBrk="0" hangingPunct="1">
              <a:defRPr sz="1800" kern="1200">
                <a:solidFill>
                  <a:schemeClr val="tx1">
                    <a:hueOff val="0"/>
                    <a:satOff val="0"/>
                    <a:lumOff val="0"/>
                    <a:alphaOff val="0"/>
                  </a:schemeClr>
                </a:solidFill>
                <a:latin typeface="+mn-lt"/>
                <a:ea typeface="+mn-ea"/>
                <a:cs typeface="+mn-cs"/>
              </a:defRPr>
            </a:lvl8pPr>
            <a:lvl9pPr marL="3657600" algn="l" defTabSz="914400" rtl="0" eaLnBrk="1" latinLnBrk="0" hangingPunct="1">
              <a:defRPr sz="1800" kern="1200">
                <a:solidFill>
                  <a:schemeClr val="tx1">
                    <a:hueOff val="0"/>
                    <a:satOff val="0"/>
                    <a:lumOff val="0"/>
                    <a:alphaOff val="0"/>
                  </a:schemeClr>
                </a:solidFill>
                <a:latin typeface="+mn-lt"/>
                <a:ea typeface="+mn-ea"/>
                <a:cs typeface="+mn-cs"/>
              </a:defRPr>
            </a:lvl9pPr>
          </a:lstStyle>
          <a:p>
            <a:pPr marL="0" marR="0" lvl="0" indent="0" algn="ctr" defTabSz="488950" rtl="0" eaLnBrk="1" fontAlgn="auto" latinLnBrk="0" hangingPunct="1">
              <a:lnSpc>
                <a:spcPct val="100000"/>
              </a:lnSpc>
              <a:spcBef>
                <a:spcPts val="0"/>
              </a:spcBef>
              <a:spcAft>
                <a:spcPts val="0"/>
              </a:spcAft>
              <a:buClrTx/>
              <a:buSzTx/>
              <a:buFont typeface="Times New Roman" panose="02020603050405020304" pitchFamily="18" charset="0"/>
              <a:buNone/>
              <a:tabLst/>
              <a:defRPr/>
            </a:pPr>
            <a:r>
              <a:rPr kumimoji="0" lang="en-US" sz="1600" b="1" i="0" u="none" strike="noStrike" kern="1200" cap="none" spc="0" normalizeH="0" baseline="0" noProof="0" dirty="0">
                <a:ln>
                  <a:noFill/>
                </a:ln>
                <a:solidFill>
                  <a:prstClr val="black">
                    <a:hueOff val="0"/>
                    <a:satOff val="0"/>
                    <a:lumOff val="0"/>
                    <a:alphaOff val="0"/>
                  </a:prstClr>
                </a:solidFill>
                <a:effectLst/>
                <a:uLnTx/>
                <a:uFillTx/>
                <a:latin typeface="Arial" panose="020B0604020202020204" pitchFamily="34" charset="0"/>
                <a:ea typeface="+mn-ea"/>
                <a:cs typeface="Arial" panose="020B0604020202020204" pitchFamily="34" charset="0"/>
              </a:rPr>
              <a:t>REVIEWING</a:t>
            </a:r>
          </a:p>
        </p:txBody>
      </p:sp>
      <p:sp>
        <p:nvSpPr>
          <p:cNvPr id="14" name="Freeform: Shape 35">
            <a:extLst>
              <a:ext uri="{FF2B5EF4-FFF2-40B4-BE49-F238E27FC236}">
                <a16:creationId xmlns:a16="http://schemas.microsoft.com/office/drawing/2014/main" id="{F0DEB487-6316-4594-855B-6346D767F081}"/>
              </a:ext>
            </a:extLst>
          </p:cNvPr>
          <p:cNvSpPr/>
          <p:nvPr/>
        </p:nvSpPr>
        <p:spPr>
          <a:xfrm>
            <a:off x="5511165" y="4341515"/>
            <a:ext cx="1390220" cy="820600"/>
          </a:xfrm>
          <a:custGeom>
            <a:avLst/>
            <a:gdLst>
              <a:gd name="connsiteX0" fmla="*/ 0 w 950561"/>
              <a:gd name="connsiteY0" fmla="*/ 0 h 950561"/>
              <a:gd name="connsiteX1" fmla="*/ 950561 w 950561"/>
              <a:gd name="connsiteY1" fmla="*/ 0 h 950561"/>
              <a:gd name="connsiteX2" fmla="*/ 950561 w 950561"/>
              <a:gd name="connsiteY2" fmla="*/ 950561 h 950561"/>
              <a:gd name="connsiteX3" fmla="*/ 0 w 950561"/>
              <a:gd name="connsiteY3" fmla="*/ 950561 h 950561"/>
              <a:gd name="connsiteX4" fmla="*/ 0 w 950561"/>
              <a:gd name="connsiteY4" fmla="*/ 0 h 95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0561" h="950561">
                <a:moveTo>
                  <a:pt x="0" y="0"/>
                </a:moveTo>
                <a:lnTo>
                  <a:pt x="950561" y="0"/>
                </a:lnTo>
                <a:lnTo>
                  <a:pt x="950561" y="950561"/>
                </a:lnTo>
                <a:lnTo>
                  <a:pt x="0" y="950561"/>
                </a:lnTo>
                <a:lnTo>
                  <a:pt x="0" y="0"/>
                </a:lnTo>
                <a:close/>
              </a:path>
            </a:pathLst>
          </a:custGeom>
          <a:noFill/>
          <a:ln>
            <a:noFill/>
          </a:ln>
          <a:effectLst/>
        </p:spPr>
        <p:txBody>
          <a:bodyPr spcFirstLastPara="0" vert="horz" wrap="square" lIns="13970" tIns="13970" rIns="13970" bIns="13970" numCol="1" spcCol="1270" anchor="ctr" anchorCtr="0">
            <a:noAutofit/>
          </a:bodyPr>
          <a:lstStyle>
            <a:defPPr>
              <a:defRPr lang="en-US"/>
            </a:defPPr>
            <a:lvl1pPr marL="0" algn="l" defTabSz="914400" rtl="0" eaLnBrk="1" latinLnBrk="0" hangingPunct="1">
              <a:defRPr sz="1800" kern="1200">
                <a:solidFill>
                  <a:schemeClr val="tx1">
                    <a:hueOff val="0"/>
                    <a:satOff val="0"/>
                    <a:lumOff val="0"/>
                    <a:alphaOff val="0"/>
                  </a:schemeClr>
                </a:solidFill>
                <a:latin typeface="+mn-lt"/>
                <a:ea typeface="+mn-ea"/>
                <a:cs typeface="+mn-cs"/>
              </a:defRPr>
            </a:lvl1pPr>
            <a:lvl2pPr marL="457200" algn="l" defTabSz="914400" rtl="0" eaLnBrk="1" latinLnBrk="0" hangingPunct="1">
              <a:defRPr sz="1800" kern="1200">
                <a:solidFill>
                  <a:schemeClr val="tx1">
                    <a:hueOff val="0"/>
                    <a:satOff val="0"/>
                    <a:lumOff val="0"/>
                    <a:alphaOff val="0"/>
                  </a:schemeClr>
                </a:solidFill>
                <a:latin typeface="+mn-lt"/>
                <a:ea typeface="+mn-ea"/>
                <a:cs typeface="+mn-cs"/>
              </a:defRPr>
            </a:lvl2pPr>
            <a:lvl3pPr marL="914400" algn="l" defTabSz="914400" rtl="0" eaLnBrk="1" latinLnBrk="0" hangingPunct="1">
              <a:defRPr sz="1800" kern="1200">
                <a:solidFill>
                  <a:schemeClr val="tx1">
                    <a:hueOff val="0"/>
                    <a:satOff val="0"/>
                    <a:lumOff val="0"/>
                    <a:alphaOff val="0"/>
                  </a:schemeClr>
                </a:solidFill>
                <a:latin typeface="+mn-lt"/>
                <a:ea typeface="+mn-ea"/>
                <a:cs typeface="+mn-cs"/>
              </a:defRPr>
            </a:lvl3pPr>
            <a:lvl4pPr marL="1371600" algn="l" defTabSz="914400" rtl="0" eaLnBrk="1" latinLnBrk="0" hangingPunct="1">
              <a:defRPr sz="1800" kern="1200">
                <a:solidFill>
                  <a:schemeClr val="tx1">
                    <a:hueOff val="0"/>
                    <a:satOff val="0"/>
                    <a:lumOff val="0"/>
                    <a:alphaOff val="0"/>
                  </a:schemeClr>
                </a:solidFill>
                <a:latin typeface="+mn-lt"/>
                <a:ea typeface="+mn-ea"/>
                <a:cs typeface="+mn-cs"/>
              </a:defRPr>
            </a:lvl4pPr>
            <a:lvl5pPr marL="1828800" algn="l" defTabSz="914400" rtl="0" eaLnBrk="1" latinLnBrk="0" hangingPunct="1">
              <a:defRPr sz="1800" kern="1200">
                <a:solidFill>
                  <a:schemeClr val="tx1">
                    <a:hueOff val="0"/>
                    <a:satOff val="0"/>
                    <a:lumOff val="0"/>
                    <a:alphaOff val="0"/>
                  </a:schemeClr>
                </a:solidFill>
                <a:latin typeface="+mn-lt"/>
                <a:ea typeface="+mn-ea"/>
                <a:cs typeface="+mn-cs"/>
              </a:defRPr>
            </a:lvl5pPr>
            <a:lvl6pPr marL="2286000" algn="l" defTabSz="914400" rtl="0" eaLnBrk="1" latinLnBrk="0" hangingPunct="1">
              <a:defRPr sz="1800" kern="1200">
                <a:solidFill>
                  <a:schemeClr val="tx1">
                    <a:hueOff val="0"/>
                    <a:satOff val="0"/>
                    <a:lumOff val="0"/>
                    <a:alphaOff val="0"/>
                  </a:schemeClr>
                </a:solidFill>
                <a:latin typeface="+mn-lt"/>
                <a:ea typeface="+mn-ea"/>
                <a:cs typeface="+mn-cs"/>
              </a:defRPr>
            </a:lvl6pPr>
            <a:lvl7pPr marL="2743200" algn="l" defTabSz="914400" rtl="0" eaLnBrk="1" latinLnBrk="0" hangingPunct="1">
              <a:defRPr sz="1800" kern="1200">
                <a:solidFill>
                  <a:schemeClr val="tx1">
                    <a:hueOff val="0"/>
                    <a:satOff val="0"/>
                    <a:lumOff val="0"/>
                    <a:alphaOff val="0"/>
                  </a:schemeClr>
                </a:solidFill>
                <a:latin typeface="+mn-lt"/>
                <a:ea typeface="+mn-ea"/>
                <a:cs typeface="+mn-cs"/>
              </a:defRPr>
            </a:lvl7pPr>
            <a:lvl8pPr marL="3200400" algn="l" defTabSz="914400" rtl="0" eaLnBrk="1" latinLnBrk="0" hangingPunct="1">
              <a:defRPr sz="1800" kern="1200">
                <a:solidFill>
                  <a:schemeClr val="tx1">
                    <a:hueOff val="0"/>
                    <a:satOff val="0"/>
                    <a:lumOff val="0"/>
                    <a:alphaOff val="0"/>
                  </a:schemeClr>
                </a:solidFill>
                <a:latin typeface="+mn-lt"/>
                <a:ea typeface="+mn-ea"/>
                <a:cs typeface="+mn-cs"/>
              </a:defRPr>
            </a:lvl8pPr>
            <a:lvl9pPr marL="3657600" algn="l" defTabSz="914400" rtl="0" eaLnBrk="1" latinLnBrk="0" hangingPunct="1">
              <a:defRPr sz="1800" kern="1200">
                <a:solidFill>
                  <a:schemeClr val="tx1">
                    <a:hueOff val="0"/>
                    <a:satOff val="0"/>
                    <a:lumOff val="0"/>
                    <a:alphaOff val="0"/>
                  </a:schemeClr>
                </a:solidFill>
                <a:latin typeface="+mn-lt"/>
                <a:ea typeface="+mn-ea"/>
                <a:cs typeface="+mn-cs"/>
              </a:defRPr>
            </a:lvl9pPr>
          </a:lstStyle>
          <a:p>
            <a:pPr marL="0" marR="0" lvl="0" indent="0" algn="ctr" defTabSz="488950" rtl="0" eaLnBrk="1" fontAlgn="auto" latinLnBrk="0" hangingPunct="1">
              <a:lnSpc>
                <a:spcPct val="100000"/>
              </a:lnSpc>
              <a:spcBef>
                <a:spcPts val="0"/>
              </a:spcBef>
              <a:spcAft>
                <a:spcPts val="0"/>
              </a:spcAft>
              <a:buClrTx/>
              <a:buSzTx/>
              <a:buFont typeface="Times New Roman" panose="02020603050405020304" pitchFamily="18" charset="0"/>
              <a:buNone/>
              <a:tabLst/>
              <a:defRPr/>
            </a:pPr>
            <a:r>
              <a:rPr kumimoji="0" lang="en-US" sz="1600" b="1" i="0" u="none" strike="noStrike" kern="1200" cap="none" spc="-90" normalizeH="0" baseline="0" noProof="0" dirty="0">
                <a:ln>
                  <a:noFill/>
                </a:ln>
                <a:solidFill>
                  <a:prstClr val="black">
                    <a:hueOff val="0"/>
                    <a:satOff val="0"/>
                    <a:lumOff val="0"/>
                    <a:alphaOff val="0"/>
                  </a:prstClr>
                </a:solidFill>
                <a:effectLst/>
                <a:uLnTx/>
                <a:uFillTx/>
                <a:latin typeface="Arial" panose="020B0604020202020204" pitchFamily="34" charset="0"/>
                <a:ea typeface="+mn-ea"/>
                <a:cs typeface="Arial" panose="020B0604020202020204" pitchFamily="34" charset="0"/>
              </a:rPr>
              <a:t>RESPONDING</a:t>
            </a:r>
          </a:p>
        </p:txBody>
      </p:sp>
      <p:sp>
        <p:nvSpPr>
          <p:cNvPr id="15" name="Freeform: Shape 14">
            <a:extLst>
              <a:ext uri="{FF2B5EF4-FFF2-40B4-BE49-F238E27FC236}">
                <a16:creationId xmlns:a16="http://schemas.microsoft.com/office/drawing/2014/main" id="{251C677A-10C8-47F9-A68B-93E5B17E531B}"/>
              </a:ext>
            </a:extLst>
          </p:cNvPr>
          <p:cNvSpPr/>
          <p:nvPr/>
        </p:nvSpPr>
        <p:spPr>
          <a:xfrm rot="13200000" flipV="1">
            <a:off x="6923249" y="5250882"/>
            <a:ext cx="594899" cy="568711"/>
          </a:xfrm>
          <a:custGeom>
            <a:avLst/>
            <a:gdLst>
              <a:gd name="connsiteX0" fmla="*/ 808119 w 1490545"/>
              <a:gd name="connsiteY0" fmla="*/ 1203183 h 1424931"/>
              <a:gd name="connsiteX1" fmla="*/ 260985 w 1490545"/>
              <a:gd name="connsiteY1" fmla="*/ 744083 h 1424931"/>
              <a:gd name="connsiteX2" fmla="*/ 184214 w 1490545"/>
              <a:gd name="connsiteY2" fmla="*/ 835575 h 1424931"/>
              <a:gd name="connsiteX3" fmla="*/ 731349 w 1490545"/>
              <a:gd name="connsiteY3" fmla="*/ 1294675 h 1424931"/>
              <a:gd name="connsiteX4" fmla="*/ 1066311 w 1490545"/>
              <a:gd name="connsiteY4" fmla="*/ 1107793 h 1424931"/>
              <a:gd name="connsiteX5" fmla="*/ 1013000 w 1490545"/>
              <a:gd name="connsiteY5" fmla="*/ 1152526 h 1424931"/>
              <a:gd name="connsiteX6" fmla="*/ 1241575 w 1490545"/>
              <a:gd name="connsiteY6" fmla="*/ 1424931 h 1424931"/>
              <a:gd name="connsiteX7" fmla="*/ 1294886 w 1490545"/>
              <a:gd name="connsiteY7" fmla="*/ 1380198 h 1424931"/>
              <a:gd name="connsiteX8" fmla="*/ 342755 w 1490545"/>
              <a:gd name="connsiteY8" fmla="*/ 463393 h 1424931"/>
              <a:gd name="connsiteX9" fmla="*/ 34796 w 1490545"/>
              <a:gd name="connsiteY9" fmla="*/ 285594 h 1424931"/>
              <a:gd name="connsiteX10" fmla="*/ 0 w 1490545"/>
              <a:gd name="connsiteY10" fmla="*/ 345862 h 1424931"/>
              <a:gd name="connsiteX11" fmla="*/ 307959 w 1490545"/>
              <a:gd name="connsiteY11" fmla="*/ 523662 h 1424931"/>
              <a:gd name="connsiteX12" fmla="*/ 954736 w 1490545"/>
              <a:gd name="connsiteY12" fmla="*/ 723969 h 1424931"/>
              <a:gd name="connsiteX13" fmla="*/ 912008 w 1490545"/>
              <a:gd name="connsiteY13" fmla="*/ 809873 h 1424931"/>
              <a:gd name="connsiteX14" fmla="*/ 940566 w 1490545"/>
              <a:gd name="connsiteY14" fmla="*/ 876255 h 1424931"/>
              <a:gd name="connsiteX15" fmla="*/ 870234 w 1490545"/>
              <a:gd name="connsiteY15" fmla="*/ 859658 h 1424931"/>
              <a:gd name="connsiteX16" fmla="*/ 793055 w 1490545"/>
              <a:gd name="connsiteY16" fmla="*/ 916653 h 1424931"/>
              <a:gd name="connsiteX17" fmla="*/ 835782 w 1490545"/>
              <a:gd name="connsiteY17" fmla="*/ 830749 h 1424931"/>
              <a:gd name="connsiteX18" fmla="*/ 807224 w 1490545"/>
              <a:gd name="connsiteY18" fmla="*/ 764368 h 1424931"/>
              <a:gd name="connsiteX19" fmla="*/ 877556 w 1490545"/>
              <a:gd name="connsiteY19" fmla="*/ 780965 h 1424931"/>
              <a:gd name="connsiteX20" fmla="*/ 875309 w 1490545"/>
              <a:gd name="connsiteY20" fmla="*/ 567534 h 1424931"/>
              <a:gd name="connsiteX21" fmla="*/ 451846 w 1490545"/>
              <a:gd name="connsiteY21" fmla="*/ 516624 h 1424931"/>
              <a:gd name="connsiteX22" fmla="*/ 301950 w 1490545"/>
              <a:gd name="connsiteY22" fmla="*/ 695263 h 1424931"/>
              <a:gd name="connsiteX23" fmla="*/ 849083 w 1490545"/>
              <a:gd name="connsiteY23" fmla="*/ 1154362 h 1424931"/>
              <a:gd name="connsiteX24" fmla="*/ 998980 w 1490545"/>
              <a:gd name="connsiteY24" fmla="*/ 975723 h 1424931"/>
              <a:gd name="connsiteX25" fmla="*/ 875309 w 1490545"/>
              <a:gd name="connsiteY25" fmla="*/ 567534 h 1424931"/>
              <a:gd name="connsiteX26" fmla="*/ 536224 w 1490545"/>
              <a:gd name="connsiteY26" fmla="*/ 0 h 1424931"/>
              <a:gd name="connsiteX27" fmla="*/ 467689 w 1490545"/>
              <a:gd name="connsiteY27" fmla="*/ 12084 h 1424931"/>
              <a:gd name="connsiteX28" fmla="*/ 529439 w 1490545"/>
              <a:gd name="connsiteY28" fmla="*/ 362282 h 1424931"/>
              <a:gd name="connsiteX29" fmla="*/ 597973 w 1490545"/>
              <a:gd name="connsiteY29" fmla="*/ 350197 h 1424931"/>
              <a:gd name="connsiteX30" fmla="*/ 1490545 w 1490545"/>
              <a:gd name="connsiteY30" fmla="*/ 780950 h 1424931"/>
              <a:gd name="connsiteX31" fmla="*/ 1134945 w 1490545"/>
              <a:gd name="connsiteY31" fmla="*/ 780950 h 1424931"/>
              <a:gd name="connsiteX32" fmla="*/ 1134945 w 1490545"/>
              <a:gd name="connsiteY32" fmla="*/ 850542 h 1424931"/>
              <a:gd name="connsiteX33" fmla="*/ 1490545 w 1490545"/>
              <a:gd name="connsiteY33" fmla="*/ 850542 h 1424931"/>
              <a:gd name="connsiteX34" fmla="*/ 1190439 w 1490545"/>
              <a:gd name="connsiteY34" fmla="*/ 228843 h 1424931"/>
              <a:gd name="connsiteX35" fmla="*/ 1137128 w 1490545"/>
              <a:gd name="connsiteY35" fmla="*/ 184110 h 1424931"/>
              <a:gd name="connsiteX36" fmla="*/ 908553 w 1490545"/>
              <a:gd name="connsiteY36" fmla="*/ 456515 h 1424931"/>
              <a:gd name="connsiteX37" fmla="*/ 961864 w 1490545"/>
              <a:gd name="connsiteY37" fmla="*/ 501248 h 1424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490545" h="1424931">
                <a:moveTo>
                  <a:pt x="808119" y="1203183"/>
                </a:moveTo>
                <a:lnTo>
                  <a:pt x="260985" y="744083"/>
                </a:lnTo>
                <a:lnTo>
                  <a:pt x="184214" y="835575"/>
                </a:lnTo>
                <a:lnTo>
                  <a:pt x="731349" y="1294675"/>
                </a:lnTo>
                <a:close/>
                <a:moveTo>
                  <a:pt x="1066311" y="1107793"/>
                </a:moveTo>
                <a:lnTo>
                  <a:pt x="1013000" y="1152526"/>
                </a:lnTo>
                <a:lnTo>
                  <a:pt x="1241575" y="1424931"/>
                </a:lnTo>
                <a:lnTo>
                  <a:pt x="1294886" y="1380198"/>
                </a:lnTo>
                <a:close/>
                <a:moveTo>
                  <a:pt x="342755" y="463393"/>
                </a:moveTo>
                <a:lnTo>
                  <a:pt x="34796" y="285594"/>
                </a:lnTo>
                <a:lnTo>
                  <a:pt x="0" y="345862"/>
                </a:lnTo>
                <a:lnTo>
                  <a:pt x="307959" y="523662"/>
                </a:lnTo>
                <a:close/>
                <a:moveTo>
                  <a:pt x="954736" y="723969"/>
                </a:moveTo>
                <a:lnTo>
                  <a:pt x="912008" y="809873"/>
                </a:lnTo>
                <a:lnTo>
                  <a:pt x="940566" y="876255"/>
                </a:lnTo>
                <a:lnTo>
                  <a:pt x="870234" y="859658"/>
                </a:lnTo>
                <a:lnTo>
                  <a:pt x="793055" y="916653"/>
                </a:lnTo>
                <a:lnTo>
                  <a:pt x="835782" y="830749"/>
                </a:lnTo>
                <a:lnTo>
                  <a:pt x="807224" y="764368"/>
                </a:lnTo>
                <a:lnTo>
                  <a:pt x="877556" y="780965"/>
                </a:lnTo>
                <a:close/>
                <a:moveTo>
                  <a:pt x="875309" y="567534"/>
                </a:moveTo>
                <a:cubicBezTo>
                  <a:pt x="724222" y="440757"/>
                  <a:pt x="534631" y="417964"/>
                  <a:pt x="451846" y="516624"/>
                </a:cubicBezTo>
                <a:lnTo>
                  <a:pt x="301950" y="695263"/>
                </a:lnTo>
                <a:lnTo>
                  <a:pt x="849083" y="1154362"/>
                </a:lnTo>
                <a:lnTo>
                  <a:pt x="998980" y="975723"/>
                </a:lnTo>
                <a:cubicBezTo>
                  <a:pt x="1081765" y="877063"/>
                  <a:pt x="1026396" y="694311"/>
                  <a:pt x="875309" y="567534"/>
                </a:cubicBezTo>
                <a:close/>
                <a:moveTo>
                  <a:pt x="536224" y="0"/>
                </a:moveTo>
                <a:lnTo>
                  <a:pt x="467689" y="12084"/>
                </a:lnTo>
                <a:lnTo>
                  <a:pt x="529439" y="362282"/>
                </a:lnTo>
                <a:lnTo>
                  <a:pt x="597973" y="350197"/>
                </a:lnTo>
                <a:close/>
                <a:moveTo>
                  <a:pt x="1490545" y="780950"/>
                </a:moveTo>
                <a:lnTo>
                  <a:pt x="1134945" y="780950"/>
                </a:lnTo>
                <a:lnTo>
                  <a:pt x="1134945" y="850542"/>
                </a:lnTo>
                <a:lnTo>
                  <a:pt x="1490545" y="850542"/>
                </a:lnTo>
                <a:close/>
                <a:moveTo>
                  <a:pt x="1190439" y="228843"/>
                </a:moveTo>
                <a:lnTo>
                  <a:pt x="1137128" y="184110"/>
                </a:lnTo>
                <a:lnTo>
                  <a:pt x="908553" y="456515"/>
                </a:lnTo>
                <a:lnTo>
                  <a:pt x="961864" y="501248"/>
                </a:lnTo>
                <a:close/>
              </a:path>
            </a:pathLst>
          </a:custGeom>
          <a:solidFill>
            <a:srgbClr val="FF0000"/>
          </a:solidFill>
          <a:ln w="25400" cap="flat" cmpd="sng" algn="ctr">
            <a:solidFill>
              <a:srgbClr val="FF0000"/>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nvGrpSpPr>
          <p:cNvPr id="16" name="Group 15">
            <a:extLst>
              <a:ext uri="{FF2B5EF4-FFF2-40B4-BE49-F238E27FC236}">
                <a16:creationId xmlns:a16="http://schemas.microsoft.com/office/drawing/2014/main" id="{D48CF615-DB9E-4540-BFE3-79CF24320964}"/>
              </a:ext>
            </a:extLst>
          </p:cNvPr>
          <p:cNvGrpSpPr/>
          <p:nvPr/>
        </p:nvGrpSpPr>
        <p:grpSpPr>
          <a:xfrm>
            <a:off x="5351146" y="2647147"/>
            <a:ext cx="1172775" cy="402606"/>
            <a:chOff x="5351146" y="2647147"/>
            <a:chExt cx="1172775" cy="402606"/>
          </a:xfrm>
        </p:grpSpPr>
        <p:pic>
          <p:nvPicPr>
            <p:cNvPr id="17" name="Picture 105">
              <a:extLst>
                <a:ext uri="{FF2B5EF4-FFF2-40B4-BE49-F238E27FC236}">
                  <a16:creationId xmlns:a16="http://schemas.microsoft.com/office/drawing/2014/main" id="{331880B8-0510-4EB6-8C94-7915FABDA20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51146" y="2647147"/>
              <a:ext cx="507772" cy="402606"/>
            </a:xfrm>
            <a:prstGeom prst="rect">
              <a:avLst/>
            </a:prstGeom>
            <a:ln>
              <a:noFill/>
            </a:ln>
          </p:spPr>
        </p:pic>
        <p:sp>
          <p:nvSpPr>
            <p:cNvPr id="18" name="TextBox 17">
              <a:extLst>
                <a:ext uri="{FF2B5EF4-FFF2-40B4-BE49-F238E27FC236}">
                  <a16:creationId xmlns:a16="http://schemas.microsoft.com/office/drawing/2014/main" id="{CFD35584-3439-49BB-8FE3-5EA6E0E069EA}"/>
                </a:ext>
              </a:extLst>
            </p:cNvPr>
            <p:cNvSpPr txBox="1"/>
            <p:nvPr/>
          </p:nvSpPr>
          <p:spPr>
            <a:xfrm>
              <a:off x="5800646" y="2680421"/>
              <a:ext cx="723275" cy="369332"/>
            </a:xfrm>
            <a:prstGeom prst="rect">
              <a:avLst/>
            </a:prstGeom>
            <a:noFill/>
          </p:spPr>
          <p:txBody>
            <a:bodyPr wrap="none" rtlCol="0">
              <a:spAutoFit/>
            </a:bodyPr>
            <a:lstStyle/>
            <a:p>
              <a:r>
                <a:rPr lang="en-US" dirty="0">
                  <a:solidFill>
                    <a:srgbClr val="013D77"/>
                  </a:solidFill>
                  <a:latin typeface="Arial Black" panose="020B0A04020102020204" pitchFamily="34" charset="0"/>
                </a:rPr>
                <a:t>AAR</a:t>
              </a:r>
            </a:p>
          </p:txBody>
        </p:sp>
      </p:grpSp>
      <p:grpSp>
        <p:nvGrpSpPr>
          <p:cNvPr id="19" name="Group 18">
            <a:extLst>
              <a:ext uri="{FF2B5EF4-FFF2-40B4-BE49-F238E27FC236}">
                <a16:creationId xmlns:a16="http://schemas.microsoft.com/office/drawing/2014/main" id="{4EBE23A6-C108-4459-9701-D2EF25307F25}"/>
              </a:ext>
            </a:extLst>
          </p:cNvPr>
          <p:cNvGrpSpPr/>
          <p:nvPr/>
        </p:nvGrpSpPr>
        <p:grpSpPr>
          <a:xfrm>
            <a:off x="9544894" y="1174607"/>
            <a:ext cx="1211879" cy="664000"/>
            <a:chOff x="9544894" y="1174607"/>
            <a:chExt cx="1211879" cy="664000"/>
          </a:xfrm>
        </p:grpSpPr>
        <p:pic>
          <p:nvPicPr>
            <p:cNvPr id="20" name="Picture 97">
              <a:extLst>
                <a:ext uri="{FF2B5EF4-FFF2-40B4-BE49-F238E27FC236}">
                  <a16:creationId xmlns:a16="http://schemas.microsoft.com/office/drawing/2014/main" id="{4D9D6F16-9223-4130-B475-C01952EAB2E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544894" y="1174607"/>
              <a:ext cx="479929" cy="380529"/>
            </a:xfrm>
            <a:prstGeom prst="rect">
              <a:avLst/>
            </a:prstGeom>
            <a:noFill/>
            <a:ln>
              <a:noFill/>
            </a:ln>
          </p:spPr>
        </p:pic>
        <p:sp>
          <p:nvSpPr>
            <p:cNvPr id="21" name="TextBox 20">
              <a:extLst>
                <a:ext uri="{FF2B5EF4-FFF2-40B4-BE49-F238E27FC236}">
                  <a16:creationId xmlns:a16="http://schemas.microsoft.com/office/drawing/2014/main" id="{03B256E5-DD2A-44BF-8433-A02B4A479DAF}"/>
                </a:ext>
              </a:extLst>
            </p:cNvPr>
            <p:cNvSpPr txBox="1"/>
            <p:nvPr/>
          </p:nvSpPr>
          <p:spPr>
            <a:xfrm>
              <a:off x="9839290" y="1469275"/>
              <a:ext cx="917483" cy="369332"/>
            </a:xfrm>
            <a:prstGeom prst="rect">
              <a:avLst/>
            </a:prstGeom>
            <a:noFill/>
          </p:spPr>
          <p:txBody>
            <a:bodyPr wrap="square" rtlCol="0">
              <a:spAutoFit/>
            </a:bodyPr>
            <a:lstStyle/>
            <a:p>
              <a:r>
                <a:rPr lang="en-US" dirty="0">
                  <a:solidFill>
                    <a:srgbClr val="DD3223"/>
                  </a:solidFill>
                  <a:latin typeface="Arial Black" panose="020B0A04020102020204" pitchFamily="34" charset="0"/>
                </a:rPr>
                <a:t>SPAR</a:t>
              </a:r>
            </a:p>
          </p:txBody>
        </p:sp>
      </p:grpSp>
      <p:grpSp>
        <p:nvGrpSpPr>
          <p:cNvPr id="22" name="Group 21">
            <a:extLst>
              <a:ext uri="{FF2B5EF4-FFF2-40B4-BE49-F238E27FC236}">
                <a16:creationId xmlns:a16="http://schemas.microsoft.com/office/drawing/2014/main" id="{A4F316B1-046D-44BB-8E79-D7E291E597D5}"/>
              </a:ext>
            </a:extLst>
          </p:cNvPr>
          <p:cNvGrpSpPr/>
          <p:nvPr/>
        </p:nvGrpSpPr>
        <p:grpSpPr>
          <a:xfrm>
            <a:off x="6596325" y="3421224"/>
            <a:ext cx="1447334" cy="405279"/>
            <a:chOff x="6596325" y="3421224"/>
            <a:chExt cx="1447334" cy="405279"/>
          </a:xfrm>
        </p:grpSpPr>
        <p:pic>
          <p:nvPicPr>
            <p:cNvPr id="23" name="Picture 102">
              <a:extLst>
                <a:ext uri="{FF2B5EF4-FFF2-40B4-BE49-F238E27FC236}">
                  <a16:creationId xmlns:a16="http://schemas.microsoft.com/office/drawing/2014/main" id="{568A3DDE-0E54-41B2-A042-C345EA629C20}"/>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596325" y="3421224"/>
              <a:ext cx="511280" cy="405279"/>
            </a:xfrm>
            <a:prstGeom prst="rect">
              <a:avLst/>
            </a:prstGeom>
            <a:noFill/>
            <a:ln>
              <a:noFill/>
            </a:ln>
          </p:spPr>
        </p:pic>
        <p:sp>
          <p:nvSpPr>
            <p:cNvPr id="24" name="TextBox 23">
              <a:extLst>
                <a:ext uri="{FF2B5EF4-FFF2-40B4-BE49-F238E27FC236}">
                  <a16:creationId xmlns:a16="http://schemas.microsoft.com/office/drawing/2014/main" id="{E308831D-B52D-4C8C-B7F0-BAB94215D561}"/>
                </a:ext>
              </a:extLst>
            </p:cNvPr>
            <p:cNvSpPr txBox="1"/>
            <p:nvPr/>
          </p:nvSpPr>
          <p:spPr>
            <a:xfrm>
              <a:off x="7038256" y="3453603"/>
              <a:ext cx="1005403" cy="369332"/>
            </a:xfrm>
            <a:prstGeom prst="rect">
              <a:avLst/>
            </a:prstGeom>
            <a:noFill/>
          </p:spPr>
          <p:txBody>
            <a:bodyPr wrap="none" rtlCol="0">
              <a:spAutoFit/>
            </a:bodyPr>
            <a:lstStyle/>
            <a:p>
              <a:r>
                <a:rPr lang="en-US" dirty="0">
                  <a:solidFill>
                    <a:srgbClr val="003D4D"/>
                  </a:solidFill>
                  <a:latin typeface="Arial Black" panose="020B0A04020102020204" pitchFamily="34" charset="0"/>
                </a:rPr>
                <a:t>SIMEX</a:t>
              </a:r>
            </a:p>
          </p:txBody>
        </p:sp>
      </p:grpSp>
      <p:grpSp>
        <p:nvGrpSpPr>
          <p:cNvPr id="25" name="Group 24">
            <a:extLst>
              <a:ext uri="{FF2B5EF4-FFF2-40B4-BE49-F238E27FC236}">
                <a16:creationId xmlns:a16="http://schemas.microsoft.com/office/drawing/2014/main" id="{808B66F6-CCF6-4F51-81E2-708602E7AB11}"/>
              </a:ext>
            </a:extLst>
          </p:cNvPr>
          <p:cNvGrpSpPr/>
          <p:nvPr/>
        </p:nvGrpSpPr>
        <p:grpSpPr>
          <a:xfrm>
            <a:off x="9464038" y="2196967"/>
            <a:ext cx="1478803" cy="746602"/>
            <a:chOff x="9464038" y="2196967"/>
            <a:chExt cx="1478803" cy="746602"/>
          </a:xfrm>
        </p:grpSpPr>
        <p:pic>
          <p:nvPicPr>
            <p:cNvPr id="26" name="Picture 91">
              <a:extLst>
                <a:ext uri="{FF2B5EF4-FFF2-40B4-BE49-F238E27FC236}">
                  <a16:creationId xmlns:a16="http://schemas.microsoft.com/office/drawing/2014/main" id="{0B9305C0-A402-4D9E-8E9E-0DB71703421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9464038" y="2196967"/>
              <a:ext cx="476971" cy="378184"/>
            </a:xfrm>
            <a:prstGeom prst="rect">
              <a:avLst/>
            </a:prstGeom>
            <a:noFill/>
            <a:ln>
              <a:noFill/>
            </a:ln>
          </p:spPr>
        </p:pic>
        <p:sp>
          <p:nvSpPr>
            <p:cNvPr id="27" name="TextBox 26">
              <a:extLst>
                <a:ext uri="{FF2B5EF4-FFF2-40B4-BE49-F238E27FC236}">
                  <a16:creationId xmlns:a16="http://schemas.microsoft.com/office/drawing/2014/main" id="{C1709A38-D596-4DB0-9CE3-63D5850AA92E}"/>
                </a:ext>
              </a:extLst>
            </p:cNvPr>
            <p:cNvSpPr txBox="1"/>
            <p:nvPr/>
          </p:nvSpPr>
          <p:spPr>
            <a:xfrm>
              <a:off x="9860493" y="2227924"/>
              <a:ext cx="1082348" cy="715645"/>
            </a:xfrm>
            <a:prstGeom prst="rect">
              <a:avLst/>
            </a:prstGeom>
            <a:noFill/>
          </p:spPr>
          <p:txBody>
            <a:bodyPr wrap="none" rtlCol="0">
              <a:spAutoFit/>
            </a:bodyPr>
            <a:lstStyle/>
            <a:p>
              <a:pPr>
                <a:lnSpc>
                  <a:spcPts val="1600"/>
                </a:lnSpc>
              </a:pPr>
              <a:r>
                <a:rPr lang="en-US" spc="-150" dirty="0">
                  <a:solidFill>
                    <a:srgbClr val="003D4D"/>
                  </a:solidFill>
                  <a:latin typeface="Arial Black" panose="020B0A04020102020204" pitchFamily="34" charset="0"/>
                </a:rPr>
                <a:t>V</a:t>
              </a:r>
              <a:r>
                <a:rPr lang="en-US" spc="-150" dirty="0">
                  <a:solidFill>
                    <a:srgbClr val="003D4D"/>
                  </a:solidFill>
                  <a:latin typeface="Arial" panose="020B0604020202020204" pitchFamily="34" charset="0"/>
                  <a:cs typeface="Arial" panose="020B0604020202020204" pitchFamily="34" charset="0"/>
                </a:rPr>
                <a:t>oluntary</a:t>
              </a:r>
            </a:p>
            <a:p>
              <a:pPr>
                <a:lnSpc>
                  <a:spcPts val="1600"/>
                </a:lnSpc>
              </a:pPr>
              <a:r>
                <a:rPr lang="en-US" spc="-150" dirty="0">
                  <a:solidFill>
                    <a:srgbClr val="003D4D"/>
                  </a:solidFill>
                  <a:latin typeface="Arial Black" panose="020B0A04020102020204" pitchFamily="34" charset="0"/>
                </a:rPr>
                <a:t>E</a:t>
              </a:r>
              <a:r>
                <a:rPr lang="en-US" spc="-150" dirty="0">
                  <a:solidFill>
                    <a:srgbClr val="003D4D"/>
                  </a:solidFill>
                  <a:latin typeface="Arial" panose="020B0604020202020204" pitchFamily="34" charset="0"/>
                  <a:cs typeface="Arial" panose="020B0604020202020204" pitchFamily="34" charset="0"/>
                </a:rPr>
                <a:t>xternal</a:t>
              </a:r>
            </a:p>
            <a:p>
              <a:pPr>
                <a:lnSpc>
                  <a:spcPts val="1600"/>
                </a:lnSpc>
              </a:pPr>
              <a:r>
                <a:rPr lang="en-US" spc="-150" dirty="0">
                  <a:solidFill>
                    <a:srgbClr val="003D4D"/>
                  </a:solidFill>
                  <a:latin typeface="Arial Black" panose="020B0A04020102020204" pitchFamily="34" charset="0"/>
                </a:rPr>
                <a:t>E</a:t>
              </a:r>
              <a:r>
                <a:rPr lang="en-US" spc="-150" dirty="0">
                  <a:solidFill>
                    <a:srgbClr val="003D4D"/>
                  </a:solidFill>
                  <a:latin typeface="Arial" panose="020B0604020202020204" pitchFamily="34" charset="0"/>
                  <a:cs typeface="Arial" panose="020B0604020202020204" pitchFamily="34" charset="0"/>
                </a:rPr>
                <a:t>valuation</a:t>
              </a:r>
            </a:p>
          </p:txBody>
        </p:sp>
      </p:grpSp>
      <p:grpSp>
        <p:nvGrpSpPr>
          <p:cNvPr id="28" name="Group 27">
            <a:extLst>
              <a:ext uri="{FF2B5EF4-FFF2-40B4-BE49-F238E27FC236}">
                <a16:creationId xmlns:a16="http://schemas.microsoft.com/office/drawing/2014/main" id="{017F42C2-3A84-4E1A-805A-834758B68DEB}"/>
              </a:ext>
            </a:extLst>
          </p:cNvPr>
          <p:cNvGrpSpPr/>
          <p:nvPr/>
        </p:nvGrpSpPr>
        <p:grpSpPr>
          <a:xfrm>
            <a:off x="2448430" y="1124687"/>
            <a:ext cx="1211879" cy="664000"/>
            <a:chOff x="9544894" y="1174607"/>
            <a:chExt cx="1211879" cy="664000"/>
          </a:xfrm>
        </p:grpSpPr>
        <p:pic>
          <p:nvPicPr>
            <p:cNvPr id="29" name="Picture 97">
              <a:extLst>
                <a:ext uri="{FF2B5EF4-FFF2-40B4-BE49-F238E27FC236}">
                  <a16:creationId xmlns:a16="http://schemas.microsoft.com/office/drawing/2014/main" id="{6C61C9EB-00F8-4056-BB3D-104A07C1054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544894" y="1174607"/>
              <a:ext cx="479929" cy="380529"/>
            </a:xfrm>
            <a:prstGeom prst="rect">
              <a:avLst/>
            </a:prstGeom>
            <a:noFill/>
            <a:ln>
              <a:noFill/>
            </a:ln>
          </p:spPr>
        </p:pic>
        <p:sp>
          <p:nvSpPr>
            <p:cNvPr id="30" name="TextBox 29">
              <a:extLst>
                <a:ext uri="{FF2B5EF4-FFF2-40B4-BE49-F238E27FC236}">
                  <a16:creationId xmlns:a16="http://schemas.microsoft.com/office/drawing/2014/main" id="{5A3A4BDC-E739-4781-B279-FB5749163D74}"/>
                </a:ext>
              </a:extLst>
            </p:cNvPr>
            <p:cNvSpPr txBox="1"/>
            <p:nvPr/>
          </p:nvSpPr>
          <p:spPr>
            <a:xfrm>
              <a:off x="9839290" y="1469275"/>
              <a:ext cx="917483" cy="369332"/>
            </a:xfrm>
            <a:prstGeom prst="rect">
              <a:avLst/>
            </a:prstGeom>
            <a:noFill/>
          </p:spPr>
          <p:txBody>
            <a:bodyPr wrap="square" rtlCol="0">
              <a:spAutoFit/>
            </a:bodyPr>
            <a:lstStyle/>
            <a:p>
              <a:r>
                <a:rPr lang="en-US" dirty="0">
                  <a:solidFill>
                    <a:srgbClr val="DD3223"/>
                  </a:solidFill>
                  <a:latin typeface="Arial Black" panose="020B0A04020102020204" pitchFamily="34" charset="0"/>
                </a:rPr>
                <a:t>SPAR</a:t>
              </a:r>
            </a:p>
          </p:txBody>
        </p:sp>
      </p:grpSp>
      <p:grpSp>
        <p:nvGrpSpPr>
          <p:cNvPr id="31" name="Group 30">
            <a:extLst>
              <a:ext uri="{FF2B5EF4-FFF2-40B4-BE49-F238E27FC236}">
                <a16:creationId xmlns:a16="http://schemas.microsoft.com/office/drawing/2014/main" id="{3A17110C-4E88-4EA7-B501-0D67DEA1B6F5}"/>
              </a:ext>
            </a:extLst>
          </p:cNvPr>
          <p:cNvGrpSpPr/>
          <p:nvPr/>
        </p:nvGrpSpPr>
        <p:grpSpPr>
          <a:xfrm>
            <a:off x="2179017" y="2536432"/>
            <a:ext cx="1478803" cy="746602"/>
            <a:chOff x="9464038" y="2196967"/>
            <a:chExt cx="1478803" cy="746602"/>
          </a:xfrm>
        </p:grpSpPr>
        <p:pic>
          <p:nvPicPr>
            <p:cNvPr id="32" name="Picture 91">
              <a:extLst>
                <a:ext uri="{FF2B5EF4-FFF2-40B4-BE49-F238E27FC236}">
                  <a16:creationId xmlns:a16="http://schemas.microsoft.com/office/drawing/2014/main" id="{EC4AB060-0901-4F9A-9624-B3FDECE46295}"/>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9464038" y="2196967"/>
              <a:ext cx="476971" cy="378184"/>
            </a:xfrm>
            <a:prstGeom prst="rect">
              <a:avLst/>
            </a:prstGeom>
            <a:noFill/>
            <a:ln>
              <a:noFill/>
            </a:ln>
          </p:spPr>
        </p:pic>
        <p:sp>
          <p:nvSpPr>
            <p:cNvPr id="33" name="TextBox 32">
              <a:extLst>
                <a:ext uri="{FF2B5EF4-FFF2-40B4-BE49-F238E27FC236}">
                  <a16:creationId xmlns:a16="http://schemas.microsoft.com/office/drawing/2014/main" id="{B408A975-9881-49F6-A1E4-B022D5FFAEAB}"/>
                </a:ext>
              </a:extLst>
            </p:cNvPr>
            <p:cNvSpPr txBox="1"/>
            <p:nvPr/>
          </p:nvSpPr>
          <p:spPr>
            <a:xfrm>
              <a:off x="9860493" y="2227924"/>
              <a:ext cx="1082348" cy="715645"/>
            </a:xfrm>
            <a:prstGeom prst="rect">
              <a:avLst/>
            </a:prstGeom>
            <a:noFill/>
          </p:spPr>
          <p:txBody>
            <a:bodyPr wrap="none" rtlCol="0">
              <a:spAutoFit/>
            </a:bodyPr>
            <a:lstStyle/>
            <a:p>
              <a:pPr>
                <a:lnSpc>
                  <a:spcPts val="1600"/>
                </a:lnSpc>
              </a:pPr>
              <a:r>
                <a:rPr lang="en-US" spc="-150" dirty="0">
                  <a:solidFill>
                    <a:srgbClr val="003D4D"/>
                  </a:solidFill>
                  <a:latin typeface="Arial Black" panose="020B0A04020102020204" pitchFamily="34" charset="0"/>
                </a:rPr>
                <a:t>V</a:t>
              </a:r>
              <a:r>
                <a:rPr lang="en-US" spc="-150" dirty="0">
                  <a:solidFill>
                    <a:srgbClr val="003D4D"/>
                  </a:solidFill>
                  <a:latin typeface="Arial" panose="020B0604020202020204" pitchFamily="34" charset="0"/>
                  <a:cs typeface="Arial" panose="020B0604020202020204" pitchFamily="34" charset="0"/>
                </a:rPr>
                <a:t>oluntary</a:t>
              </a:r>
            </a:p>
            <a:p>
              <a:pPr>
                <a:lnSpc>
                  <a:spcPts val="1600"/>
                </a:lnSpc>
              </a:pPr>
              <a:r>
                <a:rPr lang="en-US" spc="-150" dirty="0">
                  <a:solidFill>
                    <a:srgbClr val="003D4D"/>
                  </a:solidFill>
                  <a:latin typeface="Arial Black" panose="020B0A04020102020204" pitchFamily="34" charset="0"/>
                </a:rPr>
                <a:t>E</a:t>
              </a:r>
              <a:r>
                <a:rPr lang="en-US" spc="-150" dirty="0">
                  <a:solidFill>
                    <a:srgbClr val="003D4D"/>
                  </a:solidFill>
                  <a:latin typeface="Arial" panose="020B0604020202020204" pitchFamily="34" charset="0"/>
                  <a:cs typeface="Arial" panose="020B0604020202020204" pitchFamily="34" charset="0"/>
                </a:rPr>
                <a:t>xternal</a:t>
              </a:r>
            </a:p>
            <a:p>
              <a:pPr>
                <a:lnSpc>
                  <a:spcPts val="1600"/>
                </a:lnSpc>
              </a:pPr>
              <a:r>
                <a:rPr lang="en-US" spc="-150" dirty="0">
                  <a:solidFill>
                    <a:srgbClr val="003D4D"/>
                  </a:solidFill>
                  <a:latin typeface="Arial Black" panose="020B0A04020102020204" pitchFamily="34" charset="0"/>
                </a:rPr>
                <a:t>E</a:t>
              </a:r>
              <a:r>
                <a:rPr lang="en-US" spc="-150" dirty="0">
                  <a:solidFill>
                    <a:srgbClr val="003D4D"/>
                  </a:solidFill>
                  <a:latin typeface="Arial" panose="020B0604020202020204" pitchFamily="34" charset="0"/>
                  <a:cs typeface="Arial" panose="020B0604020202020204" pitchFamily="34" charset="0"/>
                </a:rPr>
                <a:t>valuation</a:t>
              </a:r>
            </a:p>
          </p:txBody>
        </p:sp>
      </p:grpSp>
      <p:sp>
        <p:nvSpPr>
          <p:cNvPr id="34" name="TextBox 96">
            <a:extLst>
              <a:ext uri="{FF2B5EF4-FFF2-40B4-BE49-F238E27FC236}">
                <a16:creationId xmlns:a16="http://schemas.microsoft.com/office/drawing/2014/main" id="{88D6A8BC-0887-4ECF-AF4C-007635FF3069}"/>
              </a:ext>
            </a:extLst>
          </p:cNvPr>
          <p:cNvSpPr txBox="1"/>
          <p:nvPr/>
        </p:nvSpPr>
        <p:spPr>
          <a:xfrm>
            <a:off x="270011" y="932626"/>
            <a:ext cx="3490415" cy="1152000"/>
          </a:xfrm>
          <a:prstGeom prst="rect">
            <a:avLst/>
          </a:prstGeom>
          <a:solidFill>
            <a:srgbClr val="ED7D31">
              <a:lumMod val="20000"/>
              <a:lumOff val="80000"/>
            </a:srgbClr>
          </a:solidFill>
          <a:ln w="28575">
            <a:noFill/>
          </a:ln>
        </p:spPr>
        <p:txBody>
          <a:bodyPr wrap="square" tIns="72000"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0850">
              <a:defRPr/>
            </a:pPr>
            <a:r>
              <a:rPr lang="en-US" b="1" dirty="0">
                <a:solidFill>
                  <a:prstClr val="black"/>
                </a:solidFill>
                <a:latin typeface="Arial Black" panose="020B0A04020102020204" pitchFamily="34" charset="0"/>
                <a:cs typeface="Arial" panose="020B0604020202020204" pitchFamily="34" charset="0"/>
              </a:rPr>
              <a:t>SPAR</a:t>
            </a:r>
            <a:endParaRPr lang="en-US" sz="1400" b="1" dirty="0">
              <a:solidFill>
                <a:prstClr val="black"/>
              </a:solidFill>
              <a:latin typeface="Arial Black" panose="020B0A04020102020204" pitchFamily="34" charset="0"/>
              <a:cs typeface="Arial" panose="020B0604020202020204" pitchFamily="34" charset="0"/>
            </a:endParaRPr>
          </a:p>
        </p:txBody>
      </p:sp>
      <p:pic>
        <p:nvPicPr>
          <p:cNvPr id="35" name="Picture 97">
            <a:extLst>
              <a:ext uri="{FF2B5EF4-FFF2-40B4-BE49-F238E27FC236}">
                <a16:creationId xmlns:a16="http://schemas.microsoft.com/office/drawing/2014/main" id="{A589750D-C75B-4E97-B31D-CBDC7A5ACF7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45812" y="991555"/>
            <a:ext cx="375953" cy="298088"/>
          </a:xfrm>
          <a:prstGeom prst="rect">
            <a:avLst/>
          </a:prstGeom>
          <a:noFill/>
          <a:ln>
            <a:noFill/>
          </a:ln>
        </p:spPr>
      </p:pic>
      <p:sp>
        <p:nvSpPr>
          <p:cNvPr id="36" name="TextBox 98">
            <a:extLst>
              <a:ext uri="{FF2B5EF4-FFF2-40B4-BE49-F238E27FC236}">
                <a16:creationId xmlns:a16="http://schemas.microsoft.com/office/drawing/2014/main" id="{97CFEED9-CE08-4535-AC20-399ACDEE20AE}"/>
              </a:ext>
            </a:extLst>
          </p:cNvPr>
          <p:cNvSpPr txBox="1"/>
          <p:nvPr/>
        </p:nvSpPr>
        <p:spPr>
          <a:xfrm>
            <a:off x="366054" y="1384432"/>
            <a:ext cx="2349523" cy="557965"/>
          </a:xfrm>
          <a:prstGeom prst="rect">
            <a:avLst/>
          </a:prstGeom>
          <a:noFill/>
          <a:ln>
            <a:noFill/>
          </a:ln>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42875" indent="-142875">
              <a:buFont typeface="Wingdings" panose="05000000000000000000" pitchFamily="2" charset="2"/>
              <a:buChar char="§"/>
              <a:defRPr/>
            </a:pPr>
            <a:r>
              <a:rPr lang="en-US" sz="1400" dirty="0">
                <a:solidFill>
                  <a:prstClr val="black"/>
                </a:solidFill>
                <a:latin typeface="Arial" panose="020B0604020202020204" pitchFamily="34" charset="0"/>
                <a:cs typeface="Arial" panose="020B0604020202020204" pitchFamily="34" charset="0"/>
              </a:rPr>
              <a:t>State party annual reporting</a:t>
            </a:r>
          </a:p>
          <a:p>
            <a:pPr marL="142875" indent="-142875">
              <a:buFont typeface="Wingdings" panose="05000000000000000000" pitchFamily="2" charset="2"/>
              <a:buChar char="§"/>
              <a:defRPr/>
            </a:pPr>
            <a:r>
              <a:rPr lang="en-US" sz="1400" dirty="0">
                <a:solidFill>
                  <a:prstClr val="black"/>
                </a:solidFill>
                <a:latin typeface="Arial" panose="020B0604020202020204" pitchFamily="34" charset="0"/>
                <a:cs typeface="Arial" panose="020B0604020202020204" pitchFamily="34" charset="0"/>
              </a:rPr>
              <a:t>Mandatory</a:t>
            </a:r>
          </a:p>
          <a:p>
            <a:pPr marL="142875" indent="-142875">
              <a:buFont typeface="Wingdings" panose="05000000000000000000" pitchFamily="2" charset="2"/>
              <a:buChar char="§"/>
              <a:defRPr/>
            </a:pPr>
            <a:r>
              <a:rPr lang="en-US" sz="1400" dirty="0">
                <a:solidFill>
                  <a:prstClr val="black"/>
                </a:solidFill>
                <a:latin typeface="Arial" panose="020B0604020202020204" pitchFamily="34" charset="0"/>
                <a:cs typeface="Arial" panose="020B0604020202020204" pitchFamily="34" charset="0"/>
              </a:rPr>
              <a:t>Every year</a:t>
            </a:r>
          </a:p>
        </p:txBody>
      </p:sp>
      <p:grpSp>
        <p:nvGrpSpPr>
          <p:cNvPr id="37" name="Group 36">
            <a:extLst>
              <a:ext uri="{FF2B5EF4-FFF2-40B4-BE49-F238E27FC236}">
                <a16:creationId xmlns:a16="http://schemas.microsoft.com/office/drawing/2014/main" id="{DBCA82C2-236B-4528-9284-1019CC4B603D}"/>
              </a:ext>
            </a:extLst>
          </p:cNvPr>
          <p:cNvGrpSpPr/>
          <p:nvPr/>
        </p:nvGrpSpPr>
        <p:grpSpPr>
          <a:xfrm>
            <a:off x="2175819" y="3953864"/>
            <a:ext cx="1447334" cy="405279"/>
            <a:chOff x="6596325" y="3421224"/>
            <a:chExt cx="1447334" cy="405279"/>
          </a:xfrm>
        </p:grpSpPr>
        <p:pic>
          <p:nvPicPr>
            <p:cNvPr id="38" name="Picture 102">
              <a:extLst>
                <a:ext uri="{FF2B5EF4-FFF2-40B4-BE49-F238E27FC236}">
                  <a16:creationId xmlns:a16="http://schemas.microsoft.com/office/drawing/2014/main" id="{457008B4-29B2-4D5E-A0CB-A09EFE812FDF}"/>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596325" y="3421224"/>
              <a:ext cx="511280" cy="405279"/>
            </a:xfrm>
            <a:prstGeom prst="rect">
              <a:avLst/>
            </a:prstGeom>
            <a:noFill/>
            <a:ln>
              <a:noFill/>
            </a:ln>
          </p:spPr>
        </p:pic>
        <p:sp>
          <p:nvSpPr>
            <p:cNvPr id="39" name="TextBox 38">
              <a:extLst>
                <a:ext uri="{FF2B5EF4-FFF2-40B4-BE49-F238E27FC236}">
                  <a16:creationId xmlns:a16="http://schemas.microsoft.com/office/drawing/2014/main" id="{EEFFAB2D-10CD-4A89-A176-1EAC65F293DB}"/>
                </a:ext>
              </a:extLst>
            </p:cNvPr>
            <p:cNvSpPr txBox="1"/>
            <p:nvPr/>
          </p:nvSpPr>
          <p:spPr>
            <a:xfrm>
              <a:off x="7038256" y="3453603"/>
              <a:ext cx="1005403" cy="369332"/>
            </a:xfrm>
            <a:prstGeom prst="rect">
              <a:avLst/>
            </a:prstGeom>
            <a:noFill/>
          </p:spPr>
          <p:txBody>
            <a:bodyPr wrap="none" rtlCol="0">
              <a:spAutoFit/>
            </a:bodyPr>
            <a:lstStyle/>
            <a:p>
              <a:r>
                <a:rPr lang="en-US" dirty="0">
                  <a:solidFill>
                    <a:srgbClr val="003D4D"/>
                  </a:solidFill>
                  <a:latin typeface="Arial Black" panose="020B0A04020102020204" pitchFamily="34" charset="0"/>
                </a:rPr>
                <a:t>SIMEX</a:t>
              </a:r>
            </a:p>
          </p:txBody>
        </p:sp>
      </p:grpSp>
      <p:sp>
        <p:nvSpPr>
          <p:cNvPr id="40" name="TextBox 90">
            <a:extLst>
              <a:ext uri="{FF2B5EF4-FFF2-40B4-BE49-F238E27FC236}">
                <a16:creationId xmlns:a16="http://schemas.microsoft.com/office/drawing/2014/main" id="{F9330EBA-1D2C-4C39-BF5D-F5EABCA95E5D}"/>
              </a:ext>
            </a:extLst>
          </p:cNvPr>
          <p:cNvSpPr txBox="1"/>
          <p:nvPr/>
        </p:nvSpPr>
        <p:spPr>
          <a:xfrm>
            <a:off x="270011" y="2273196"/>
            <a:ext cx="3490415" cy="1152000"/>
          </a:xfrm>
          <a:prstGeom prst="rect">
            <a:avLst/>
          </a:prstGeom>
          <a:solidFill>
            <a:srgbClr val="ED7D31">
              <a:lumMod val="20000"/>
              <a:lumOff val="80000"/>
            </a:srgbClr>
          </a:solidFill>
          <a:ln w="28575">
            <a:noFill/>
          </a:ln>
        </p:spPr>
        <p:txBody>
          <a:bodyPr wrap="square" tIns="72000"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0850">
              <a:defRPr/>
            </a:pPr>
            <a:r>
              <a:rPr lang="en-US" sz="1400" b="1" dirty="0">
                <a:solidFill>
                  <a:prstClr val="black"/>
                </a:solidFill>
                <a:latin typeface="Arial Black" panose="020B0A04020102020204" pitchFamily="34" charset="0"/>
                <a:cs typeface="Arial" panose="020B0604020202020204" pitchFamily="34" charset="0"/>
              </a:rPr>
              <a:t>Voluntary External Evaluation</a:t>
            </a:r>
          </a:p>
        </p:txBody>
      </p:sp>
      <p:pic>
        <p:nvPicPr>
          <p:cNvPr id="41" name="Picture 91">
            <a:extLst>
              <a:ext uri="{FF2B5EF4-FFF2-40B4-BE49-F238E27FC236}">
                <a16:creationId xmlns:a16="http://schemas.microsoft.com/office/drawing/2014/main" id="{8DD3965E-DCF5-4017-88DB-3ED42DE68D4B}"/>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346970" y="2352698"/>
            <a:ext cx="373636" cy="296251"/>
          </a:xfrm>
          <a:prstGeom prst="rect">
            <a:avLst/>
          </a:prstGeom>
          <a:noFill/>
          <a:ln>
            <a:noFill/>
          </a:ln>
        </p:spPr>
      </p:pic>
      <p:sp>
        <p:nvSpPr>
          <p:cNvPr id="42" name="TextBox 94">
            <a:extLst>
              <a:ext uri="{FF2B5EF4-FFF2-40B4-BE49-F238E27FC236}">
                <a16:creationId xmlns:a16="http://schemas.microsoft.com/office/drawing/2014/main" id="{E583A768-6241-4601-B485-FDC376B56E97}"/>
              </a:ext>
            </a:extLst>
          </p:cNvPr>
          <p:cNvSpPr txBox="1"/>
          <p:nvPr/>
        </p:nvSpPr>
        <p:spPr>
          <a:xfrm>
            <a:off x="322278" y="2778865"/>
            <a:ext cx="3377105" cy="646331"/>
          </a:xfrm>
          <a:prstGeom prst="rect">
            <a:avLst/>
          </a:prstGeom>
          <a:solidFill>
            <a:srgbClr val="ED7D31">
              <a:lumMod val="20000"/>
              <a:lumOff val="80000"/>
            </a:srgbClr>
          </a:solidFill>
          <a:ln>
            <a:noFill/>
          </a:ln>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42875" indent="-142875">
              <a:buFont typeface="Wingdings" panose="05000000000000000000" pitchFamily="2" charset="2"/>
              <a:buChar char="§"/>
              <a:defRPr/>
            </a:pPr>
            <a:r>
              <a:rPr lang="en-US" sz="1400" dirty="0">
                <a:solidFill>
                  <a:prstClr val="black"/>
                </a:solidFill>
                <a:latin typeface="Arial" panose="020B0604020202020204" pitchFamily="34" charset="0"/>
                <a:cs typeface="Arial" panose="020B0604020202020204" pitchFamily="34" charset="0"/>
              </a:rPr>
              <a:t>Using the joint external evaluation tool </a:t>
            </a:r>
          </a:p>
          <a:p>
            <a:pPr marL="142875" indent="-142875">
              <a:buFont typeface="Wingdings" panose="05000000000000000000" pitchFamily="2" charset="2"/>
              <a:buChar char="§"/>
              <a:defRPr/>
            </a:pPr>
            <a:r>
              <a:rPr lang="en-US" sz="1400" dirty="0">
                <a:solidFill>
                  <a:prstClr val="black"/>
                </a:solidFill>
                <a:latin typeface="Arial" panose="020B0604020202020204" pitchFamily="34" charset="0"/>
                <a:cs typeface="Arial" panose="020B0604020202020204" pitchFamily="34" charset="0"/>
              </a:rPr>
              <a:t>Voluntary</a:t>
            </a:r>
          </a:p>
          <a:p>
            <a:pPr marL="142875" indent="-142875">
              <a:buFont typeface="Wingdings" panose="05000000000000000000" pitchFamily="2" charset="2"/>
              <a:buChar char="§"/>
              <a:defRPr/>
            </a:pPr>
            <a:r>
              <a:rPr lang="en-US" sz="1400" dirty="0">
                <a:solidFill>
                  <a:prstClr val="black"/>
                </a:solidFill>
                <a:latin typeface="Arial" panose="020B0604020202020204" pitchFamily="34" charset="0"/>
                <a:cs typeface="Arial" panose="020B0604020202020204" pitchFamily="34" charset="0"/>
              </a:rPr>
              <a:t>Every five years</a:t>
            </a:r>
          </a:p>
        </p:txBody>
      </p:sp>
      <p:sp>
        <p:nvSpPr>
          <p:cNvPr id="43" name="TextBox 100">
            <a:extLst>
              <a:ext uri="{FF2B5EF4-FFF2-40B4-BE49-F238E27FC236}">
                <a16:creationId xmlns:a16="http://schemas.microsoft.com/office/drawing/2014/main" id="{A6ACE6AB-27B1-49D1-911D-C8AAF4FC9369}"/>
              </a:ext>
            </a:extLst>
          </p:cNvPr>
          <p:cNvSpPr txBox="1"/>
          <p:nvPr/>
        </p:nvSpPr>
        <p:spPr>
          <a:xfrm>
            <a:off x="270011" y="3624919"/>
            <a:ext cx="3490416" cy="1152000"/>
          </a:xfrm>
          <a:prstGeom prst="rect">
            <a:avLst/>
          </a:prstGeom>
          <a:solidFill>
            <a:srgbClr val="ED7D31">
              <a:lumMod val="20000"/>
              <a:lumOff val="80000"/>
            </a:srgbClr>
          </a:solidFill>
          <a:ln w="28575">
            <a:noFill/>
          </a:ln>
        </p:spPr>
        <p:txBody>
          <a:bodyPr wrap="square" tIns="72000"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0850">
              <a:defRPr/>
            </a:pPr>
            <a:r>
              <a:rPr lang="en-US" b="1" dirty="0">
                <a:solidFill>
                  <a:prstClr val="black"/>
                </a:solidFill>
                <a:latin typeface="Arial Black" panose="020B0A04020102020204" pitchFamily="34" charset="0"/>
                <a:cs typeface="Arial" panose="020B0604020202020204" pitchFamily="34" charset="0"/>
              </a:rPr>
              <a:t>SIMEX</a:t>
            </a:r>
            <a:endParaRPr lang="en-US" sz="1400" b="1" dirty="0">
              <a:solidFill>
                <a:prstClr val="black"/>
              </a:solidFill>
              <a:latin typeface="Arial Black" panose="020B0A04020102020204" pitchFamily="34" charset="0"/>
              <a:cs typeface="Arial" panose="020B0604020202020204" pitchFamily="34" charset="0"/>
            </a:endParaRPr>
          </a:p>
        </p:txBody>
      </p:sp>
      <p:sp>
        <p:nvSpPr>
          <p:cNvPr id="44" name="TextBox 101">
            <a:extLst>
              <a:ext uri="{FF2B5EF4-FFF2-40B4-BE49-F238E27FC236}">
                <a16:creationId xmlns:a16="http://schemas.microsoft.com/office/drawing/2014/main" id="{DD39DDA7-C249-4BE2-A2E2-999684E9C9E9}"/>
              </a:ext>
            </a:extLst>
          </p:cNvPr>
          <p:cNvSpPr txBox="1"/>
          <p:nvPr/>
        </p:nvSpPr>
        <p:spPr>
          <a:xfrm>
            <a:off x="366054" y="4065319"/>
            <a:ext cx="2192183" cy="557964"/>
          </a:xfrm>
          <a:prstGeom prst="rect">
            <a:avLst/>
          </a:prstGeom>
          <a:solidFill>
            <a:srgbClr val="ED7D31">
              <a:lumMod val="20000"/>
              <a:lumOff val="80000"/>
            </a:srgbClr>
          </a:solidFill>
          <a:ln>
            <a:noFill/>
          </a:ln>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42875" indent="-142875">
              <a:buFont typeface="Wingdings" panose="05000000000000000000" pitchFamily="2" charset="2"/>
              <a:buChar char="§"/>
              <a:defRPr/>
            </a:pPr>
            <a:r>
              <a:rPr lang="en-US" sz="1400" dirty="0">
                <a:solidFill>
                  <a:prstClr val="black"/>
                </a:solidFill>
                <a:latin typeface="Arial" panose="020B0604020202020204" pitchFamily="34" charset="0"/>
                <a:cs typeface="Arial" panose="020B0604020202020204" pitchFamily="34" charset="0"/>
              </a:rPr>
              <a:t>Simulation exercise</a:t>
            </a:r>
          </a:p>
          <a:p>
            <a:pPr marL="142875" indent="-142875">
              <a:buFont typeface="Wingdings" panose="05000000000000000000" pitchFamily="2" charset="2"/>
              <a:buChar char="§"/>
              <a:defRPr/>
            </a:pPr>
            <a:r>
              <a:rPr lang="en-US" sz="1400" dirty="0">
                <a:solidFill>
                  <a:prstClr val="black"/>
                </a:solidFill>
                <a:latin typeface="Arial" panose="020B0604020202020204" pitchFamily="34" charset="0"/>
                <a:cs typeface="Arial" panose="020B0604020202020204" pitchFamily="34" charset="0"/>
              </a:rPr>
              <a:t>Voluntary</a:t>
            </a:r>
          </a:p>
          <a:p>
            <a:pPr marL="142875" indent="-142875">
              <a:buFont typeface="Wingdings" panose="05000000000000000000" pitchFamily="2" charset="2"/>
              <a:buChar char="§"/>
              <a:defRPr/>
            </a:pPr>
            <a:r>
              <a:rPr lang="en-US" sz="1400" dirty="0">
                <a:solidFill>
                  <a:prstClr val="black"/>
                </a:solidFill>
                <a:latin typeface="Arial" panose="020B0604020202020204" pitchFamily="34" charset="0"/>
                <a:cs typeface="Arial" panose="020B0604020202020204" pitchFamily="34" charset="0"/>
              </a:rPr>
              <a:t>On a regular basis</a:t>
            </a:r>
          </a:p>
        </p:txBody>
      </p:sp>
      <p:pic>
        <p:nvPicPr>
          <p:cNvPr id="45" name="Picture 102">
            <a:extLst>
              <a:ext uri="{FF2B5EF4-FFF2-40B4-BE49-F238E27FC236}">
                <a16:creationId xmlns:a16="http://schemas.microsoft.com/office/drawing/2014/main" id="{48795927-060C-4088-AE20-795E6E947810}"/>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44197" y="3652359"/>
            <a:ext cx="400512" cy="317476"/>
          </a:xfrm>
          <a:prstGeom prst="rect">
            <a:avLst/>
          </a:prstGeom>
          <a:noFill/>
          <a:ln>
            <a:noFill/>
          </a:ln>
        </p:spPr>
      </p:pic>
      <p:grpSp>
        <p:nvGrpSpPr>
          <p:cNvPr id="46" name="Group 45">
            <a:extLst>
              <a:ext uri="{FF2B5EF4-FFF2-40B4-BE49-F238E27FC236}">
                <a16:creationId xmlns:a16="http://schemas.microsoft.com/office/drawing/2014/main" id="{E20208C2-7775-4B4C-A8F2-CADA99910ACC}"/>
              </a:ext>
            </a:extLst>
          </p:cNvPr>
          <p:cNvGrpSpPr/>
          <p:nvPr/>
        </p:nvGrpSpPr>
        <p:grpSpPr>
          <a:xfrm>
            <a:off x="2470509" y="5371112"/>
            <a:ext cx="1172775" cy="402606"/>
            <a:chOff x="5351146" y="2647147"/>
            <a:chExt cx="1172775" cy="402606"/>
          </a:xfrm>
        </p:grpSpPr>
        <p:pic>
          <p:nvPicPr>
            <p:cNvPr id="47" name="Picture 105">
              <a:extLst>
                <a:ext uri="{FF2B5EF4-FFF2-40B4-BE49-F238E27FC236}">
                  <a16:creationId xmlns:a16="http://schemas.microsoft.com/office/drawing/2014/main" id="{7418A356-8831-4F93-8997-3D874737D8F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351146" y="2647147"/>
              <a:ext cx="507772" cy="402606"/>
            </a:xfrm>
            <a:prstGeom prst="rect">
              <a:avLst/>
            </a:prstGeom>
            <a:ln>
              <a:noFill/>
            </a:ln>
          </p:spPr>
        </p:pic>
        <p:sp>
          <p:nvSpPr>
            <p:cNvPr id="48" name="TextBox 47">
              <a:extLst>
                <a:ext uri="{FF2B5EF4-FFF2-40B4-BE49-F238E27FC236}">
                  <a16:creationId xmlns:a16="http://schemas.microsoft.com/office/drawing/2014/main" id="{7B7DD7C6-6468-47F7-BC9D-EB52717C77BE}"/>
                </a:ext>
              </a:extLst>
            </p:cNvPr>
            <p:cNvSpPr txBox="1"/>
            <p:nvPr/>
          </p:nvSpPr>
          <p:spPr>
            <a:xfrm>
              <a:off x="5800646" y="2680421"/>
              <a:ext cx="723275" cy="369332"/>
            </a:xfrm>
            <a:prstGeom prst="rect">
              <a:avLst/>
            </a:prstGeom>
            <a:noFill/>
          </p:spPr>
          <p:txBody>
            <a:bodyPr wrap="none" rtlCol="0">
              <a:spAutoFit/>
            </a:bodyPr>
            <a:lstStyle/>
            <a:p>
              <a:r>
                <a:rPr lang="en-US" dirty="0">
                  <a:solidFill>
                    <a:srgbClr val="013D77"/>
                  </a:solidFill>
                  <a:latin typeface="Arial Black" panose="020B0A04020102020204" pitchFamily="34" charset="0"/>
                </a:rPr>
                <a:t>AAR</a:t>
              </a:r>
            </a:p>
          </p:txBody>
        </p:sp>
      </p:grpSp>
      <p:sp>
        <p:nvSpPr>
          <p:cNvPr id="49" name="TextBox 106">
            <a:extLst>
              <a:ext uri="{FF2B5EF4-FFF2-40B4-BE49-F238E27FC236}">
                <a16:creationId xmlns:a16="http://schemas.microsoft.com/office/drawing/2014/main" id="{38CA5D84-4C98-410C-8384-E18EA53A8F82}"/>
              </a:ext>
            </a:extLst>
          </p:cNvPr>
          <p:cNvSpPr txBox="1"/>
          <p:nvPr/>
        </p:nvSpPr>
        <p:spPr>
          <a:xfrm>
            <a:off x="270011" y="4965489"/>
            <a:ext cx="3490416" cy="1152000"/>
          </a:xfrm>
          <a:prstGeom prst="rect">
            <a:avLst/>
          </a:prstGeom>
          <a:solidFill>
            <a:srgbClr val="ED7D31">
              <a:lumMod val="20000"/>
              <a:lumOff val="80000"/>
            </a:srgbClr>
          </a:solidFill>
          <a:ln w="28575">
            <a:noFill/>
          </a:ln>
        </p:spPr>
        <p:txBody>
          <a:bodyPr wrap="square" tIns="72000"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0850">
              <a:defRPr/>
            </a:pPr>
            <a:r>
              <a:rPr lang="en-US" b="1" dirty="0">
                <a:solidFill>
                  <a:prstClr val="black"/>
                </a:solidFill>
                <a:latin typeface="Arial Black" panose="020B0A04020102020204" pitchFamily="34" charset="0"/>
                <a:cs typeface="Arial" panose="020B0604020202020204" pitchFamily="34" charset="0"/>
              </a:rPr>
              <a:t>AAR</a:t>
            </a:r>
            <a:endParaRPr lang="en-US" sz="1400" b="1" dirty="0">
              <a:solidFill>
                <a:prstClr val="black"/>
              </a:solidFill>
              <a:latin typeface="Arial Black" panose="020B0A04020102020204" pitchFamily="34" charset="0"/>
              <a:cs typeface="Arial" panose="020B0604020202020204" pitchFamily="34" charset="0"/>
            </a:endParaRPr>
          </a:p>
        </p:txBody>
      </p:sp>
      <p:sp>
        <p:nvSpPr>
          <p:cNvPr id="50" name="TextBox 107">
            <a:extLst>
              <a:ext uri="{FF2B5EF4-FFF2-40B4-BE49-F238E27FC236}">
                <a16:creationId xmlns:a16="http://schemas.microsoft.com/office/drawing/2014/main" id="{2F59DD61-A1F8-4A38-9157-C7AE72E2DD76}"/>
              </a:ext>
            </a:extLst>
          </p:cNvPr>
          <p:cNvSpPr txBox="1"/>
          <p:nvPr/>
        </p:nvSpPr>
        <p:spPr>
          <a:xfrm>
            <a:off x="356165" y="5396569"/>
            <a:ext cx="2580887" cy="608471"/>
          </a:xfrm>
          <a:prstGeom prst="rect">
            <a:avLst/>
          </a:prstGeom>
          <a:noFill/>
          <a:ln>
            <a:noFill/>
          </a:ln>
        </p:spPr>
        <p:txBody>
          <a:bodyPr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42875" indent="-142875">
              <a:buFont typeface="Wingdings" panose="05000000000000000000" pitchFamily="2" charset="2"/>
              <a:buChar char="§"/>
              <a:defRPr/>
            </a:pPr>
            <a:r>
              <a:rPr lang="en-US" sz="1400" dirty="0">
                <a:solidFill>
                  <a:prstClr val="black"/>
                </a:solidFill>
                <a:latin typeface="Arial" panose="020B0604020202020204" pitchFamily="34" charset="0"/>
                <a:cs typeface="Arial" panose="020B0604020202020204" pitchFamily="34" charset="0"/>
              </a:rPr>
              <a:t>After action review</a:t>
            </a:r>
          </a:p>
          <a:p>
            <a:pPr marL="142875" indent="-142875">
              <a:buFont typeface="Wingdings" panose="05000000000000000000" pitchFamily="2" charset="2"/>
              <a:buChar char="§"/>
              <a:defRPr/>
            </a:pPr>
            <a:r>
              <a:rPr lang="en-US" sz="1400" dirty="0">
                <a:solidFill>
                  <a:prstClr val="black"/>
                </a:solidFill>
                <a:latin typeface="Arial" panose="020B0604020202020204" pitchFamily="34" charset="0"/>
                <a:cs typeface="Arial" panose="020B0604020202020204" pitchFamily="34" charset="0"/>
              </a:rPr>
              <a:t>Voluntary</a:t>
            </a:r>
          </a:p>
          <a:p>
            <a:pPr marL="142875" indent="-142875">
              <a:buFont typeface="Wingdings" panose="05000000000000000000" pitchFamily="2" charset="2"/>
              <a:buChar char="§"/>
              <a:defRPr/>
            </a:pPr>
            <a:r>
              <a:rPr lang="en-US" sz="1400" dirty="0">
                <a:solidFill>
                  <a:prstClr val="black"/>
                </a:solidFill>
                <a:latin typeface="Arial" panose="020B0604020202020204" pitchFamily="34" charset="0"/>
                <a:cs typeface="Arial" panose="020B0604020202020204" pitchFamily="34" charset="0"/>
              </a:rPr>
              <a:t>Following each response </a:t>
            </a:r>
          </a:p>
        </p:txBody>
      </p:sp>
      <p:pic>
        <p:nvPicPr>
          <p:cNvPr id="52" name="Picture 105">
            <a:extLst>
              <a:ext uri="{FF2B5EF4-FFF2-40B4-BE49-F238E27FC236}">
                <a16:creationId xmlns:a16="http://schemas.microsoft.com/office/drawing/2014/main" id="{73B84619-6B0B-4F46-B776-42EBBDC22BD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35647" y="5005011"/>
            <a:ext cx="396282" cy="314207"/>
          </a:xfrm>
          <a:prstGeom prst="rect">
            <a:avLst/>
          </a:prstGeom>
          <a:ln>
            <a:noFill/>
          </a:ln>
        </p:spPr>
      </p:pic>
    </p:spTree>
    <p:extLst>
      <p:ext uri="{BB962C8B-B14F-4D97-AF65-F5344CB8AC3E}">
        <p14:creationId xmlns:p14="http://schemas.microsoft.com/office/powerpoint/2010/main" val="3869510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9"/>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25"/>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22"/>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16"/>
                                        </p:tgtEl>
                                        <p:attrNameLst>
                                          <p:attrName>style.visibility</p:attrName>
                                        </p:attrNameLst>
                                      </p:cBhvr>
                                      <p:to>
                                        <p:strVal val="hidden"/>
                                      </p:to>
                                    </p:set>
                                  </p:childTnLst>
                                </p:cTn>
                              </p:par>
                            </p:childTnLst>
                          </p:cTn>
                        </p:par>
                        <p:par>
                          <p:cTn id="13" fill="hold">
                            <p:stCondLst>
                              <p:cond delay="0"/>
                            </p:stCondLst>
                            <p:childTnLst>
                              <p:par>
                                <p:cTn id="14" presetID="10"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par>
                                <p:cTn id="28" presetID="10" presetClass="entr" presetSubtype="0" fill="hold" nodeType="with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fade">
                                      <p:cBhvr>
                                        <p:cTn id="30" dur="500"/>
                                        <p:tgtEl>
                                          <p:spTgt spid="3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500"/>
                                        <p:tgtEl>
                                          <p:spTgt spid="36"/>
                                        </p:tgtEl>
                                      </p:cBhvr>
                                    </p:animEffect>
                                  </p:childTnLst>
                                </p:cTn>
                              </p:par>
                            </p:childTnLst>
                          </p:cTn>
                        </p:par>
                        <p:par>
                          <p:cTn id="34" fill="hold">
                            <p:stCondLst>
                              <p:cond delay="500"/>
                            </p:stCondLst>
                            <p:childTnLst>
                              <p:par>
                                <p:cTn id="35" presetID="1" presetClass="entr" presetSubtype="0" fill="hold" nodeType="after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par>
                                <p:cTn id="37" presetID="42" presetClass="path" presetSubtype="0" accel="50000" decel="50000" fill="hold" nodeType="withEffect">
                                  <p:stCondLst>
                                    <p:cond delay="0"/>
                                  </p:stCondLst>
                                  <p:childTnLst>
                                    <p:animMotion origin="layout" path="M 0.00261 1.48148E-6 L 0.58099 0.00717 " pathEditMode="relative" rAng="0" ptsTypes="AA">
                                      <p:cBhvr>
                                        <p:cTn id="38" dur="2000" fill="hold"/>
                                        <p:tgtEl>
                                          <p:spTgt spid="28"/>
                                        </p:tgtEl>
                                        <p:attrNameLst>
                                          <p:attrName>ppt_x</p:attrName>
                                          <p:attrName>ppt_y</p:attrName>
                                        </p:attrNameLst>
                                      </p:cBhvr>
                                      <p:rCtr x="28919" y="347"/>
                                    </p:animMotion>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500"/>
                                        <p:tgtEl>
                                          <p:spTgt spid="4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fade">
                                      <p:cBhvr>
                                        <p:cTn id="46" dur="500"/>
                                        <p:tgtEl>
                                          <p:spTgt spid="40"/>
                                        </p:tgtEl>
                                      </p:cBhvr>
                                    </p:animEffect>
                                  </p:childTnLst>
                                </p:cTn>
                              </p:par>
                              <p:par>
                                <p:cTn id="47" presetID="10" presetClass="entr" presetSubtype="0" fill="hold" nodeType="with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fade">
                                      <p:cBhvr>
                                        <p:cTn id="49" dur="500"/>
                                        <p:tgtEl>
                                          <p:spTgt spid="41"/>
                                        </p:tgtEl>
                                      </p:cBhvr>
                                    </p:animEffect>
                                  </p:childTnLst>
                                </p:cTn>
                              </p:par>
                            </p:childTnLst>
                          </p:cTn>
                        </p:par>
                        <p:par>
                          <p:cTn id="50" fill="hold">
                            <p:stCondLst>
                              <p:cond delay="500"/>
                            </p:stCondLst>
                            <p:childTnLst>
                              <p:par>
                                <p:cTn id="51" presetID="1" presetClass="entr" presetSubtype="0" fill="hold" nodeType="afterEffect">
                                  <p:stCondLst>
                                    <p:cond delay="0"/>
                                  </p:stCondLst>
                                  <p:childTnLst>
                                    <p:set>
                                      <p:cBhvr>
                                        <p:cTn id="52" dur="1" fill="hold">
                                          <p:stCondLst>
                                            <p:cond delay="0"/>
                                          </p:stCondLst>
                                        </p:cTn>
                                        <p:tgtEl>
                                          <p:spTgt spid="31"/>
                                        </p:tgtEl>
                                        <p:attrNameLst>
                                          <p:attrName>style.visibility</p:attrName>
                                        </p:attrNameLst>
                                      </p:cBhvr>
                                      <p:to>
                                        <p:strVal val="visible"/>
                                      </p:to>
                                    </p:set>
                                  </p:childTnLst>
                                </p:cTn>
                              </p:par>
                              <p:par>
                                <p:cTn id="53" presetID="42" presetClass="path" presetSubtype="0" accel="50000" decel="50000" fill="hold" nodeType="withEffect">
                                  <p:stCondLst>
                                    <p:cond delay="0"/>
                                  </p:stCondLst>
                                  <p:childTnLst>
                                    <p:animMotion origin="layout" path="M -2.91667E-6 4.44444E-6 L 0.5974 -0.04838 " pathEditMode="relative" rAng="0" ptsTypes="AA">
                                      <p:cBhvr>
                                        <p:cTn id="54" dur="2000" fill="hold"/>
                                        <p:tgtEl>
                                          <p:spTgt spid="31"/>
                                        </p:tgtEl>
                                        <p:attrNameLst>
                                          <p:attrName>ppt_x</p:attrName>
                                          <p:attrName>ppt_y</p:attrName>
                                        </p:attrNameLst>
                                      </p:cBhvr>
                                      <p:rCtr x="29870" y="-2431"/>
                                    </p:animMotion>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fade">
                                      <p:cBhvr>
                                        <p:cTn id="59" dur="500"/>
                                        <p:tgtEl>
                                          <p:spTgt spid="44"/>
                                        </p:tgtEl>
                                      </p:cBhvr>
                                    </p:animEffect>
                                  </p:childTnLst>
                                </p:cTn>
                              </p:par>
                              <p:par>
                                <p:cTn id="60" presetID="10" presetClass="entr" presetSubtype="0" fill="hold" nodeType="withEffect">
                                  <p:stCondLst>
                                    <p:cond delay="0"/>
                                  </p:stCondLst>
                                  <p:childTnLst>
                                    <p:set>
                                      <p:cBhvr>
                                        <p:cTn id="61" dur="1" fill="hold">
                                          <p:stCondLst>
                                            <p:cond delay="0"/>
                                          </p:stCondLst>
                                        </p:cTn>
                                        <p:tgtEl>
                                          <p:spTgt spid="45"/>
                                        </p:tgtEl>
                                        <p:attrNameLst>
                                          <p:attrName>style.visibility</p:attrName>
                                        </p:attrNameLst>
                                      </p:cBhvr>
                                      <p:to>
                                        <p:strVal val="visible"/>
                                      </p:to>
                                    </p:set>
                                    <p:animEffect transition="in" filter="fade">
                                      <p:cBhvr>
                                        <p:cTn id="62" dur="500"/>
                                        <p:tgtEl>
                                          <p:spTgt spid="45"/>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fade">
                                      <p:cBhvr>
                                        <p:cTn id="65" dur="500"/>
                                        <p:tgtEl>
                                          <p:spTgt spid="43"/>
                                        </p:tgtEl>
                                      </p:cBhvr>
                                    </p:animEffect>
                                  </p:childTnLst>
                                </p:cTn>
                              </p:par>
                            </p:childTnLst>
                          </p:cTn>
                        </p:par>
                        <p:par>
                          <p:cTn id="66" fill="hold">
                            <p:stCondLst>
                              <p:cond delay="500"/>
                            </p:stCondLst>
                            <p:childTnLst>
                              <p:par>
                                <p:cTn id="67" presetID="1" presetClass="entr" presetSubtype="0" fill="hold" nodeType="afterEffect">
                                  <p:stCondLst>
                                    <p:cond delay="0"/>
                                  </p:stCondLst>
                                  <p:childTnLst>
                                    <p:set>
                                      <p:cBhvr>
                                        <p:cTn id="68" dur="1" fill="hold">
                                          <p:stCondLst>
                                            <p:cond delay="0"/>
                                          </p:stCondLst>
                                        </p:cTn>
                                        <p:tgtEl>
                                          <p:spTgt spid="37"/>
                                        </p:tgtEl>
                                        <p:attrNameLst>
                                          <p:attrName>style.visibility</p:attrName>
                                        </p:attrNameLst>
                                      </p:cBhvr>
                                      <p:to>
                                        <p:strVal val="visible"/>
                                      </p:to>
                                    </p:set>
                                  </p:childTnLst>
                                </p:cTn>
                              </p:par>
                              <p:par>
                                <p:cTn id="69" presetID="42" presetClass="path" presetSubtype="0" accel="50000" decel="50000" fill="hold" nodeType="withEffect">
                                  <p:stCondLst>
                                    <p:cond delay="0"/>
                                  </p:stCondLst>
                                  <p:childTnLst>
                                    <p:animMotion origin="layout" path="M -4.16667E-7 1.48148E-6 L 0.36537 -0.0757 " pathEditMode="relative" rAng="0" ptsTypes="AA">
                                      <p:cBhvr>
                                        <p:cTn id="70" dur="2000" fill="hold"/>
                                        <p:tgtEl>
                                          <p:spTgt spid="37"/>
                                        </p:tgtEl>
                                        <p:attrNameLst>
                                          <p:attrName>ppt_x</p:attrName>
                                          <p:attrName>ppt_y</p:attrName>
                                        </p:attrNameLst>
                                      </p:cBhvr>
                                      <p:rCtr x="18268" y="-3796"/>
                                    </p:animMotion>
                                  </p:childTnLst>
                                </p:cTn>
                              </p:par>
                            </p:childTnLst>
                          </p:cTn>
                        </p:par>
                      </p:childTnLst>
                    </p:cTn>
                  </p:par>
                  <p:par>
                    <p:cTn id="71" fill="hold">
                      <p:stCondLst>
                        <p:cond delay="indefinite"/>
                      </p:stCondLst>
                      <p:childTnLst>
                        <p:par>
                          <p:cTn id="72" fill="hold">
                            <p:stCondLst>
                              <p:cond delay="0"/>
                            </p:stCondLst>
                            <p:childTnLst>
                              <p:par>
                                <p:cTn id="73" presetID="45" presetClass="entr" presetSubtype="0" fill="hold" grpId="0" nodeType="click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fade">
                                      <p:cBhvr>
                                        <p:cTn id="75" dur="2000"/>
                                        <p:tgtEl>
                                          <p:spTgt spid="15"/>
                                        </p:tgtEl>
                                      </p:cBhvr>
                                    </p:animEffect>
                                    <p:anim calcmode="lin" valueType="num">
                                      <p:cBhvr>
                                        <p:cTn id="76" dur="2000" fill="hold"/>
                                        <p:tgtEl>
                                          <p:spTgt spid="15"/>
                                        </p:tgtEl>
                                        <p:attrNameLst>
                                          <p:attrName>ppt_w</p:attrName>
                                        </p:attrNameLst>
                                      </p:cBhvr>
                                      <p:tavLst>
                                        <p:tav tm="0" fmla="#ppt_w*sin(2.5*pi*$)">
                                          <p:val>
                                            <p:fltVal val="0"/>
                                          </p:val>
                                        </p:tav>
                                        <p:tav tm="100000">
                                          <p:val>
                                            <p:fltVal val="1"/>
                                          </p:val>
                                        </p:tav>
                                      </p:tavLst>
                                    </p:anim>
                                    <p:anim calcmode="lin" valueType="num">
                                      <p:cBhvr>
                                        <p:cTn id="77" dur="2000" fill="hold"/>
                                        <p:tgtEl>
                                          <p:spTgt spid="15"/>
                                        </p:tgtEl>
                                        <p:attrNameLst>
                                          <p:attrName>ppt_h</p:attrName>
                                        </p:attrNameLst>
                                      </p:cBhvr>
                                      <p:tavLst>
                                        <p:tav tm="0">
                                          <p:val>
                                            <p:strVal val="#ppt_h"/>
                                          </p:val>
                                        </p:tav>
                                        <p:tav tm="100000">
                                          <p:val>
                                            <p:strVal val="#ppt_h"/>
                                          </p:val>
                                        </p:tav>
                                      </p:tavLst>
                                    </p:anim>
                                  </p:childTnLst>
                                </p:cTn>
                              </p:par>
                              <p:par>
                                <p:cTn id="78" presetID="22" presetClass="entr" presetSubtype="4" fill="hold" grpId="0" nodeType="withEffect">
                                  <p:stCondLst>
                                    <p:cond delay="0"/>
                                  </p:stCondLst>
                                  <p:childTnLst>
                                    <p:set>
                                      <p:cBhvr>
                                        <p:cTn id="79" dur="1" fill="hold">
                                          <p:stCondLst>
                                            <p:cond delay="0"/>
                                          </p:stCondLst>
                                        </p:cTn>
                                        <p:tgtEl>
                                          <p:spTgt spid="3"/>
                                        </p:tgtEl>
                                        <p:attrNameLst>
                                          <p:attrName>style.visibility</p:attrName>
                                        </p:attrNameLst>
                                      </p:cBhvr>
                                      <p:to>
                                        <p:strVal val="visible"/>
                                      </p:to>
                                    </p:set>
                                    <p:animEffect transition="in" filter="wipe(down)">
                                      <p:cBhvr>
                                        <p:cTn id="80" dur="2000"/>
                                        <p:tgtEl>
                                          <p:spTgt spid="3"/>
                                        </p:tgtEl>
                                      </p:cBhvr>
                                    </p:animEffect>
                                  </p:childTnLst>
                                </p:cTn>
                              </p:par>
                              <p:par>
                                <p:cTn id="81" presetID="10" presetClass="entr" presetSubtype="0" fill="hold" nodeType="withEffect">
                                  <p:stCondLst>
                                    <p:cond delay="0"/>
                                  </p:stCondLst>
                                  <p:childTnLst>
                                    <p:set>
                                      <p:cBhvr>
                                        <p:cTn id="82" dur="1" fill="hold">
                                          <p:stCondLst>
                                            <p:cond delay="0"/>
                                          </p:stCondLst>
                                        </p:cTn>
                                        <p:tgtEl>
                                          <p:spTgt spid="52"/>
                                        </p:tgtEl>
                                        <p:attrNameLst>
                                          <p:attrName>style.visibility</p:attrName>
                                        </p:attrNameLst>
                                      </p:cBhvr>
                                      <p:to>
                                        <p:strVal val="visible"/>
                                      </p:to>
                                    </p:set>
                                    <p:animEffect transition="in" filter="fade">
                                      <p:cBhvr>
                                        <p:cTn id="83" dur="500"/>
                                        <p:tgtEl>
                                          <p:spTgt spid="52"/>
                                        </p:tgtEl>
                                      </p:cBhvr>
                                    </p:animEffect>
                                  </p:childTnLst>
                                </p:cTn>
                              </p:par>
                              <p:par>
                                <p:cTn id="84" presetID="22" presetClass="entr" presetSubtype="4" fill="hold" grpId="0" nodeType="withEffect">
                                  <p:stCondLst>
                                    <p:cond delay="0"/>
                                  </p:stCondLst>
                                  <p:childTnLst>
                                    <p:set>
                                      <p:cBhvr>
                                        <p:cTn id="85" dur="1" fill="hold">
                                          <p:stCondLst>
                                            <p:cond delay="0"/>
                                          </p:stCondLst>
                                        </p:cTn>
                                        <p:tgtEl>
                                          <p:spTgt spid="14"/>
                                        </p:tgtEl>
                                        <p:attrNameLst>
                                          <p:attrName>style.visibility</p:attrName>
                                        </p:attrNameLst>
                                      </p:cBhvr>
                                      <p:to>
                                        <p:strVal val="visible"/>
                                      </p:to>
                                    </p:set>
                                    <p:animEffect transition="in" filter="wipe(down)">
                                      <p:cBhvr>
                                        <p:cTn id="86" dur="500"/>
                                        <p:tgtEl>
                                          <p:spTgt spid="14"/>
                                        </p:tgtEl>
                                      </p:cBhvr>
                                    </p:animEffect>
                                  </p:childTnLst>
                                </p:cTn>
                              </p:par>
                              <p:par>
                                <p:cTn id="87" presetID="22" presetClass="entr" presetSubtype="4" fill="hold" grpId="0" nodeType="withEffect">
                                  <p:stCondLst>
                                    <p:cond delay="0"/>
                                  </p:stCondLst>
                                  <p:childTnLst>
                                    <p:set>
                                      <p:cBhvr>
                                        <p:cTn id="88" dur="1" fill="hold">
                                          <p:stCondLst>
                                            <p:cond delay="0"/>
                                          </p:stCondLst>
                                        </p:cTn>
                                        <p:tgtEl>
                                          <p:spTgt spid="13"/>
                                        </p:tgtEl>
                                        <p:attrNameLst>
                                          <p:attrName>style.visibility</p:attrName>
                                        </p:attrNameLst>
                                      </p:cBhvr>
                                      <p:to>
                                        <p:strVal val="visible"/>
                                      </p:to>
                                    </p:set>
                                    <p:animEffect transition="in" filter="wipe(down)">
                                      <p:cBhvr>
                                        <p:cTn id="89" dur="500"/>
                                        <p:tgtEl>
                                          <p:spTgt spid="13"/>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49"/>
                                        </p:tgtEl>
                                        <p:attrNameLst>
                                          <p:attrName>style.visibility</p:attrName>
                                        </p:attrNameLst>
                                      </p:cBhvr>
                                      <p:to>
                                        <p:strVal val="visible"/>
                                      </p:to>
                                    </p:set>
                                    <p:animEffect transition="in" filter="fade">
                                      <p:cBhvr>
                                        <p:cTn id="92" dur="500"/>
                                        <p:tgtEl>
                                          <p:spTgt spid="49"/>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50"/>
                                        </p:tgtEl>
                                        <p:attrNameLst>
                                          <p:attrName>style.visibility</p:attrName>
                                        </p:attrNameLst>
                                      </p:cBhvr>
                                      <p:to>
                                        <p:strVal val="visible"/>
                                      </p:to>
                                    </p:set>
                                    <p:animEffect transition="in" filter="fade">
                                      <p:cBhvr>
                                        <p:cTn id="95" dur="500"/>
                                        <p:tgtEl>
                                          <p:spTgt spid="50"/>
                                        </p:tgtEl>
                                      </p:cBhvr>
                                    </p:animEffect>
                                  </p:childTnLst>
                                </p:cTn>
                              </p:par>
                            </p:childTnLst>
                          </p:cTn>
                        </p:par>
                        <p:par>
                          <p:cTn id="96" fill="hold">
                            <p:stCondLst>
                              <p:cond delay="2000"/>
                            </p:stCondLst>
                            <p:childTnLst>
                              <p:par>
                                <p:cTn id="97" presetID="1" presetClass="entr" presetSubtype="0" fill="hold" nodeType="afterEffect">
                                  <p:stCondLst>
                                    <p:cond delay="0"/>
                                  </p:stCondLst>
                                  <p:childTnLst>
                                    <p:set>
                                      <p:cBhvr>
                                        <p:cTn id="98" dur="1" fill="hold">
                                          <p:stCondLst>
                                            <p:cond delay="0"/>
                                          </p:stCondLst>
                                        </p:cTn>
                                        <p:tgtEl>
                                          <p:spTgt spid="46"/>
                                        </p:tgtEl>
                                        <p:attrNameLst>
                                          <p:attrName>style.visibility</p:attrName>
                                        </p:attrNameLst>
                                      </p:cBhvr>
                                      <p:to>
                                        <p:strVal val="visible"/>
                                      </p:to>
                                    </p:set>
                                  </p:childTnLst>
                                </p:cTn>
                              </p:par>
                              <p:par>
                                <p:cTn id="99" presetID="42" presetClass="path" presetSubtype="0" accel="50000" decel="50000" fill="hold" nodeType="withEffect">
                                  <p:stCondLst>
                                    <p:cond delay="0"/>
                                  </p:stCondLst>
                                  <p:childTnLst>
                                    <p:animMotion origin="layout" path="M -1.04167E-6 0 L 0.23724 -0.39815 " pathEditMode="relative" rAng="0" ptsTypes="AA">
                                      <p:cBhvr>
                                        <p:cTn id="100" dur="2000" fill="hold"/>
                                        <p:tgtEl>
                                          <p:spTgt spid="46"/>
                                        </p:tgtEl>
                                        <p:attrNameLst>
                                          <p:attrName>ppt_x</p:attrName>
                                          <p:attrName>ppt_y</p:attrName>
                                        </p:attrNameLst>
                                      </p:cBhvr>
                                      <p:rCtr x="11862" y="-1990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p:bldP spid="13" grpId="0"/>
      <p:bldP spid="14" grpId="0"/>
      <p:bldP spid="15" grpId="0" animBg="1"/>
      <p:bldP spid="34" grpId="0" animBg="1"/>
      <p:bldP spid="36" grpId="0"/>
      <p:bldP spid="40" grpId="0" animBg="1"/>
      <p:bldP spid="42" grpId="0" animBg="1"/>
      <p:bldP spid="43" grpId="0" animBg="1"/>
      <p:bldP spid="44" grpId="0" animBg="1"/>
      <p:bldP spid="49" grpId="0" animBg="1"/>
      <p:bldP spid="5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980E280-C1A3-4E79-A89A-6D0FA90201C0}"/>
              </a:ext>
            </a:extLst>
          </p:cNvPr>
          <p:cNvSpPr>
            <a:spLocks noGrp="1"/>
          </p:cNvSpPr>
          <p:nvPr>
            <p:ph type="title"/>
          </p:nvPr>
        </p:nvSpPr>
        <p:spPr>
          <a:xfrm>
            <a:off x="360947" y="0"/>
            <a:ext cx="10515600" cy="702000"/>
          </a:xfrm>
        </p:spPr>
        <p:txBody>
          <a:bodyPr>
            <a:normAutofit/>
          </a:bodyPr>
          <a:lstStyle/>
          <a:p>
            <a:r>
              <a:rPr lang="en-GB" dirty="0"/>
              <a:t>WHAT IS AN AFTER ACTION REVIEW (AAR)?</a:t>
            </a:r>
          </a:p>
        </p:txBody>
      </p:sp>
      <p:sp>
        <p:nvSpPr>
          <p:cNvPr id="3" name="Espace réservé du contenu 2">
            <a:extLst>
              <a:ext uri="{FF2B5EF4-FFF2-40B4-BE49-F238E27FC236}">
                <a16:creationId xmlns:a16="http://schemas.microsoft.com/office/drawing/2014/main" id="{2E85BA39-877C-4A90-90B9-0DE7EC695A39}"/>
              </a:ext>
            </a:extLst>
          </p:cNvPr>
          <p:cNvSpPr>
            <a:spLocks noGrp="1"/>
          </p:cNvSpPr>
          <p:nvPr>
            <p:ph idx="1"/>
          </p:nvPr>
        </p:nvSpPr>
        <p:spPr>
          <a:xfrm>
            <a:off x="838200" y="2387475"/>
            <a:ext cx="6043738" cy="2728572"/>
          </a:xfrm>
        </p:spPr>
        <p:txBody>
          <a:bodyPr/>
          <a:lstStyle/>
          <a:p>
            <a:pPr algn="ctr"/>
            <a:r>
              <a:rPr lang="en-US" dirty="0">
                <a:cs typeface="Arial" panose="020B0604020202020204" pitchFamily="34" charset="0"/>
              </a:rPr>
              <a:t>AAR is a </a:t>
            </a:r>
            <a:r>
              <a:rPr lang="en-US" b="1" dirty="0">
                <a:cs typeface="Arial" panose="020B0604020202020204" pitchFamily="34" charset="0"/>
              </a:rPr>
              <a:t>qualitative</a:t>
            </a:r>
            <a:r>
              <a:rPr lang="en-US" dirty="0">
                <a:cs typeface="Arial" panose="020B0604020202020204" pitchFamily="34" charset="0"/>
              </a:rPr>
              <a:t> </a:t>
            </a:r>
            <a:r>
              <a:rPr lang="en-US" b="1" dirty="0">
                <a:cs typeface="Arial" panose="020B0604020202020204" pitchFamily="34" charset="0"/>
              </a:rPr>
              <a:t>review</a:t>
            </a:r>
            <a:r>
              <a:rPr lang="en-US" dirty="0">
                <a:cs typeface="Arial" panose="020B0604020202020204" pitchFamily="34" charset="0"/>
              </a:rPr>
              <a:t> of</a:t>
            </a:r>
          </a:p>
          <a:p>
            <a:pPr algn="ctr"/>
            <a:r>
              <a:rPr lang="en-US" b="1" dirty="0">
                <a:cs typeface="Arial" panose="020B0604020202020204" pitchFamily="34" charset="0"/>
              </a:rPr>
              <a:t>actions</a:t>
            </a:r>
            <a:r>
              <a:rPr lang="en-US" dirty="0">
                <a:cs typeface="Arial" panose="020B0604020202020204" pitchFamily="34" charset="0"/>
              </a:rPr>
              <a:t> taken</a:t>
            </a:r>
          </a:p>
          <a:p>
            <a:pPr algn="ctr"/>
            <a:r>
              <a:rPr lang="en-US" dirty="0">
                <a:cs typeface="Arial" panose="020B0604020202020204" pitchFamily="34" charset="0"/>
              </a:rPr>
              <a:t>to </a:t>
            </a:r>
            <a:r>
              <a:rPr lang="en-US" b="1" dirty="0">
                <a:cs typeface="Arial" panose="020B0604020202020204" pitchFamily="34" charset="0"/>
              </a:rPr>
              <a:t>respond</a:t>
            </a:r>
            <a:r>
              <a:rPr lang="en-US" dirty="0">
                <a:cs typeface="Arial" panose="020B0604020202020204" pitchFamily="34" charset="0"/>
              </a:rPr>
              <a:t> to an </a:t>
            </a:r>
            <a:r>
              <a:rPr lang="en-US" b="1" dirty="0">
                <a:cs typeface="Arial" panose="020B0604020202020204" pitchFamily="34" charset="0"/>
              </a:rPr>
              <a:t>emergency</a:t>
            </a:r>
          </a:p>
          <a:p>
            <a:pPr algn="ctr"/>
            <a:r>
              <a:rPr lang="en-US" dirty="0">
                <a:cs typeface="Arial" panose="020B0604020202020204" pitchFamily="34" charset="0"/>
              </a:rPr>
              <a:t>as a </a:t>
            </a:r>
            <a:r>
              <a:rPr lang="en-US" b="1" dirty="0">
                <a:cs typeface="Arial" panose="020B0604020202020204" pitchFamily="34" charset="0"/>
              </a:rPr>
              <a:t>means of identifying</a:t>
            </a:r>
          </a:p>
          <a:p>
            <a:pPr algn="ctr"/>
            <a:r>
              <a:rPr lang="en-US" b="1" dirty="0">
                <a:cs typeface="Arial" panose="020B0604020202020204" pitchFamily="34" charset="0"/>
              </a:rPr>
              <a:t>gaps</a:t>
            </a:r>
            <a:r>
              <a:rPr lang="en-US" dirty="0">
                <a:cs typeface="Arial" panose="020B0604020202020204" pitchFamily="34" charset="0"/>
              </a:rPr>
              <a:t>, </a:t>
            </a:r>
            <a:r>
              <a:rPr lang="en-US" b="1" dirty="0">
                <a:cs typeface="Arial" panose="020B0604020202020204" pitchFamily="34" charset="0"/>
              </a:rPr>
              <a:t>lessons</a:t>
            </a:r>
            <a:r>
              <a:rPr lang="en-US" dirty="0">
                <a:cs typeface="Arial" panose="020B0604020202020204" pitchFamily="34" charset="0"/>
              </a:rPr>
              <a:t> and </a:t>
            </a:r>
            <a:r>
              <a:rPr lang="en-US" b="1" dirty="0">
                <a:cs typeface="Arial" panose="020B0604020202020204" pitchFamily="34" charset="0"/>
              </a:rPr>
              <a:t>best practices</a:t>
            </a:r>
            <a:endParaRPr lang="en-GB" dirty="0"/>
          </a:p>
          <a:p>
            <a:endParaRPr lang="en-GB" dirty="0"/>
          </a:p>
        </p:txBody>
      </p:sp>
      <p:pic>
        <p:nvPicPr>
          <p:cNvPr id="4" name="Picture 4">
            <a:extLst>
              <a:ext uri="{FF2B5EF4-FFF2-40B4-BE49-F238E27FC236}">
                <a16:creationId xmlns:a16="http://schemas.microsoft.com/office/drawing/2014/main" id="{26D465AD-DE69-43D6-A333-75DB93934EC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091971" y="1436945"/>
            <a:ext cx="4109355" cy="44640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5753042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3B75E62-901B-4D8A-A67A-710A126E40C0}"/>
              </a:ext>
            </a:extLst>
          </p:cNvPr>
          <p:cNvSpPr>
            <a:spLocks noGrp="1"/>
          </p:cNvSpPr>
          <p:nvPr>
            <p:ph type="title"/>
          </p:nvPr>
        </p:nvSpPr>
        <p:spPr>
          <a:xfrm>
            <a:off x="312821" y="0"/>
            <a:ext cx="10515600" cy="702000"/>
          </a:xfrm>
        </p:spPr>
        <p:txBody>
          <a:bodyPr>
            <a:normAutofit/>
          </a:bodyPr>
          <a:lstStyle/>
          <a:p>
            <a:r>
              <a:rPr lang="en-GB" dirty="0"/>
              <a:t>WHAT IS AN AFTER ACTION REVIEW (AAR)?</a:t>
            </a:r>
          </a:p>
        </p:txBody>
      </p:sp>
      <p:sp>
        <p:nvSpPr>
          <p:cNvPr id="3" name="Espace réservé du contenu 2">
            <a:extLst>
              <a:ext uri="{FF2B5EF4-FFF2-40B4-BE49-F238E27FC236}">
                <a16:creationId xmlns:a16="http://schemas.microsoft.com/office/drawing/2014/main" id="{F64DD90F-E2F5-49FC-8AA6-A8F4866EEB1C}"/>
              </a:ext>
            </a:extLst>
          </p:cNvPr>
          <p:cNvSpPr>
            <a:spLocks noGrp="1"/>
          </p:cNvSpPr>
          <p:nvPr>
            <p:ph idx="1"/>
          </p:nvPr>
        </p:nvSpPr>
        <p:spPr>
          <a:xfrm>
            <a:off x="838200" y="1366206"/>
            <a:ext cx="5481918" cy="4351338"/>
          </a:xfrm>
        </p:spPr>
        <p:txBody>
          <a:bodyPr>
            <a:normAutofit lnSpcReduction="10000"/>
          </a:bodyPr>
          <a:lstStyle/>
          <a:p>
            <a:endParaRPr lang="en-GB" dirty="0"/>
          </a:p>
          <a:p>
            <a:pPr algn="r"/>
            <a:r>
              <a:rPr lang="en-GB" dirty="0"/>
              <a:t>A good practice for </a:t>
            </a:r>
            <a:r>
              <a:rPr lang="en-GB" b="1" dirty="0"/>
              <a:t>collective learning</a:t>
            </a:r>
          </a:p>
          <a:p>
            <a:pPr algn="r"/>
            <a:endParaRPr lang="en-GB" dirty="0"/>
          </a:p>
          <a:p>
            <a:pPr algn="r"/>
            <a:r>
              <a:rPr lang="en-GB" dirty="0"/>
              <a:t>by bringing together </a:t>
            </a:r>
          </a:p>
          <a:p>
            <a:pPr algn="r"/>
            <a:r>
              <a:rPr lang="en-GB" dirty="0"/>
              <a:t>the </a:t>
            </a:r>
            <a:r>
              <a:rPr lang="en-GB" b="1" dirty="0"/>
              <a:t>relevant individuals </a:t>
            </a:r>
          </a:p>
          <a:p>
            <a:pPr algn="r"/>
            <a:endParaRPr lang="en-GB" dirty="0"/>
          </a:p>
          <a:p>
            <a:pPr algn="r"/>
            <a:r>
              <a:rPr lang="en-GB" dirty="0"/>
              <a:t>to </a:t>
            </a:r>
            <a:r>
              <a:rPr lang="en-GB" b="1" dirty="0"/>
              <a:t>critically</a:t>
            </a:r>
            <a:r>
              <a:rPr lang="en-GB" dirty="0"/>
              <a:t> and </a:t>
            </a:r>
            <a:r>
              <a:rPr lang="en-GB" b="1" dirty="0"/>
              <a:t>systematically </a:t>
            </a:r>
          </a:p>
          <a:p>
            <a:pPr algn="r"/>
            <a:r>
              <a:rPr lang="en-GB" b="1" dirty="0"/>
              <a:t>analyse actions</a:t>
            </a:r>
            <a:r>
              <a:rPr lang="en-GB" dirty="0"/>
              <a:t> taken to respond</a:t>
            </a:r>
          </a:p>
          <a:p>
            <a:endParaRPr lang="en-GB" dirty="0"/>
          </a:p>
        </p:txBody>
      </p:sp>
      <p:pic>
        <p:nvPicPr>
          <p:cNvPr id="4" name="Picture 3" descr="A person reading a book&#10;&#10;Description generated with high confidence">
            <a:extLst>
              <a:ext uri="{FF2B5EF4-FFF2-40B4-BE49-F238E27FC236}">
                <a16:creationId xmlns:a16="http://schemas.microsoft.com/office/drawing/2014/main" id="{5DD07FD9-C15C-4F05-B21A-BA641653B5E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697288" y="1504207"/>
            <a:ext cx="4248000" cy="4075336"/>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41642762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3B75E62-901B-4D8A-A67A-710A126E40C0}"/>
              </a:ext>
            </a:extLst>
          </p:cNvPr>
          <p:cNvSpPr>
            <a:spLocks noGrp="1"/>
          </p:cNvSpPr>
          <p:nvPr>
            <p:ph type="title"/>
          </p:nvPr>
        </p:nvSpPr>
        <p:spPr>
          <a:xfrm>
            <a:off x="348916" y="0"/>
            <a:ext cx="10515600" cy="702000"/>
          </a:xfrm>
        </p:spPr>
        <p:txBody>
          <a:bodyPr>
            <a:normAutofit/>
          </a:bodyPr>
          <a:lstStyle/>
          <a:p>
            <a:r>
              <a:rPr lang="en-GB" dirty="0"/>
              <a:t>WHAT IS AN AFTER ACTION REVIEW (AAR)? 	</a:t>
            </a:r>
          </a:p>
        </p:txBody>
      </p:sp>
      <p:sp>
        <p:nvSpPr>
          <p:cNvPr id="3" name="Espace réservé du contenu 2">
            <a:extLst>
              <a:ext uri="{FF2B5EF4-FFF2-40B4-BE49-F238E27FC236}">
                <a16:creationId xmlns:a16="http://schemas.microsoft.com/office/drawing/2014/main" id="{F64DD90F-E2F5-49FC-8AA6-A8F4866EEB1C}"/>
              </a:ext>
            </a:extLst>
          </p:cNvPr>
          <p:cNvSpPr>
            <a:spLocks noGrp="1"/>
          </p:cNvSpPr>
          <p:nvPr>
            <p:ph idx="1"/>
          </p:nvPr>
        </p:nvSpPr>
        <p:spPr>
          <a:xfrm>
            <a:off x="838200" y="1352759"/>
            <a:ext cx="5481918" cy="4351338"/>
          </a:xfrm>
        </p:spPr>
        <p:txBody>
          <a:bodyPr>
            <a:normAutofit lnSpcReduction="10000"/>
          </a:bodyPr>
          <a:lstStyle/>
          <a:p>
            <a:pPr algn="r"/>
            <a:r>
              <a:rPr lang="en-GB" dirty="0">
                <a:cs typeface="Arial" panose="020B0604020202020204" pitchFamily="34" charset="0"/>
              </a:rPr>
              <a:t>AAR are a </a:t>
            </a:r>
            <a:r>
              <a:rPr lang="en-GB" b="1" dirty="0">
                <a:cs typeface="Arial" panose="020B0604020202020204" pitchFamily="34" charset="0"/>
              </a:rPr>
              <a:t>constructive</a:t>
            </a:r>
            <a:r>
              <a:rPr lang="en-GB" dirty="0">
                <a:cs typeface="Arial" panose="020B0604020202020204" pitchFamily="34" charset="0"/>
              </a:rPr>
              <a:t>, </a:t>
            </a:r>
            <a:r>
              <a:rPr lang="en-GB" b="1" dirty="0">
                <a:cs typeface="Arial" panose="020B0604020202020204" pitchFamily="34" charset="0"/>
              </a:rPr>
              <a:t>collective</a:t>
            </a:r>
            <a:r>
              <a:rPr lang="en-GB" dirty="0">
                <a:cs typeface="Arial" panose="020B0604020202020204" pitchFamily="34" charset="0"/>
              </a:rPr>
              <a:t> </a:t>
            </a:r>
            <a:r>
              <a:rPr lang="en-GB" b="1" dirty="0">
                <a:cs typeface="Arial" panose="020B0604020202020204" pitchFamily="34" charset="0"/>
              </a:rPr>
              <a:t>learning</a:t>
            </a:r>
            <a:r>
              <a:rPr lang="en-GB" dirty="0">
                <a:cs typeface="Arial" panose="020B0604020202020204" pitchFamily="34" charset="0"/>
              </a:rPr>
              <a:t> opportunity,</a:t>
            </a:r>
          </a:p>
          <a:p>
            <a:pPr algn="r"/>
            <a:r>
              <a:rPr lang="en-GB" dirty="0">
                <a:cs typeface="Arial" panose="020B0604020202020204" pitchFamily="34" charset="0"/>
              </a:rPr>
              <a:t> </a:t>
            </a:r>
          </a:p>
          <a:p>
            <a:pPr algn="r"/>
            <a:r>
              <a:rPr lang="en-GB" dirty="0">
                <a:cs typeface="Arial" panose="020B0604020202020204" pitchFamily="34" charset="0"/>
              </a:rPr>
              <a:t>where </a:t>
            </a:r>
            <a:r>
              <a:rPr lang="en-GB" b="1" dirty="0">
                <a:cs typeface="Arial" panose="020B0604020202020204" pitchFamily="34" charset="0"/>
              </a:rPr>
              <a:t>stakeholders</a:t>
            </a:r>
            <a:r>
              <a:rPr lang="en-GB" dirty="0">
                <a:cs typeface="Arial" panose="020B0604020202020204" pitchFamily="34" charset="0"/>
              </a:rPr>
              <a:t> of an emergency response </a:t>
            </a:r>
            <a:r>
              <a:rPr lang="en-GB" b="1" dirty="0">
                <a:cs typeface="Arial" panose="020B0604020202020204" pitchFamily="34" charset="0"/>
              </a:rPr>
              <a:t>within</a:t>
            </a:r>
            <a:r>
              <a:rPr lang="en-GB" dirty="0">
                <a:cs typeface="Arial" panose="020B0604020202020204" pitchFamily="34" charset="0"/>
              </a:rPr>
              <a:t> the health sector or </a:t>
            </a:r>
            <a:r>
              <a:rPr lang="en-GB" b="1" dirty="0">
                <a:cs typeface="Arial" panose="020B0604020202020204" pitchFamily="34" charset="0"/>
              </a:rPr>
              <a:t>between</a:t>
            </a:r>
            <a:r>
              <a:rPr lang="en-GB" dirty="0">
                <a:cs typeface="Arial" panose="020B0604020202020204" pitchFamily="34" charset="0"/>
              </a:rPr>
              <a:t> sectors,</a:t>
            </a:r>
          </a:p>
          <a:p>
            <a:pPr algn="r"/>
            <a:r>
              <a:rPr lang="en-GB" dirty="0">
                <a:cs typeface="Arial" panose="020B0604020202020204" pitchFamily="34" charset="0"/>
              </a:rPr>
              <a:t> </a:t>
            </a:r>
          </a:p>
          <a:p>
            <a:pPr algn="r"/>
            <a:r>
              <a:rPr lang="en-GB" dirty="0">
                <a:cs typeface="Arial" panose="020B0604020202020204" pitchFamily="34" charset="0"/>
              </a:rPr>
              <a:t>can find </a:t>
            </a:r>
            <a:r>
              <a:rPr lang="en-GB" b="1" dirty="0">
                <a:cs typeface="Arial" panose="020B0604020202020204" pitchFamily="34" charset="0"/>
              </a:rPr>
              <a:t>common ground </a:t>
            </a:r>
            <a:r>
              <a:rPr lang="en-GB" dirty="0">
                <a:cs typeface="Arial" panose="020B0604020202020204" pitchFamily="34" charset="0"/>
              </a:rPr>
              <a:t>on </a:t>
            </a:r>
            <a:r>
              <a:rPr lang="en-GB" b="1" dirty="0">
                <a:cs typeface="Arial" panose="020B0604020202020204" pitchFamily="34" charset="0"/>
              </a:rPr>
              <a:t>how to improve</a:t>
            </a:r>
            <a:r>
              <a:rPr lang="en-GB" dirty="0">
                <a:cs typeface="Arial" panose="020B0604020202020204" pitchFamily="34" charset="0"/>
              </a:rPr>
              <a:t> preparedness and response </a:t>
            </a:r>
            <a:r>
              <a:rPr lang="en-GB" b="1" dirty="0">
                <a:cs typeface="Arial" panose="020B0604020202020204" pitchFamily="34" charset="0"/>
              </a:rPr>
              <a:t>capability</a:t>
            </a:r>
            <a:endParaRPr lang="en-GB" dirty="0"/>
          </a:p>
        </p:txBody>
      </p:sp>
      <p:pic>
        <p:nvPicPr>
          <p:cNvPr id="5" name="Picture 3">
            <a:extLst>
              <a:ext uri="{FF2B5EF4-FFF2-40B4-BE49-F238E27FC236}">
                <a16:creationId xmlns:a16="http://schemas.microsoft.com/office/drawing/2014/main" id="{B55186D4-0DA6-4776-87B1-93DE2132E3C2}"/>
              </a:ext>
            </a:extLst>
          </p:cNvPr>
          <p:cNvPicPr>
            <a:picLocks/>
          </p:cNvPicPr>
          <p:nvPr/>
        </p:nvPicPr>
        <p:blipFill>
          <a:blip r:embed="rId2">
            <a:extLst>
              <a:ext uri="{28A0092B-C50C-407E-A947-70E740481C1C}">
                <a14:useLocalDpi xmlns:a14="http://schemas.microsoft.com/office/drawing/2010/main"/>
              </a:ext>
            </a:extLst>
          </a:blip>
          <a:stretch>
            <a:fillRect/>
          </a:stretch>
        </p:blipFill>
        <p:spPr>
          <a:xfrm>
            <a:off x="6938682" y="1504208"/>
            <a:ext cx="4069975" cy="4075336"/>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8017685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4DC0EA3D-92D3-4D8A-B9DD-1F713585BFF3}"/>
              </a:ext>
            </a:extLst>
          </p:cNvPr>
          <p:cNvSpPr>
            <a:spLocks noGrp="1"/>
          </p:cNvSpPr>
          <p:nvPr>
            <p:ph type="title"/>
          </p:nvPr>
        </p:nvSpPr>
        <p:spPr>
          <a:xfrm>
            <a:off x="479425" y="49213"/>
            <a:ext cx="10515600" cy="647700"/>
          </a:xfrm>
        </p:spPr>
        <p:txBody>
          <a:bodyPr>
            <a:normAutofit/>
          </a:bodyPr>
          <a:lstStyle/>
          <a:p>
            <a:pPr>
              <a:defRPr/>
            </a:pPr>
            <a:r>
              <a:rPr lang="en-GB" dirty="0"/>
              <a:t>AAR PRINCIPLES</a:t>
            </a:r>
          </a:p>
        </p:txBody>
      </p:sp>
      <p:pic>
        <p:nvPicPr>
          <p:cNvPr id="49156" name="Image 8">
            <a:extLst>
              <a:ext uri="{FF2B5EF4-FFF2-40B4-BE49-F238E27FC236}">
                <a16:creationId xmlns:a16="http://schemas.microsoft.com/office/drawing/2014/main" id="{1C79C0BC-F20E-4DDC-8FD4-41097BA71D1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6388" y="668338"/>
            <a:ext cx="5888037"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7" name="Image 10">
            <a:extLst>
              <a:ext uri="{FF2B5EF4-FFF2-40B4-BE49-F238E27FC236}">
                <a16:creationId xmlns:a16="http://schemas.microsoft.com/office/drawing/2014/main" id="{23620F24-14E1-420A-BCE4-5A5D64787B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11675" y="2389188"/>
            <a:ext cx="6107113"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8" name="Image 12">
            <a:extLst>
              <a:ext uri="{FF2B5EF4-FFF2-40B4-BE49-F238E27FC236}">
                <a16:creationId xmlns:a16="http://schemas.microsoft.com/office/drawing/2014/main" id="{3A992F45-7CE1-432E-AB24-4FA60255314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27438" y="1538288"/>
            <a:ext cx="6210300"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9" name="Image 14">
            <a:extLst>
              <a:ext uri="{FF2B5EF4-FFF2-40B4-BE49-F238E27FC236}">
                <a16:creationId xmlns:a16="http://schemas.microsoft.com/office/drawing/2014/main" id="{298A6D3E-9C37-4A2F-8FCC-7D6C98DF6C8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22775" y="3552825"/>
            <a:ext cx="6191250"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60" name="Image 16">
            <a:extLst>
              <a:ext uri="{FF2B5EF4-FFF2-40B4-BE49-F238E27FC236}">
                <a16:creationId xmlns:a16="http://schemas.microsoft.com/office/drawing/2014/main" id="{9028BB39-CF19-4BA7-98BA-BEDECB91EC5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51313" y="4670425"/>
            <a:ext cx="6192837"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61" name="Image 18">
            <a:extLst>
              <a:ext uri="{FF2B5EF4-FFF2-40B4-BE49-F238E27FC236}">
                <a16:creationId xmlns:a16="http://schemas.microsoft.com/office/drawing/2014/main" id="{E50E2092-AD8C-4FFD-9D82-F2E2057781B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59150" y="5368925"/>
            <a:ext cx="6078538"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62" name="ZoneTexte 19">
            <a:extLst>
              <a:ext uri="{FF2B5EF4-FFF2-40B4-BE49-F238E27FC236}">
                <a16:creationId xmlns:a16="http://schemas.microsoft.com/office/drawing/2014/main" id="{58CF9E15-91B2-4BE3-AD7A-3039724B7338}"/>
              </a:ext>
            </a:extLst>
          </p:cNvPr>
          <p:cNvSpPr txBox="1">
            <a:spLocks noChangeArrowheads="1"/>
          </p:cNvSpPr>
          <p:nvPr/>
        </p:nvSpPr>
        <p:spPr bwMode="auto">
          <a:xfrm>
            <a:off x="4151313" y="974725"/>
            <a:ext cx="14065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sz="1600" b="1"/>
              <a:t>Participative</a:t>
            </a:r>
          </a:p>
          <a:p>
            <a:endParaRPr lang="en-GB" altLang="en-US" sz="1600" b="1"/>
          </a:p>
        </p:txBody>
      </p:sp>
      <p:sp>
        <p:nvSpPr>
          <p:cNvPr id="49163" name="ZoneTexte 20">
            <a:extLst>
              <a:ext uri="{FF2B5EF4-FFF2-40B4-BE49-F238E27FC236}">
                <a16:creationId xmlns:a16="http://schemas.microsoft.com/office/drawing/2014/main" id="{95E8C8E6-B217-41D5-9483-4AAD4A32437E}"/>
              </a:ext>
            </a:extLst>
          </p:cNvPr>
          <p:cNvSpPr txBox="1">
            <a:spLocks noChangeArrowheads="1"/>
          </p:cNvSpPr>
          <p:nvPr/>
        </p:nvSpPr>
        <p:spPr bwMode="auto">
          <a:xfrm>
            <a:off x="5232400" y="1862138"/>
            <a:ext cx="24209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sz="1600" b="1"/>
              <a:t>Open and honest spirit</a:t>
            </a:r>
          </a:p>
          <a:p>
            <a:endParaRPr lang="en-GB" altLang="en-US" sz="1600" b="1"/>
          </a:p>
        </p:txBody>
      </p:sp>
      <p:sp>
        <p:nvSpPr>
          <p:cNvPr id="49164" name="ZoneTexte 21">
            <a:extLst>
              <a:ext uri="{FF2B5EF4-FFF2-40B4-BE49-F238E27FC236}">
                <a16:creationId xmlns:a16="http://schemas.microsoft.com/office/drawing/2014/main" id="{7D8E9A6D-8182-4D35-A0ED-9C81DC33844F}"/>
              </a:ext>
            </a:extLst>
          </p:cNvPr>
          <p:cNvSpPr txBox="1">
            <a:spLocks noChangeArrowheads="1"/>
          </p:cNvSpPr>
          <p:nvPr/>
        </p:nvSpPr>
        <p:spPr bwMode="auto">
          <a:xfrm>
            <a:off x="6072188" y="2636838"/>
            <a:ext cx="35242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sz="1600" b="1"/>
              <a:t>Space for experience sharing and </a:t>
            </a:r>
            <a:br>
              <a:rPr lang="en-GB" altLang="en-US" sz="1600" b="1"/>
            </a:br>
            <a:r>
              <a:rPr lang="en-GB" altLang="en-US" sz="1600" b="1"/>
              <a:t>mutual learning</a:t>
            </a:r>
          </a:p>
        </p:txBody>
      </p:sp>
      <p:sp>
        <p:nvSpPr>
          <p:cNvPr id="49165" name="ZoneTexte 22">
            <a:extLst>
              <a:ext uri="{FF2B5EF4-FFF2-40B4-BE49-F238E27FC236}">
                <a16:creationId xmlns:a16="http://schemas.microsoft.com/office/drawing/2014/main" id="{9EC2345F-2672-4C0E-81CB-32F40F18EC90}"/>
              </a:ext>
            </a:extLst>
          </p:cNvPr>
          <p:cNvSpPr txBox="1">
            <a:spLocks noChangeArrowheads="1"/>
          </p:cNvSpPr>
          <p:nvPr/>
        </p:nvSpPr>
        <p:spPr bwMode="auto">
          <a:xfrm>
            <a:off x="6096000" y="3894138"/>
            <a:ext cx="364966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sz="1600" b="1"/>
              <a:t>Analysis of systems and processes</a:t>
            </a:r>
          </a:p>
        </p:txBody>
      </p:sp>
      <p:sp>
        <p:nvSpPr>
          <p:cNvPr id="49166" name="ZoneTexte 23">
            <a:extLst>
              <a:ext uri="{FF2B5EF4-FFF2-40B4-BE49-F238E27FC236}">
                <a16:creationId xmlns:a16="http://schemas.microsoft.com/office/drawing/2014/main" id="{123FADE3-8AB8-4CDB-8DA5-BF2A0426989B}"/>
              </a:ext>
            </a:extLst>
          </p:cNvPr>
          <p:cNvSpPr txBox="1">
            <a:spLocks noChangeArrowheads="1"/>
          </p:cNvSpPr>
          <p:nvPr/>
        </p:nvSpPr>
        <p:spPr bwMode="auto">
          <a:xfrm>
            <a:off x="5962650" y="4932363"/>
            <a:ext cx="363378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sz="1600" b="1"/>
              <a:t>Oriented towards the identification </a:t>
            </a:r>
            <a:br>
              <a:rPr lang="en-GB" altLang="en-US" sz="1600" b="1"/>
            </a:br>
            <a:r>
              <a:rPr lang="en-GB" altLang="en-US" sz="1600" b="1"/>
              <a:t>of solutions </a:t>
            </a:r>
          </a:p>
          <a:p>
            <a:endParaRPr lang="en-GB" altLang="en-US" sz="1600" b="1"/>
          </a:p>
        </p:txBody>
      </p:sp>
      <p:sp>
        <p:nvSpPr>
          <p:cNvPr id="49167" name="ZoneTexte 24">
            <a:extLst>
              <a:ext uri="{FF2B5EF4-FFF2-40B4-BE49-F238E27FC236}">
                <a16:creationId xmlns:a16="http://schemas.microsoft.com/office/drawing/2014/main" id="{6E3BA97C-DEF9-4F13-806E-B0FA169CB3B1}"/>
              </a:ext>
            </a:extLst>
          </p:cNvPr>
          <p:cNvSpPr txBox="1">
            <a:spLocks noChangeArrowheads="1"/>
          </p:cNvSpPr>
          <p:nvPr/>
        </p:nvSpPr>
        <p:spPr bwMode="auto">
          <a:xfrm>
            <a:off x="4894263" y="5915025"/>
            <a:ext cx="42275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sz="1600" b="1"/>
              <a:t>A compilation of participants perceptions</a:t>
            </a:r>
          </a:p>
        </p:txBody>
      </p:sp>
      <p:pic>
        <p:nvPicPr>
          <p:cNvPr id="49168" name="Image 26">
            <a:extLst>
              <a:ext uri="{FF2B5EF4-FFF2-40B4-BE49-F238E27FC236}">
                <a16:creationId xmlns:a16="http://schemas.microsoft.com/office/drawing/2014/main" id="{F7B46908-A56A-4CBC-B82C-195870C6D93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775" y="2211388"/>
            <a:ext cx="3910013" cy="296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0ECFC445-5A92-4E22-AB0A-240EF4204DFC}"/>
              </a:ext>
            </a:extLst>
          </p:cNvPr>
          <p:cNvSpPr>
            <a:spLocks noGrp="1"/>
          </p:cNvSpPr>
          <p:nvPr>
            <p:ph type="title"/>
          </p:nvPr>
        </p:nvSpPr>
        <p:spPr>
          <a:xfrm>
            <a:off x="479425" y="49213"/>
            <a:ext cx="10515600" cy="647700"/>
          </a:xfrm>
        </p:spPr>
        <p:txBody>
          <a:bodyPr>
            <a:normAutofit/>
          </a:bodyPr>
          <a:lstStyle/>
          <a:p>
            <a:pPr>
              <a:defRPr/>
            </a:pPr>
            <a:r>
              <a:rPr lang="en-GB" dirty="0"/>
              <a:t>WHAT AN AAR IS NOT?</a:t>
            </a:r>
          </a:p>
        </p:txBody>
      </p:sp>
      <p:sp>
        <p:nvSpPr>
          <p:cNvPr id="56324" name="Rectangle 3">
            <a:extLst>
              <a:ext uri="{FF2B5EF4-FFF2-40B4-BE49-F238E27FC236}">
                <a16:creationId xmlns:a16="http://schemas.microsoft.com/office/drawing/2014/main" id="{9608BD53-DEAB-486F-A4B8-931C7D61B175}"/>
              </a:ext>
            </a:extLst>
          </p:cNvPr>
          <p:cNvSpPr>
            <a:spLocks noChangeArrowheads="1"/>
          </p:cNvSpPr>
          <p:nvPr/>
        </p:nvSpPr>
        <p:spPr bwMode="auto">
          <a:xfrm>
            <a:off x="4776538" y="1158207"/>
            <a:ext cx="6966284" cy="4832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sz="2800" dirty="0">
                <a:solidFill>
                  <a:schemeClr val="accent1">
                    <a:lumMod val="75000"/>
                  </a:schemeClr>
                </a:solidFill>
                <a:latin typeface="Roboto" pitchFamily="2" charset="0"/>
                <a:ea typeface="Roboto" pitchFamily="2" charset="0"/>
              </a:rPr>
              <a:t>AAR is </a:t>
            </a:r>
            <a:r>
              <a:rPr lang="en-GB" altLang="en-US" sz="2800" b="1" dirty="0">
                <a:solidFill>
                  <a:schemeClr val="accent1">
                    <a:lumMod val="75000"/>
                  </a:schemeClr>
                </a:solidFill>
                <a:latin typeface="Roboto" pitchFamily="2" charset="0"/>
                <a:ea typeface="Roboto" pitchFamily="2" charset="0"/>
              </a:rPr>
              <a:t>not</a:t>
            </a:r>
            <a:r>
              <a:rPr lang="en-GB" altLang="en-US" sz="2800" dirty="0">
                <a:solidFill>
                  <a:schemeClr val="accent1">
                    <a:lumMod val="75000"/>
                  </a:schemeClr>
                </a:solidFill>
                <a:latin typeface="Roboto" pitchFamily="2" charset="0"/>
                <a:ea typeface="Roboto" pitchFamily="2" charset="0"/>
              </a:rPr>
              <a:t>:</a:t>
            </a:r>
          </a:p>
          <a:p>
            <a:endParaRPr lang="en-GB" altLang="en-US" sz="2800" dirty="0">
              <a:solidFill>
                <a:schemeClr val="accent1">
                  <a:lumMod val="75000"/>
                </a:schemeClr>
              </a:solidFill>
              <a:latin typeface="Roboto" pitchFamily="2" charset="0"/>
              <a:ea typeface="Roboto" pitchFamily="2" charset="0"/>
            </a:endParaRPr>
          </a:p>
          <a:p>
            <a:pPr>
              <a:buFont typeface="Symbol" panose="05050102010706020507" pitchFamily="18" charset="2"/>
              <a:buChar char="·"/>
            </a:pPr>
            <a:r>
              <a:rPr lang="en-GB" altLang="en-US" sz="2800" dirty="0">
                <a:solidFill>
                  <a:schemeClr val="accent1">
                    <a:lumMod val="75000"/>
                  </a:schemeClr>
                </a:solidFill>
                <a:latin typeface="Roboto" pitchFamily="2" charset="0"/>
                <a:ea typeface="Roboto" pitchFamily="2" charset="0"/>
              </a:rPr>
              <a:t> an external evaluation of an individual’s or a team’s performance;</a:t>
            </a:r>
          </a:p>
          <a:p>
            <a:pPr>
              <a:buFont typeface="Symbol" panose="05050102010706020507" pitchFamily="18" charset="2"/>
              <a:buChar char="·"/>
            </a:pPr>
            <a:endParaRPr lang="en-GB" altLang="en-US" sz="2800" dirty="0">
              <a:solidFill>
                <a:schemeClr val="accent1">
                  <a:lumMod val="75000"/>
                </a:schemeClr>
              </a:solidFill>
              <a:latin typeface="Roboto" pitchFamily="2" charset="0"/>
              <a:ea typeface="Roboto" pitchFamily="2" charset="0"/>
            </a:endParaRPr>
          </a:p>
          <a:p>
            <a:pPr>
              <a:buFont typeface="Symbol" panose="05050102010706020507" pitchFamily="18" charset="2"/>
              <a:buChar char="·"/>
            </a:pPr>
            <a:r>
              <a:rPr lang="en-GB" altLang="en-US" sz="2800" dirty="0">
                <a:solidFill>
                  <a:schemeClr val="accent1">
                    <a:lumMod val="75000"/>
                  </a:schemeClr>
                </a:solidFill>
                <a:latin typeface="Roboto" pitchFamily="2" charset="0"/>
                <a:ea typeface="Roboto" pitchFamily="2" charset="0"/>
              </a:rPr>
              <a:t> an opportunity to criticise, blame or judge individuals.</a:t>
            </a:r>
          </a:p>
          <a:p>
            <a:pPr>
              <a:buFont typeface="Symbol" panose="05050102010706020507" pitchFamily="18" charset="2"/>
              <a:buChar char="·"/>
            </a:pPr>
            <a:endParaRPr lang="en-GB" altLang="en-US" sz="2800" dirty="0">
              <a:solidFill>
                <a:schemeClr val="accent1">
                  <a:lumMod val="75000"/>
                </a:schemeClr>
              </a:solidFill>
              <a:latin typeface="Roboto" pitchFamily="2" charset="0"/>
              <a:ea typeface="Roboto" pitchFamily="2" charset="0"/>
            </a:endParaRPr>
          </a:p>
          <a:p>
            <a:r>
              <a:rPr lang="en-GB" altLang="en-US" sz="2800" dirty="0">
                <a:solidFill>
                  <a:schemeClr val="accent1">
                    <a:lumMod val="75000"/>
                  </a:schemeClr>
                </a:solidFill>
                <a:latin typeface="Roboto" pitchFamily="2" charset="0"/>
                <a:ea typeface="Roboto" pitchFamily="2" charset="0"/>
              </a:rPr>
              <a:t>AAR does not measure performance against benchmarks or key performance standards.</a:t>
            </a:r>
          </a:p>
        </p:txBody>
      </p:sp>
      <p:pic>
        <p:nvPicPr>
          <p:cNvPr id="56325" name="Image 7">
            <a:extLst>
              <a:ext uri="{FF2B5EF4-FFF2-40B4-BE49-F238E27FC236}">
                <a16:creationId xmlns:a16="http://schemas.microsoft.com/office/drawing/2014/main" id="{C9D17E5C-7530-4747-84E3-A6341429628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7125" y="1722438"/>
            <a:ext cx="3476625" cy="347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Image 38">
            <a:extLst>
              <a:ext uri="{FF2B5EF4-FFF2-40B4-BE49-F238E27FC236}">
                <a16:creationId xmlns:a16="http://schemas.microsoft.com/office/drawing/2014/main" id="{7877057E-2A07-4111-AD1F-2487C9A713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83488" y="3332163"/>
            <a:ext cx="3352800" cy="2538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299" name="Image 35">
            <a:extLst>
              <a:ext uri="{FF2B5EF4-FFF2-40B4-BE49-F238E27FC236}">
                <a16:creationId xmlns:a16="http://schemas.microsoft.com/office/drawing/2014/main" id="{94EE1881-EB0C-423C-BA02-153F8F181EA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22725" y="2516188"/>
            <a:ext cx="3352800" cy="306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0" name="Image 17">
            <a:extLst>
              <a:ext uri="{FF2B5EF4-FFF2-40B4-BE49-F238E27FC236}">
                <a16:creationId xmlns:a16="http://schemas.microsoft.com/office/drawing/2014/main" id="{3DF91F47-ECC4-4B7D-B5C0-A8761E7AA5A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9425" y="1617663"/>
            <a:ext cx="3348038"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re 2">
            <a:extLst>
              <a:ext uri="{FF2B5EF4-FFF2-40B4-BE49-F238E27FC236}">
                <a16:creationId xmlns:a16="http://schemas.microsoft.com/office/drawing/2014/main" id="{592DA5B7-0A34-48D8-9C0B-962D7445C9F7}"/>
              </a:ext>
            </a:extLst>
          </p:cNvPr>
          <p:cNvSpPr>
            <a:spLocks noGrp="1"/>
          </p:cNvSpPr>
          <p:nvPr>
            <p:ph type="title"/>
          </p:nvPr>
        </p:nvSpPr>
        <p:spPr>
          <a:xfrm>
            <a:off x="479425" y="49213"/>
            <a:ext cx="10515600" cy="647700"/>
          </a:xfrm>
        </p:spPr>
        <p:txBody>
          <a:bodyPr/>
          <a:lstStyle/>
          <a:p>
            <a:pPr>
              <a:defRPr/>
            </a:pPr>
            <a:r>
              <a:rPr lang="en-GB"/>
              <a:t>KEY PHASES CARRIED OUT DURING AARs </a:t>
            </a:r>
          </a:p>
        </p:txBody>
      </p:sp>
      <p:pic>
        <p:nvPicPr>
          <p:cNvPr id="55303" name="Image 3">
            <a:extLst>
              <a:ext uri="{FF2B5EF4-FFF2-40B4-BE49-F238E27FC236}">
                <a16:creationId xmlns:a16="http://schemas.microsoft.com/office/drawing/2014/main" id="{F7D88AA7-5C8E-4462-AED1-BA15CA202D4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9425" y="1085850"/>
            <a:ext cx="8929688"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4" name="Image 6">
            <a:extLst>
              <a:ext uri="{FF2B5EF4-FFF2-40B4-BE49-F238E27FC236}">
                <a16:creationId xmlns:a16="http://schemas.microsoft.com/office/drawing/2014/main" id="{A3BCBADB-CEE3-404B-9CE0-CDDF0F39C8E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4050" y="909638"/>
            <a:ext cx="990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5" name="ZoneTexte 11">
            <a:extLst>
              <a:ext uri="{FF2B5EF4-FFF2-40B4-BE49-F238E27FC236}">
                <a16:creationId xmlns:a16="http://schemas.microsoft.com/office/drawing/2014/main" id="{D7C90EC7-0D39-4CDF-88FF-95404F06C143}"/>
              </a:ext>
            </a:extLst>
          </p:cNvPr>
          <p:cNvSpPr txBox="1">
            <a:spLocks noChangeArrowheads="1"/>
          </p:cNvSpPr>
          <p:nvPr/>
        </p:nvSpPr>
        <p:spPr bwMode="auto">
          <a:xfrm>
            <a:off x="1663700" y="1219200"/>
            <a:ext cx="32115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b="1">
                <a:solidFill>
                  <a:schemeClr val="bg1"/>
                </a:solidFill>
              </a:rPr>
              <a:t>OBJECTIVE OBSERVATION</a:t>
            </a:r>
          </a:p>
        </p:txBody>
      </p:sp>
      <p:pic>
        <p:nvPicPr>
          <p:cNvPr id="55306" name="Image 13">
            <a:extLst>
              <a:ext uri="{FF2B5EF4-FFF2-40B4-BE49-F238E27FC236}">
                <a16:creationId xmlns:a16="http://schemas.microsoft.com/office/drawing/2014/main" id="{4E26D201-8D80-4276-9FB0-F6448D59800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08438" y="1920875"/>
            <a:ext cx="6550025"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7" name="Image 10">
            <a:extLst>
              <a:ext uri="{FF2B5EF4-FFF2-40B4-BE49-F238E27FC236}">
                <a16:creationId xmlns:a16="http://schemas.microsoft.com/office/drawing/2014/main" id="{F8BC5713-AB8C-4422-A9FD-C10A8B5FED6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276725" y="1744663"/>
            <a:ext cx="990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8" name="Image 15">
            <a:extLst>
              <a:ext uri="{FF2B5EF4-FFF2-40B4-BE49-F238E27FC236}">
                <a16:creationId xmlns:a16="http://schemas.microsoft.com/office/drawing/2014/main" id="{94471F46-FA55-48B0-AEA9-3B5F46239A9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588250" y="2698750"/>
            <a:ext cx="4284663"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9" name="Image 8">
            <a:extLst>
              <a:ext uri="{FF2B5EF4-FFF2-40B4-BE49-F238E27FC236}">
                <a16:creationId xmlns:a16="http://schemas.microsoft.com/office/drawing/2014/main" id="{CD78F8C6-C69F-4CB9-AA63-E9F57C16C630}"/>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826375" y="2559050"/>
            <a:ext cx="990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10" name="ZoneTexte 18">
            <a:extLst>
              <a:ext uri="{FF2B5EF4-FFF2-40B4-BE49-F238E27FC236}">
                <a16:creationId xmlns:a16="http://schemas.microsoft.com/office/drawing/2014/main" id="{43465D6D-1B16-4773-AF0C-587E589F3BDF}"/>
              </a:ext>
            </a:extLst>
          </p:cNvPr>
          <p:cNvSpPr txBox="1">
            <a:spLocks noChangeArrowheads="1"/>
          </p:cNvSpPr>
          <p:nvPr/>
        </p:nvSpPr>
        <p:spPr bwMode="auto">
          <a:xfrm>
            <a:off x="654050" y="2255838"/>
            <a:ext cx="29591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solidFill>
                  <a:schemeClr val="bg1"/>
                </a:solidFill>
              </a:rPr>
              <a:t>Establish how actions were actually implemented during the response, </a:t>
            </a:r>
          </a:p>
          <a:p>
            <a:r>
              <a:rPr lang="en-GB" altLang="en-US">
                <a:solidFill>
                  <a:schemeClr val="bg1"/>
                </a:solidFill>
              </a:rPr>
              <a:t>in contrast to how they are supposed to or normally happen, according to plans and procedures. </a:t>
            </a:r>
          </a:p>
          <a:p>
            <a:endParaRPr lang="en-GB" altLang="en-US">
              <a:solidFill>
                <a:schemeClr val="bg1"/>
              </a:solidFill>
            </a:endParaRPr>
          </a:p>
        </p:txBody>
      </p:sp>
      <p:sp>
        <p:nvSpPr>
          <p:cNvPr id="55311" name="ZoneTexte 36">
            <a:extLst>
              <a:ext uri="{FF2B5EF4-FFF2-40B4-BE49-F238E27FC236}">
                <a16:creationId xmlns:a16="http://schemas.microsoft.com/office/drawing/2014/main" id="{EE61DB5C-2814-4634-ACB0-93F0BA1539F4}"/>
              </a:ext>
            </a:extLst>
          </p:cNvPr>
          <p:cNvSpPr txBox="1">
            <a:spLocks noChangeArrowheads="1"/>
          </p:cNvSpPr>
          <p:nvPr/>
        </p:nvSpPr>
        <p:spPr bwMode="auto">
          <a:xfrm>
            <a:off x="4295775" y="3133725"/>
            <a:ext cx="299720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solidFill>
                  <a:schemeClr val="bg1"/>
                </a:solidFill>
              </a:rPr>
              <a:t>Identify the gap between planning and practice. </a:t>
            </a:r>
          </a:p>
          <a:p>
            <a:endParaRPr lang="en-GB" altLang="en-US">
              <a:solidFill>
                <a:schemeClr val="bg1"/>
              </a:solidFill>
            </a:endParaRPr>
          </a:p>
          <a:p>
            <a:r>
              <a:rPr lang="en-GB" altLang="en-US">
                <a:solidFill>
                  <a:schemeClr val="bg1"/>
                </a:solidFill>
              </a:rPr>
              <a:t>Analyse what worked well and what worked less well and why. </a:t>
            </a:r>
          </a:p>
          <a:p>
            <a:endParaRPr lang="en-GB" altLang="en-US">
              <a:solidFill>
                <a:schemeClr val="bg1"/>
              </a:solidFill>
            </a:endParaRPr>
          </a:p>
        </p:txBody>
      </p:sp>
      <p:sp>
        <p:nvSpPr>
          <p:cNvPr id="55312" name="Rectangle 39">
            <a:extLst>
              <a:ext uri="{FF2B5EF4-FFF2-40B4-BE49-F238E27FC236}">
                <a16:creationId xmlns:a16="http://schemas.microsoft.com/office/drawing/2014/main" id="{245C033E-8AFB-4DD7-BA58-BDF9965F7A58}"/>
              </a:ext>
            </a:extLst>
          </p:cNvPr>
          <p:cNvSpPr>
            <a:spLocks noChangeArrowheads="1"/>
          </p:cNvSpPr>
          <p:nvPr/>
        </p:nvSpPr>
        <p:spPr bwMode="auto">
          <a:xfrm>
            <a:off x="7826375" y="3965575"/>
            <a:ext cx="27320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a:solidFill>
                  <a:schemeClr val="bg1"/>
                </a:solidFill>
              </a:rPr>
              <a:t>Identify actions to strengthen or improve performance</a:t>
            </a:r>
          </a:p>
          <a:p>
            <a:r>
              <a:rPr lang="en-GB" altLang="en-US">
                <a:solidFill>
                  <a:schemeClr val="bg1"/>
                </a:solidFill>
              </a:rPr>
              <a:t>and how to follow-up.</a:t>
            </a:r>
          </a:p>
        </p:txBody>
      </p:sp>
      <p:sp>
        <p:nvSpPr>
          <p:cNvPr id="55313" name="ZoneTexte 11">
            <a:extLst>
              <a:ext uri="{FF2B5EF4-FFF2-40B4-BE49-F238E27FC236}">
                <a16:creationId xmlns:a16="http://schemas.microsoft.com/office/drawing/2014/main" id="{CB54C863-1123-4E69-8E6D-1624BC5845EB}"/>
              </a:ext>
            </a:extLst>
          </p:cNvPr>
          <p:cNvSpPr txBox="1">
            <a:spLocks noChangeArrowheads="1"/>
          </p:cNvSpPr>
          <p:nvPr/>
        </p:nvSpPr>
        <p:spPr bwMode="auto">
          <a:xfrm>
            <a:off x="5162550" y="1936750"/>
            <a:ext cx="48053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b="1">
                <a:solidFill>
                  <a:schemeClr val="bg1"/>
                </a:solidFill>
              </a:rPr>
              <a:t>ANALYSIS OF GAPS &amp; BEST PRACTICES </a:t>
            </a:r>
          </a:p>
          <a:p>
            <a:r>
              <a:rPr lang="en-GB" altLang="en-US" b="1">
                <a:solidFill>
                  <a:schemeClr val="bg1"/>
                </a:solidFill>
              </a:rPr>
              <a:t>AND CONTRIBUTING FACTORS</a:t>
            </a:r>
          </a:p>
        </p:txBody>
      </p:sp>
      <p:sp>
        <p:nvSpPr>
          <p:cNvPr id="55314" name="ZoneTexte 11">
            <a:extLst>
              <a:ext uri="{FF2B5EF4-FFF2-40B4-BE49-F238E27FC236}">
                <a16:creationId xmlns:a16="http://schemas.microsoft.com/office/drawing/2014/main" id="{8539E4DB-E946-4903-840D-33150859824E}"/>
              </a:ext>
            </a:extLst>
          </p:cNvPr>
          <p:cNvSpPr txBox="1">
            <a:spLocks noChangeArrowheads="1"/>
          </p:cNvSpPr>
          <p:nvPr/>
        </p:nvSpPr>
        <p:spPr bwMode="auto">
          <a:xfrm>
            <a:off x="8593138" y="2695575"/>
            <a:ext cx="32797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b="1">
                <a:solidFill>
                  <a:schemeClr val="bg1"/>
                </a:solidFill>
              </a:rPr>
              <a:t> IDENTIFICATION OF</a:t>
            </a:r>
            <a:br>
              <a:rPr lang="en-GB" altLang="en-US" b="1">
                <a:solidFill>
                  <a:schemeClr val="bg1"/>
                </a:solidFill>
              </a:rPr>
            </a:br>
            <a:r>
              <a:rPr lang="en-GB" altLang="en-US" b="1">
                <a:solidFill>
                  <a:schemeClr val="bg1"/>
                </a:solidFill>
              </a:rPr>
              <a:t> AREAS OF IMPROVEMENT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peech Bubble: Oval 10">
            <a:extLst>
              <a:ext uri="{FF2B5EF4-FFF2-40B4-BE49-F238E27FC236}">
                <a16:creationId xmlns:a16="http://schemas.microsoft.com/office/drawing/2014/main" id="{6E2DA3C3-48BA-49F3-B718-9860439ED16F}"/>
              </a:ext>
            </a:extLst>
          </p:cNvPr>
          <p:cNvSpPr/>
          <p:nvPr/>
        </p:nvSpPr>
        <p:spPr>
          <a:xfrm rot="720368">
            <a:off x="9629011" y="3735197"/>
            <a:ext cx="2473263" cy="1687890"/>
          </a:xfrm>
          <a:prstGeom prst="wedgeEllipseCallout">
            <a:avLst>
              <a:gd name="adj1" fmla="val -128128"/>
              <a:gd name="adj2" fmla="val -3783"/>
            </a:avLst>
          </a:prstGeom>
          <a:solidFill>
            <a:schemeClr val="accent4">
              <a:lumMod val="60000"/>
              <a:lumOff val="40000"/>
            </a:schemeClr>
          </a:solidFill>
          <a:effectLst>
            <a:outerShdw blurRad="50800" dist="38100" dir="2700000" algn="tl" rotWithShape="0">
              <a:prstClr val="black">
                <a:alpha val="40000"/>
              </a:prstClr>
            </a:outerShdw>
          </a:effectLst>
        </p:spPr>
        <p:txBody>
          <a:bodyPr wrap="square">
            <a:spAutoFit/>
          </a:bodyPr>
          <a:lstStyle/>
          <a:p>
            <a:pPr algn="ctr"/>
            <a:r>
              <a:rPr lang="en-US" b="1" dirty="0">
                <a:latin typeface="Roboto" pitchFamily="2" charset="0"/>
                <a:ea typeface="Roboto" pitchFamily="2" charset="0"/>
              </a:rPr>
              <a:t>Strengthen preparedness &amp; response systems</a:t>
            </a:r>
          </a:p>
        </p:txBody>
      </p:sp>
      <p:pic>
        <p:nvPicPr>
          <p:cNvPr id="4" name="Picture 3">
            <a:extLst>
              <a:ext uri="{FF2B5EF4-FFF2-40B4-BE49-F238E27FC236}">
                <a16:creationId xmlns:a16="http://schemas.microsoft.com/office/drawing/2014/main" id="{53DB6C5A-7858-468C-97AF-785BF3065209}"/>
              </a:ext>
            </a:extLst>
          </p:cNvPr>
          <p:cNvPicPr>
            <a:picLocks noChangeAspect="1"/>
          </p:cNvPicPr>
          <p:nvPr/>
        </p:nvPicPr>
        <p:blipFill rotWithShape="1">
          <a:blip r:embed="rId3">
            <a:extLst>
              <a:ext uri="{28A0092B-C50C-407E-A947-70E740481C1C}">
                <a14:useLocalDpi xmlns:a14="http://schemas.microsoft.com/office/drawing/2010/main" val="0"/>
              </a:ext>
            </a:extLst>
          </a:blip>
          <a:srcRect l="25516" t="24711" r="4556" b="1756"/>
          <a:stretch/>
        </p:blipFill>
        <p:spPr>
          <a:xfrm>
            <a:off x="4666655" y="2839811"/>
            <a:ext cx="4491662" cy="3778610"/>
          </a:xfrm>
          <a:prstGeom prst="rect">
            <a:avLst/>
          </a:prstGeom>
          <a:effectLst/>
        </p:spPr>
      </p:pic>
      <p:sp>
        <p:nvSpPr>
          <p:cNvPr id="2" name="Titre 1">
            <a:extLst>
              <a:ext uri="{FF2B5EF4-FFF2-40B4-BE49-F238E27FC236}">
                <a16:creationId xmlns:a16="http://schemas.microsoft.com/office/drawing/2014/main" id="{06B80862-C1F7-4F8E-9090-55CECD47C1B5}"/>
              </a:ext>
            </a:extLst>
          </p:cNvPr>
          <p:cNvSpPr>
            <a:spLocks noGrp="1"/>
          </p:cNvSpPr>
          <p:nvPr>
            <p:ph type="title"/>
          </p:nvPr>
        </p:nvSpPr>
        <p:spPr>
          <a:xfrm>
            <a:off x="400833" y="59475"/>
            <a:ext cx="11260015" cy="702000"/>
          </a:xfrm>
        </p:spPr>
        <p:txBody>
          <a:bodyPr>
            <a:normAutofit/>
          </a:bodyPr>
          <a:lstStyle/>
          <a:p>
            <a:r>
              <a:rPr lang="en-GB" dirty="0"/>
              <a:t>BENEFITS OF CONDUCTING AN AAR</a:t>
            </a:r>
          </a:p>
        </p:txBody>
      </p:sp>
      <p:sp>
        <p:nvSpPr>
          <p:cNvPr id="5" name="Speech Bubble: Oval 4">
            <a:extLst>
              <a:ext uri="{FF2B5EF4-FFF2-40B4-BE49-F238E27FC236}">
                <a16:creationId xmlns:a16="http://schemas.microsoft.com/office/drawing/2014/main" id="{3C9B6BDD-1EBF-44FB-A98A-62ED35A31B1F}"/>
              </a:ext>
            </a:extLst>
          </p:cNvPr>
          <p:cNvSpPr/>
          <p:nvPr/>
        </p:nvSpPr>
        <p:spPr>
          <a:xfrm>
            <a:off x="211554" y="958658"/>
            <a:ext cx="2822129" cy="2077403"/>
          </a:xfrm>
          <a:prstGeom prst="wedgeEllipseCallout">
            <a:avLst>
              <a:gd name="adj1" fmla="val 99181"/>
              <a:gd name="adj2" fmla="val 57971"/>
            </a:avLst>
          </a:prstGeom>
          <a:solidFill>
            <a:schemeClr val="accent2">
              <a:lumMod val="40000"/>
              <a:lumOff val="60000"/>
            </a:schemeClr>
          </a:solidFill>
          <a:effectLst>
            <a:outerShdw blurRad="50800" dist="38100" dir="2700000" algn="tl" rotWithShape="0">
              <a:prstClr val="black">
                <a:alpha val="40000"/>
              </a:prstClr>
            </a:outerShdw>
          </a:effectLst>
        </p:spPr>
        <p:txBody>
          <a:bodyPr wrap="square">
            <a:spAutoFit/>
          </a:bodyPr>
          <a:lstStyle/>
          <a:p>
            <a:pPr algn="ctr"/>
            <a:r>
              <a:rPr lang="en-US" b="1" dirty="0">
                <a:latin typeface="Roboto" pitchFamily="2" charset="0"/>
                <a:ea typeface="Roboto" pitchFamily="2" charset="0"/>
              </a:rPr>
              <a:t>Contribute to engraining critical self-evaluation around the event </a:t>
            </a:r>
          </a:p>
        </p:txBody>
      </p:sp>
      <p:sp>
        <p:nvSpPr>
          <p:cNvPr id="6" name="Speech Bubble: Oval 5">
            <a:extLst>
              <a:ext uri="{FF2B5EF4-FFF2-40B4-BE49-F238E27FC236}">
                <a16:creationId xmlns:a16="http://schemas.microsoft.com/office/drawing/2014/main" id="{E4E1CCF1-A39B-441D-A1D8-28EF24E046A8}"/>
              </a:ext>
            </a:extLst>
          </p:cNvPr>
          <p:cNvSpPr/>
          <p:nvPr/>
        </p:nvSpPr>
        <p:spPr>
          <a:xfrm>
            <a:off x="400833" y="3129827"/>
            <a:ext cx="3641150" cy="1298377"/>
          </a:xfrm>
          <a:prstGeom prst="wedgeEllipseCallout">
            <a:avLst>
              <a:gd name="adj1" fmla="val 64891"/>
              <a:gd name="adj2" fmla="val 1778"/>
            </a:avLst>
          </a:prstGeom>
          <a:solidFill>
            <a:schemeClr val="accent5">
              <a:lumMod val="20000"/>
              <a:lumOff val="80000"/>
            </a:schemeClr>
          </a:solidFill>
          <a:effectLst>
            <a:outerShdw blurRad="50800" dist="38100" dir="2700000" algn="tl" rotWithShape="0">
              <a:prstClr val="black">
                <a:alpha val="40000"/>
              </a:prstClr>
            </a:outerShdw>
          </a:effectLst>
        </p:spPr>
        <p:txBody>
          <a:bodyPr wrap="square">
            <a:spAutoFit/>
          </a:bodyPr>
          <a:lstStyle/>
          <a:p>
            <a:pPr algn="ctr"/>
            <a:r>
              <a:rPr lang="en-US" b="1" dirty="0">
                <a:latin typeface="Roboto" pitchFamily="2" charset="0"/>
                <a:ea typeface="Roboto" pitchFamily="2" charset="0"/>
              </a:rPr>
              <a:t>Builds consensus &amp; common vision on issues for follow-up</a:t>
            </a:r>
          </a:p>
        </p:txBody>
      </p:sp>
      <p:sp>
        <p:nvSpPr>
          <p:cNvPr id="8" name="Speech Bubble: Oval 7">
            <a:extLst>
              <a:ext uri="{FF2B5EF4-FFF2-40B4-BE49-F238E27FC236}">
                <a16:creationId xmlns:a16="http://schemas.microsoft.com/office/drawing/2014/main" id="{A32B8DC4-1CE0-4583-BDD9-D96250CD172D}"/>
              </a:ext>
            </a:extLst>
          </p:cNvPr>
          <p:cNvSpPr/>
          <p:nvPr/>
        </p:nvSpPr>
        <p:spPr>
          <a:xfrm>
            <a:off x="1260040" y="4811546"/>
            <a:ext cx="3742460" cy="908864"/>
          </a:xfrm>
          <a:prstGeom prst="wedgeEllipseCallout">
            <a:avLst>
              <a:gd name="adj1" fmla="val 50226"/>
              <a:gd name="adj2" fmla="val -143072"/>
            </a:avLst>
          </a:prstGeom>
          <a:solidFill>
            <a:schemeClr val="accent5">
              <a:lumMod val="20000"/>
              <a:lumOff val="80000"/>
            </a:schemeClr>
          </a:solidFill>
          <a:effectLst>
            <a:outerShdw blurRad="50800" dist="38100" dir="2700000" algn="tl" rotWithShape="0">
              <a:prstClr val="black">
                <a:alpha val="40000"/>
              </a:prstClr>
            </a:outerShdw>
          </a:effectLst>
        </p:spPr>
        <p:txBody>
          <a:bodyPr wrap="square">
            <a:spAutoFit/>
          </a:bodyPr>
          <a:lstStyle/>
          <a:p>
            <a:pPr algn="ctr"/>
            <a:r>
              <a:rPr lang="en-US" b="1" dirty="0">
                <a:latin typeface="Roboto" pitchFamily="2" charset="0"/>
                <a:ea typeface="Roboto" pitchFamily="2" charset="0"/>
              </a:rPr>
              <a:t>Allows documentation of lessons learnt</a:t>
            </a:r>
          </a:p>
        </p:txBody>
      </p:sp>
      <p:sp>
        <p:nvSpPr>
          <p:cNvPr id="9" name="Speech Bubble: Oval 8">
            <a:extLst>
              <a:ext uri="{FF2B5EF4-FFF2-40B4-BE49-F238E27FC236}">
                <a16:creationId xmlns:a16="http://schemas.microsoft.com/office/drawing/2014/main" id="{85D84089-7CFA-4866-A07C-C2C3C3D89893}"/>
              </a:ext>
            </a:extLst>
          </p:cNvPr>
          <p:cNvSpPr/>
          <p:nvPr/>
        </p:nvSpPr>
        <p:spPr>
          <a:xfrm>
            <a:off x="3234876" y="858720"/>
            <a:ext cx="2614247" cy="2077403"/>
          </a:xfrm>
          <a:prstGeom prst="wedgeEllipseCallout">
            <a:avLst>
              <a:gd name="adj1" fmla="val 32290"/>
              <a:gd name="adj2" fmla="val 73335"/>
            </a:avLst>
          </a:prstGeom>
          <a:solidFill>
            <a:schemeClr val="accent5">
              <a:lumMod val="20000"/>
              <a:lumOff val="80000"/>
            </a:schemeClr>
          </a:solidFill>
          <a:effectLst>
            <a:outerShdw blurRad="50800" dist="38100" dir="2700000" algn="tl" rotWithShape="0">
              <a:prstClr val="black">
                <a:alpha val="40000"/>
              </a:prstClr>
            </a:outerShdw>
          </a:effectLst>
        </p:spPr>
        <p:txBody>
          <a:bodyPr wrap="square">
            <a:spAutoFit/>
          </a:bodyPr>
          <a:lstStyle/>
          <a:p>
            <a:pPr algn="ctr"/>
            <a:r>
              <a:rPr lang="en-US" b="1" dirty="0">
                <a:latin typeface="Roboto" pitchFamily="2" charset="0"/>
                <a:ea typeface="Roboto" pitchFamily="2" charset="0"/>
              </a:rPr>
              <a:t>Allows individuals &amp; cross-sectoral learning / development</a:t>
            </a:r>
          </a:p>
        </p:txBody>
      </p:sp>
      <p:sp>
        <p:nvSpPr>
          <p:cNvPr id="10" name="Speech Bubble: Oval 9">
            <a:extLst>
              <a:ext uri="{FF2B5EF4-FFF2-40B4-BE49-F238E27FC236}">
                <a16:creationId xmlns:a16="http://schemas.microsoft.com/office/drawing/2014/main" id="{A992B56A-61F5-4DDD-808F-D2211492BA04}"/>
              </a:ext>
            </a:extLst>
          </p:cNvPr>
          <p:cNvSpPr/>
          <p:nvPr/>
        </p:nvSpPr>
        <p:spPr>
          <a:xfrm>
            <a:off x="5145375" y="4363489"/>
            <a:ext cx="2206786" cy="1298377"/>
          </a:xfrm>
          <a:prstGeom prst="wedgeEllipseCallout">
            <a:avLst>
              <a:gd name="adj1" fmla="val -14458"/>
              <a:gd name="adj2" fmla="val -95507"/>
            </a:avLst>
          </a:prstGeom>
          <a:solidFill>
            <a:schemeClr val="accent2">
              <a:lumMod val="40000"/>
              <a:lumOff val="60000"/>
            </a:schemeClr>
          </a:solidFill>
          <a:effectLst>
            <a:outerShdw blurRad="50800" dist="38100" dir="2700000" algn="tl" rotWithShape="0">
              <a:prstClr val="black">
                <a:alpha val="40000"/>
              </a:prstClr>
            </a:outerShdw>
          </a:effectLst>
        </p:spPr>
        <p:txBody>
          <a:bodyPr wrap="square">
            <a:spAutoFit/>
          </a:bodyPr>
          <a:lstStyle/>
          <a:p>
            <a:pPr algn="ctr"/>
            <a:r>
              <a:rPr lang="en-US" b="1" dirty="0">
                <a:latin typeface="Roboto" pitchFamily="2" charset="0"/>
                <a:ea typeface="Roboto" pitchFamily="2" charset="0"/>
              </a:rPr>
              <a:t>Allows advocacy for support </a:t>
            </a:r>
          </a:p>
        </p:txBody>
      </p:sp>
      <p:sp>
        <p:nvSpPr>
          <p:cNvPr id="11" name="Speech Bubble: Oval 10">
            <a:extLst>
              <a:ext uri="{FF2B5EF4-FFF2-40B4-BE49-F238E27FC236}">
                <a16:creationId xmlns:a16="http://schemas.microsoft.com/office/drawing/2014/main" id="{FA9C8817-9FDA-4165-B0EB-2DC096C5781D}"/>
              </a:ext>
            </a:extLst>
          </p:cNvPr>
          <p:cNvSpPr/>
          <p:nvPr/>
        </p:nvSpPr>
        <p:spPr>
          <a:xfrm>
            <a:off x="9244751" y="2260309"/>
            <a:ext cx="2822128" cy="908864"/>
          </a:xfrm>
          <a:prstGeom prst="wedgeEllipseCallout">
            <a:avLst>
              <a:gd name="adj1" fmla="val -118102"/>
              <a:gd name="adj2" fmla="val 64192"/>
            </a:avLst>
          </a:prstGeom>
          <a:solidFill>
            <a:schemeClr val="accent2">
              <a:lumMod val="40000"/>
              <a:lumOff val="60000"/>
            </a:schemeClr>
          </a:solidFill>
          <a:effectLst>
            <a:outerShdw blurRad="50800" dist="38100" dir="2700000" algn="tl" rotWithShape="0">
              <a:prstClr val="black">
                <a:alpha val="40000"/>
              </a:prstClr>
            </a:outerShdw>
          </a:effectLst>
        </p:spPr>
        <p:txBody>
          <a:bodyPr wrap="square">
            <a:spAutoFit/>
          </a:bodyPr>
          <a:lstStyle/>
          <a:p>
            <a:pPr algn="ctr"/>
            <a:r>
              <a:rPr lang="en-US" b="1" dirty="0">
                <a:latin typeface="Roboto" pitchFamily="2" charset="0"/>
                <a:ea typeface="Roboto" pitchFamily="2" charset="0"/>
              </a:rPr>
              <a:t>Institutionalizes best practices</a:t>
            </a:r>
          </a:p>
        </p:txBody>
      </p:sp>
      <p:sp>
        <p:nvSpPr>
          <p:cNvPr id="14" name="Speech Bubble: Oval 13">
            <a:extLst>
              <a:ext uri="{FF2B5EF4-FFF2-40B4-BE49-F238E27FC236}">
                <a16:creationId xmlns:a16="http://schemas.microsoft.com/office/drawing/2014/main" id="{C51E1DDC-919F-40E8-8FAF-ACAF0F681867}"/>
              </a:ext>
            </a:extLst>
          </p:cNvPr>
          <p:cNvSpPr/>
          <p:nvPr/>
        </p:nvSpPr>
        <p:spPr>
          <a:xfrm>
            <a:off x="5505226" y="867493"/>
            <a:ext cx="3093650" cy="908864"/>
          </a:xfrm>
          <a:prstGeom prst="wedgeEllipseCallout">
            <a:avLst>
              <a:gd name="adj1" fmla="val -46842"/>
              <a:gd name="adj2" fmla="val 119254"/>
            </a:avLst>
          </a:prstGeom>
          <a:solidFill>
            <a:schemeClr val="accent5">
              <a:lumMod val="20000"/>
              <a:lumOff val="80000"/>
            </a:schemeClr>
          </a:solidFill>
          <a:effectLst>
            <a:outerShdw blurRad="50800" dist="38100" dir="2700000" algn="tl" rotWithShape="0">
              <a:prstClr val="black">
                <a:alpha val="40000"/>
              </a:prstClr>
            </a:outerShdw>
          </a:effectLst>
        </p:spPr>
        <p:txBody>
          <a:bodyPr wrap="square">
            <a:spAutoFit/>
          </a:bodyPr>
          <a:lstStyle/>
          <a:p>
            <a:pPr algn="ctr"/>
            <a:r>
              <a:rPr lang="en-US" b="1" dirty="0">
                <a:latin typeface="Roboto" pitchFamily="2" charset="0"/>
                <a:ea typeface="Roboto" pitchFamily="2" charset="0"/>
              </a:rPr>
              <a:t>Addresses challenges</a:t>
            </a:r>
          </a:p>
        </p:txBody>
      </p:sp>
      <p:sp>
        <p:nvSpPr>
          <p:cNvPr id="3" name="Ellipse 2">
            <a:extLst>
              <a:ext uri="{FF2B5EF4-FFF2-40B4-BE49-F238E27FC236}">
                <a16:creationId xmlns:a16="http://schemas.microsoft.com/office/drawing/2014/main" id="{F315F86E-746C-41AE-94F5-D497F8FF31D5}"/>
              </a:ext>
            </a:extLst>
          </p:cNvPr>
          <p:cNvSpPr/>
          <p:nvPr/>
        </p:nvSpPr>
        <p:spPr>
          <a:xfrm>
            <a:off x="752475" y="6169339"/>
            <a:ext cx="285750" cy="286276"/>
          </a:xfrm>
          <a:prstGeom prst="ellipse">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ZoneTexte 6">
            <a:extLst>
              <a:ext uri="{FF2B5EF4-FFF2-40B4-BE49-F238E27FC236}">
                <a16:creationId xmlns:a16="http://schemas.microsoft.com/office/drawing/2014/main" id="{6E3F1F00-155F-457C-8763-3772F0DEC0FC}"/>
              </a:ext>
            </a:extLst>
          </p:cNvPr>
          <p:cNvSpPr txBox="1"/>
          <p:nvPr/>
        </p:nvSpPr>
        <p:spPr>
          <a:xfrm>
            <a:off x="1402915" y="6169339"/>
            <a:ext cx="2231606" cy="369332"/>
          </a:xfrm>
          <a:prstGeom prst="rect">
            <a:avLst/>
          </a:prstGeom>
          <a:noFill/>
        </p:spPr>
        <p:txBody>
          <a:bodyPr wrap="square" rtlCol="0">
            <a:spAutoFit/>
          </a:bodyPr>
          <a:lstStyle/>
          <a:p>
            <a:r>
              <a:rPr lang="en-GB" dirty="0">
                <a:latin typeface="Roboto" pitchFamily="2" charset="0"/>
                <a:ea typeface="Roboto" pitchFamily="2" charset="0"/>
              </a:rPr>
              <a:t>INSTITUTIONS</a:t>
            </a:r>
          </a:p>
        </p:txBody>
      </p:sp>
      <p:sp>
        <p:nvSpPr>
          <p:cNvPr id="13" name="Ellipse 12">
            <a:extLst>
              <a:ext uri="{FF2B5EF4-FFF2-40B4-BE49-F238E27FC236}">
                <a16:creationId xmlns:a16="http://schemas.microsoft.com/office/drawing/2014/main" id="{BD92CD11-AB5D-4B65-B451-E2FC32F30BB8}"/>
              </a:ext>
            </a:extLst>
          </p:cNvPr>
          <p:cNvSpPr/>
          <p:nvPr/>
        </p:nvSpPr>
        <p:spPr>
          <a:xfrm>
            <a:off x="4380905" y="6169339"/>
            <a:ext cx="285750" cy="286276"/>
          </a:xfrm>
          <a:prstGeom prst="ellipse">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ZoneTexte 14">
            <a:extLst>
              <a:ext uri="{FF2B5EF4-FFF2-40B4-BE49-F238E27FC236}">
                <a16:creationId xmlns:a16="http://schemas.microsoft.com/office/drawing/2014/main" id="{29A95CC1-F77A-4E1C-8CD3-E9E35A399B50}"/>
              </a:ext>
            </a:extLst>
          </p:cNvPr>
          <p:cNvSpPr txBox="1"/>
          <p:nvPr/>
        </p:nvSpPr>
        <p:spPr>
          <a:xfrm>
            <a:off x="4807464" y="6143071"/>
            <a:ext cx="1645085" cy="369332"/>
          </a:xfrm>
          <a:prstGeom prst="rect">
            <a:avLst/>
          </a:prstGeom>
          <a:noFill/>
        </p:spPr>
        <p:txBody>
          <a:bodyPr wrap="square" rtlCol="0">
            <a:spAutoFit/>
          </a:bodyPr>
          <a:lstStyle/>
          <a:p>
            <a:r>
              <a:rPr lang="en-GB" dirty="0">
                <a:latin typeface="Roboto" pitchFamily="2" charset="0"/>
                <a:ea typeface="Roboto" pitchFamily="2" charset="0"/>
              </a:rPr>
              <a:t>INDIVIDUALS</a:t>
            </a:r>
          </a:p>
        </p:txBody>
      </p:sp>
      <p:sp>
        <p:nvSpPr>
          <p:cNvPr id="16" name="ZoneTexte 15">
            <a:extLst>
              <a:ext uri="{FF2B5EF4-FFF2-40B4-BE49-F238E27FC236}">
                <a16:creationId xmlns:a16="http://schemas.microsoft.com/office/drawing/2014/main" id="{498BA5DD-9E9D-4CF7-9AD8-07D7CD416006}"/>
              </a:ext>
            </a:extLst>
          </p:cNvPr>
          <p:cNvSpPr txBox="1"/>
          <p:nvPr/>
        </p:nvSpPr>
        <p:spPr>
          <a:xfrm>
            <a:off x="9614930" y="6128378"/>
            <a:ext cx="2081770" cy="369332"/>
          </a:xfrm>
          <a:prstGeom prst="rect">
            <a:avLst/>
          </a:prstGeom>
          <a:noFill/>
        </p:spPr>
        <p:txBody>
          <a:bodyPr wrap="square" rtlCol="0">
            <a:spAutoFit/>
          </a:bodyPr>
          <a:lstStyle/>
          <a:p>
            <a:r>
              <a:rPr lang="en-GB" dirty="0">
                <a:latin typeface="Roboto" pitchFamily="2" charset="0"/>
                <a:ea typeface="Roboto" pitchFamily="2" charset="0"/>
              </a:rPr>
              <a:t>MEMBER STATES</a:t>
            </a:r>
          </a:p>
        </p:txBody>
      </p:sp>
      <p:sp>
        <p:nvSpPr>
          <p:cNvPr id="17" name="Ellipse 16">
            <a:extLst>
              <a:ext uri="{FF2B5EF4-FFF2-40B4-BE49-F238E27FC236}">
                <a16:creationId xmlns:a16="http://schemas.microsoft.com/office/drawing/2014/main" id="{9F9A3356-5025-4857-B25E-F79FAA23C7FE}"/>
              </a:ext>
            </a:extLst>
          </p:cNvPr>
          <p:cNvSpPr/>
          <p:nvPr/>
        </p:nvSpPr>
        <p:spPr>
          <a:xfrm>
            <a:off x="9194757" y="6169339"/>
            <a:ext cx="285750" cy="286276"/>
          </a:xfrm>
          <a:prstGeom prst="ellipse">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Speech Bubble: Oval 13">
            <a:extLst>
              <a:ext uri="{FF2B5EF4-FFF2-40B4-BE49-F238E27FC236}">
                <a16:creationId xmlns:a16="http://schemas.microsoft.com/office/drawing/2014/main" id="{5915DA08-51F2-42A9-9195-C50ADED9A662}"/>
              </a:ext>
            </a:extLst>
          </p:cNvPr>
          <p:cNvSpPr/>
          <p:nvPr/>
        </p:nvSpPr>
        <p:spPr>
          <a:xfrm>
            <a:off x="8254978" y="673571"/>
            <a:ext cx="3093650" cy="1687890"/>
          </a:xfrm>
          <a:prstGeom prst="wedgeEllipseCallout">
            <a:avLst>
              <a:gd name="adj1" fmla="val -88715"/>
              <a:gd name="adj2" fmla="val 60565"/>
            </a:avLst>
          </a:prstGeom>
          <a:solidFill>
            <a:schemeClr val="accent2">
              <a:lumMod val="40000"/>
              <a:lumOff val="60000"/>
            </a:schemeClr>
          </a:solidFill>
          <a:effectLst>
            <a:outerShdw blurRad="50800" dist="38100" dir="2700000" algn="tl" rotWithShape="0">
              <a:prstClr val="black">
                <a:alpha val="40000"/>
              </a:prstClr>
            </a:outerShdw>
          </a:effectLst>
        </p:spPr>
        <p:txBody>
          <a:bodyPr wrap="square">
            <a:spAutoFit/>
          </a:bodyPr>
          <a:lstStyle/>
          <a:p>
            <a:pPr algn="ctr"/>
            <a:r>
              <a:rPr lang="en-US" b="1" dirty="0">
                <a:latin typeface="Roboto" pitchFamily="2" charset="0"/>
                <a:ea typeface="Roboto" pitchFamily="2" charset="0"/>
              </a:rPr>
              <a:t>Greater understanding of response between partners</a:t>
            </a:r>
          </a:p>
        </p:txBody>
      </p:sp>
    </p:spTree>
    <p:extLst>
      <p:ext uri="{BB962C8B-B14F-4D97-AF65-F5344CB8AC3E}">
        <p14:creationId xmlns:p14="http://schemas.microsoft.com/office/powerpoint/2010/main" val="19233413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AAAECE08-086F-4C76-8E80-A0F314BCA064}"/>
              </a:ext>
            </a:extLst>
          </p:cNvPr>
          <p:cNvSpPr/>
          <p:nvPr/>
        </p:nvSpPr>
        <p:spPr>
          <a:xfrm>
            <a:off x="2297663" y="1539093"/>
            <a:ext cx="9369177" cy="542113"/>
          </a:xfrm>
          <a:prstGeom prst="rect">
            <a:avLst/>
          </a:prstGeom>
          <a:solidFill>
            <a:srgbClr val="C000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8000" tIns="106680" rIns="106681" bIns="106680" numCol="1" spcCol="1270" anchor="ctr" anchorCtr="0">
            <a:noAutofit/>
          </a:bodyPr>
          <a:lstStyle/>
          <a:p>
            <a:pPr marL="1430338" lvl="0" indent="-1430338" defTabSz="1244600">
              <a:lnSpc>
                <a:spcPct val="90000"/>
              </a:lnSpc>
              <a:spcBef>
                <a:spcPct val="0"/>
              </a:spcBef>
              <a:spcAft>
                <a:spcPct val="35000"/>
              </a:spcAft>
              <a:tabLst>
                <a:tab pos="1430338" algn="l"/>
              </a:tabLst>
            </a:pPr>
            <a:r>
              <a:rPr lang="en-US" sz="2800" dirty="0">
                <a:latin typeface="Roboto Cn"/>
              </a:rPr>
              <a:t>Introduction</a:t>
            </a:r>
            <a:r>
              <a:rPr lang="en-US" sz="2800" kern="1200" dirty="0">
                <a:latin typeface="Roboto Cn"/>
              </a:rPr>
              <a:t> : </a:t>
            </a:r>
            <a:r>
              <a:rPr lang="en-US" sz="2400" b="1" dirty="0">
                <a:latin typeface="Roboto Cn"/>
              </a:rPr>
              <a:t>What should have happened and timeline of the response </a:t>
            </a:r>
            <a:endParaRPr lang="en-US" sz="2000" kern="1200" dirty="0">
              <a:latin typeface="Roboto Cn"/>
            </a:endParaRPr>
          </a:p>
        </p:txBody>
      </p:sp>
      <p:sp>
        <p:nvSpPr>
          <p:cNvPr id="2" name="Titre 1">
            <a:extLst>
              <a:ext uri="{FF2B5EF4-FFF2-40B4-BE49-F238E27FC236}">
                <a16:creationId xmlns:a16="http://schemas.microsoft.com/office/drawing/2014/main" id="{A23A01EE-8374-4AFD-A3D3-AAA39A2DB639}"/>
              </a:ext>
            </a:extLst>
          </p:cNvPr>
          <p:cNvSpPr>
            <a:spLocks noGrp="1"/>
          </p:cNvSpPr>
          <p:nvPr>
            <p:ph type="title"/>
          </p:nvPr>
        </p:nvSpPr>
        <p:spPr/>
        <p:txBody>
          <a:bodyPr/>
          <a:lstStyle/>
          <a:p>
            <a:r>
              <a:rPr lang="en-GB" dirty="0"/>
              <a:t>AAR OVERVIEW</a:t>
            </a:r>
          </a:p>
        </p:txBody>
      </p:sp>
      <p:sp>
        <p:nvSpPr>
          <p:cNvPr id="18" name="Rectangle 17">
            <a:extLst>
              <a:ext uri="{FF2B5EF4-FFF2-40B4-BE49-F238E27FC236}">
                <a16:creationId xmlns:a16="http://schemas.microsoft.com/office/drawing/2014/main" id="{BB86861D-73B3-42E9-BE6F-38C54889EDE4}"/>
              </a:ext>
            </a:extLst>
          </p:cNvPr>
          <p:cNvSpPr/>
          <p:nvPr/>
        </p:nvSpPr>
        <p:spPr>
          <a:xfrm>
            <a:off x="2382805" y="2902035"/>
            <a:ext cx="9249180" cy="542113"/>
          </a:xfrm>
          <a:prstGeom prst="rect">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8000" tIns="106680" rIns="106681" bIns="106680" numCol="1" spcCol="1270" anchor="ctr" anchorCtr="0">
            <a:noAutofit/>
          </a:bodyPr>
          <a:lstStyle/>
          <a:p>
            <a:pPr marL="1430338" lvl="0" indent="-1430338" algn="l" defTabSz="1244600">
              <a:lnSpc>
                <a:spcPct val="90000"/>
              </a:lnSpc>
              <a:spcBef>
                <a:spcPct val="0"/>
              </a:spcBef>
              <a:spcAft>
                <a:spcPct val="35000"/>
              </a:spcAft>
              <a:buNone/>
            </a:pPr>
            <a:r>
              <a:rPr lang="en-US" sz="2800" kern="1200" dirty="0">
                <a:latin typeface="Roboto Cn"/>
              </a:rPr>
              <a:t>Step 1 : 	</a:t>
            </a:r>
            <a:r>
              <a:rPr lang="en-US" sz="2800" b="1" kern="1200" dirty="0">
                <a:latin typeface="Roboto Cn"/>
              </a:rPr>
              <a:t>What went well? What went less well? Why?</a:t>
            </a:r>
          </a:p>
        </p:txBody>
      </p:sp>
      <p:sp>
        <p:nvSpPr>
          <p:cNvPr id="19" name="Rectangle 18">
            <a:extLst>
              <a:ext uri="{FF2B5EF4-FFF2-40B4-BE49-F238E27FC236}">
                <a16:creationId xmlns:a16="http://schemas.microsoft.com/office/drawing/2014/main" id="{7BB19DED-3F0C-42D5-ACDA-95CBD2E15FA9}"/>
              </a:ext>
            </a:extLst>
          </p:cNvPr>
          <p:cNvSpPr/>
          <p:nvPr/>
        </p:nvSpPr>
        <p:spPr>
          <a:xfrm>
            <a:off x="2378913" y="4134694"/>
            <a:ext cx="9249180" cy="542113"/>
          </a:xfrm>
          <a:prstGeom prst="rect">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8000" tIns="106680" rIns="106681" bIns="106680" numCol="1" spcCol="1270" anchor="ctr" anchorCtr="0">
            <a:noAutofit/>
          </a:bodyPr>
          <a:lstStyle/>
          <a:p>
            <a:pPr marL="1430338" lvl="0" indent="-1430338" algn="l" defTabSz="1244600">
              <a:lnSpc>
                <a:spcPct val="90000"/>
              </a:lnSpc>
              <a:spcBef>
                <a:spcPct val="0"/>
              </a:spcBef>
              <a:spcAft>
                <a:spcPct val="35000"/>
              </a:spcAft>
              <a:buNone/>
            </a:pPr>
            <a:r>
              <a:rPr lang="en-US" sz="2800" kern="1200" dirty="0">
                <a:latin typeface="Roboto Cn"/>
              </a:rPr>
              <a:t>Step 2 : 	</a:t>
            </a:r>
            <a:r>
              <a:rPr lang="en-US" sz="2800" b="1" kern="1200" dirty="0">
                <a:latin typeface="Roboto Cn"/>
              </a:rPr>
              <a:t>What can we do to improve for next time? </a:t>
            </a:r>
          </a:p>
        </p:txBody>
      </p:sp>
      <p:sp>
        <p:nvSpPr>
          <p:cNvPr id="20" name="Rectangle 19">
            <a:extLst>
              <a:ext uri="{FF2B5EF4-FFF2-40B4-BE49-F238E27FC236}">
                <a16:creationId xmlns:a16="http://schemas.microsoft.com/office/drawing/2014/main" id="{C02AD7FA-E3C2-4724-85F8-4F8EDA6878B3}"/>
              </a:ext>
            </a:extLst>
          </p:cNvPr>
          <p:cNvSpPr/>
          <p:nvPr/>
        </p:nvSpPr>
        <p:spPr>
          <a:xfrm>
            <a:off x="2417661" y="5363329"/>
            <a:ext cx="9249180" cy="542113"/>
          </a:xfrm>
          <a:prstGeom prst="rect">
            <a:avLst/>
          </a:prstGeom>
          <a:solidFill>
            <a:srgbClr val="00808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8000" tIns="106680" rIns="106681" bIns="106680" numCol="1" spcCol="1270" anchor="ctr" anchorCtr="0">
            <a:noAutofit/>
          </a:bodyPr>
          <a:lstStyle/>
          <a:p>
            <a:pPr marL="1430338" lvl="0" indent="-1430338" algn="l" defTabSz="1244600">
              <a:lnSpc>
                <a:spcPct val="90000"/>
              </a:lnSpc>
              <a:spcBef>
                <a:spcPct val="0"/>
              </a:spcBef>
              <a:spcAft>
                <a:spcPct val="35000"/>
              </a:spcAft>
              <a:buNone/>
            </a:pPr>
            <a:r>
              <a:rPr lang="en-US" sz="2800" kern="1200" dirty="0">
                <a:latin typeface="Roboto Cn"/>
              </a:rPr>
              <a:t>Step 3 : 	</a:t>
            </a:r>
            <a:r>
              <a:rPr lang="en-US" sz="2800" b="1" kern="1200" dirty="0">
                <a:latin typeface="Roboto Cn"/>
              </a:rPr>
              <a:t>The Way Forward</a:t>
            </a:r>
          </a:p>
        </p:txBody>
      </p:sp>
      <p:grpSp>
        <p:nvGrpSpPr>
          <p:cNvPr id="34" name="Group 1">
            <a:extLst>
              <a:ext uri="{FF2B5EF4-FFF2-40B4-BE49-F238E27FC236}">
                <a16:creationId xmlns:a16="http://schemas.microsoft.com/office/drawing/2014/main" id="{4A216F98-3ED2-4112-902F-6B2CDDF5F0EB}"/>
              </a:ext>
            </a:extLst>
          </p:cNvPr>
          <p:cNvGrpSpPr/>
          <p:nvPr/>
        </p:nvGrpSpPr>
        <p:grpSpPr>
          <a:xfrm>
            <a:off x="684893" y="1394686"/>
            <a:ext cx="819865" cy="871453"/>
            <a:chOff x="256131" y="972944"/>
            <a:chExt cx="1488832" cy="1490400"/>
          </a:xfrm>
        </p:grpSpPr>
        <p:sp>
          <p:nvSpPr>
            <p:cNvPr id="35" name="Rectangle: Rounded Corners 2">
              <a:extLst>
                <a:ext uri="{FF2B5EF4-FFF2-40B4-BE49-F238E27FC236}">
                  <a16:creationId xmlns:a16="http://schemas.microsoft.com/office/drawing/2014/main" id="{6D49CC3F-034F-49FC-95A2-B565ABA53718}"/>
                </a:ext>
              </a:extLst>
            </p:cNvPr>
            <p:cNvSpPr/>
            <p:nvPr/>
          </p:nvSpPr>
          <p:spPr>
            <a:xfrm>
              <a:off x="256131" y="972944"/>
              <a:ext cx="1488832" cy="14904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endParaRPr lang="en-US" sz="1600" b="1" dirty="0">
                <a:latin typeface="Arial Black" panose="020B0A04020102020204" pitchFamily="34" charset="0"/>
              </a:endParaRPr>
            </a:p>
          </p:txBody>
        </p:sp>
        <p:sp>
          <p:nvSpPr>
            <p:cNvPr id="36" name="Rectangle: Rounded Corners 3">
              <a:extLst>
                <a:ext uri="{FF2B5EF4-FFF2-40B4-BE49-F238E27FC236}">
                  <a16:creationId xmlns:a16="http://schemas.microsoft.com/office/drawing/2014/main" id="{64F7E219-EB9C-4E32-8A8F-D611F08B7021}"/>
                </a:ext>
              </a:extLst>
            </p:cNvPr>
            <p:cNvSpPr/>
            <p:nvPr/>
          </p:nvSpPr>
          <p:spPr>
            <a:xfrm>
              <a:off x="377868" y="1055314"/>
              <a:ext cx="1245359" cy="1035134"/>
            </a:xfrm>
            <a:prstGeom prst="round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sp>
          <p:nvSpPr>
            <p:cNvPr id="37" name="Freeform: Shape 4">
              <a:extLst>
                <a:ext uri="{FF2B5EF4-FFF2-40B4-BE49-F238E27FC236}">
                  <a16:creationId xmlns:a16="http://schemas.microsoft.com/office/drawing/2014/main" id="{73AF6AB1-89C4-47D8-BFE7-6CB88666B444}"/>
                </a:ext>
              </a:extLst>
            </p:cNvPr>
            <p:cNvSpPr/>
            <p:nvPr/>
          </p:nvSpPr>
          <p:spPr>
            <a:xfrm rot="8102693">
              <a:off x="543386" y="1108072"/>
              <a:ext cx="964763" cy="964934"/>
            </a:xfrm>
            <a:custGeom>
              <a:avLst/>
              <a:gdLst>
                <a:gd name="connsiteX0" fmla="*/ 3629136 w 5380676"/>
                <a:gd name="connsiteY0" fmla="*/ 1980983 h 5381633"/>
                <a:gd name="connsiteX1" fmla="*/ 2739072 w 5380676"/>
                <a:gd name="connsiteY1" fmla="*/ 1092313 h 5381633"/>
                <a:gd name="connsiteX2" fmla="*/ 2738970 w 5380676"/>
                <a:gd name="connsiteY2" fmla="*/ 962031 h 5381633"/>
                <a:gd name="connsiteX3" fmla="*/ 2738970 w 5380676"/>
                <a:gd name="connsiteY3" fmla="*/ 962032 h 5381633"/>
                <a:gd name="connsiteX4" fmla="*/ 2869252 w 5380676"/>
                <a:gd name="connsiteY4" fmla="*/ 961930 h 5381633"/>
                <a:gd name="connsiteX5" fmla="*/ 3759315 w 5380676"/>
                <a:gd name="connsiteY5" fmla="*/ 1850601 h 5381633"/>
                <a:gd name="connsiteX6" fmla="*/ 3779630 w 5380676"/>
                <a:gd name="connsiteY6" fmla="*/ 1950391 h 5381633"/>
                <a:gd name="connsiteX7" fmla="*/ 3759417 w 5380676"/>
                <a:gd name="connsiteY7" fmla="*/ 1980882 h 5381633"/>
                <a:gd name="connsiteX8" fmla="*/ 3728958 w 5380676"/>
                <a:gd name="connsiteY8" fmla="*/ 2001142 h 5381633"/>
                <a:gd name="connsiteX9" fmla="*/ 3629136 w 5380676"/>
                <a:gd name="connsiteY9" fmla="*/ 1980983 h 5381633"/>
                <a:gd name="connsiteX10" fmla="*/ 3929984 w 5380676"/>
                <a:gd name="connsiteY10" fmla="*/ 2474220 h 5381633"/>
                <a:gd name="connsiteX11" fmla="*/ 3929719 w 5380676"/>
                <a:gd name="connsiteY11" fmla="*/ 2135622 h 5381633"/>
                <a:gd name="connsiteX12" fmla="*/ 4268317 w 5380676"/>
                <a:gd name="connsiteY12" fmla="*/ 2135357 h 5381633"/>
                <a:gd name="connsiteX13" fmla="*/ 4268582 w 5380676"/>
                <a:gd name="connsiteY13" fmla="*/ 2473955 h 5381633"/>
                <a:gd name="connsiteX14" fmla="*/ 3929984 w 5380676"/>
                <a:gd name="connsiteY14" fmla="*/ 2474220 h 5381633"/>
                <a:gd name="connsiteX15" fmla="*/ 3053779 w 5380676"/>
                <a:gd name="connsiteY15" fmla="*/ 2557243 h 5381633"/>
                <a:gd name="connsiteX16" fmla="*/ 2163715 w 5380676"/>
                <a:gd name="connsiteY16" fmla="*/ 1668572 h 5381633"/>
                <a:gd name="connsiteX17" fmla="*/ 2163613 w 5380676"/>
                <a:gd name="connsiteY17" fmla="*/ 1538290 h 5381633"/>
                <a:gd name="connsiteX18" fmla="*/ 2163613 w 5380676"/>
                <a:gd name="connsiteY18" fmla="*/ 1538291 h 5381633"/>
                <a:gd name="connsiteX19" fmla="*/ 2293895 w 5380676"/>
                <a:gd name="connsiteY19" fmla="*/ 1538189 h 5381633"/>
                <a:gd name="connsiteX20" fmla="*/ 3183958 w 5380676"/>
                <a:gd name="connsiteY20" fmla="*/ 2426860 h 5381633"/>
                <a:gd name="connsiteX21" fmla="*/ 3204272 w 5380676"/>
                <a:gd name="connsiteY21" fmla="*/ 2526651 h 5381633"/>
                <a:gd name="connsiteX22" fmla="*/ 3184060 w 5380676"/>
                <a:gd name="connsiteY22" fmla="*/ 2557141 h 5381633"/>
                <a:gd name="connsiteX23" fmla="*/ 3153601 w 5380676"/>
                <a:gd name="connsiteY23" fmla="*/ 2577401 h 5381633"/>
                <a:gd name="connsiteX24" fmla="*/ 3053779 w 5380676"/>
                <a:gd name="connsiteY24" fmla="*/ 2557243 h 5381633"/>
                <a:gd name="connsiteX25" fmla="*/ 3001242 w 5380676"/>
                <a:gd name="connsiteY25" fmla="*/ 2804352 h 5381633"/>
                <a:gd name="connsiteX26" fmla="*/ 3001242 w 5380676"/>
                <a:gd name="connsiteY26" fmla="*/ 2804351 h 5381633"/>
                <a:gd name="connsiteX27" fmla="*/ 3001243 w 5380676"/>
                <a:gd name="connsiteY27" fmla="*/ 2804352 h 5381633"/>
                <a:gd name="connsiteX28" fmla="*/ 3019860 w 5380676"/>
                <a:gd name="connsiteY28" fmla="*/ 2849298 h 5381633"/>
                <a:gd name="connsiteX29" fmla="*/ 3001243 w 5380676"/>
                <a:gd name="connsiteY29" fmla="*/ 2804352 h 5381633"/>
                <a:gd name="connsiteX30" fmla="*/ 3006237 w 5380676"/>
                <a:gd name="connsiteY30" fmla="*/ 2779611 h 5381633"/>
                <a:gd name="connsiteX31" fmla="*/ 3064806 w 5380676"/>
                <a:gd name="connsiteY31" fmla="*/ 2740788 h 5381633"/>
                <a:gd name="connsiteX32" fmla="*/ 3788034 w 5380676"/>
                <a:gd name="connsiteY32" fmla="*/ 2740789 h 5381633"/>
                <a:gd name="connsiteX33" fmla="*/ 3791313 w 5380676"/>
                <a:gd name="connsiteY33" fmla="*/ 2740109 h 5381633"/>
                <a:gd name="connsiteX34" fmla="*/ 3791312 w 5380676"/>
                <a:gd name="connsiteY34" fmla="*/ 2740110 h 5381633"/>
                <a:gd name="connsiteX35" fmla="*/ 3855194 w 5380676"/>
                <a:gd name="connsiteY35" fmla="*/ 2803355 h 5381633"/>
                <a:gd name="connsiteX36" fmla="*/ 3857095 w 5380676"/>
                <a:gd name="connsiteY36" fmla="*/ 3182709 h 5381633"/>
                <a:gd name="connsiteX37" fmla="*/ 3818566 w 5380676"/>
                <a:gd name="connsiteY37" fmla="*/ 3241472 h 5381633"/>
                <a:gd name="connsiteX38" fmla="*/ 3793851 w 5380676"/>
                <a:gd name="connsiteY38" fmla="*/ 3246591 h 5381633"/>
                <a:gd name="connsiteX39" fmla="*/ 3748812 w 5380676"/>
                <a:gd name="connsiteY39" fmla="*/ 3228199 h 5381633"/>
                <a:gd name="connsiteX40" fmla="*/ 3729969 w 5380676"/>
                <a:gd name="connsiteY40" fmla="*/ 3183346 h 5381633"/>
                <a:gd name="connsiteX41" fmla="*/ 3728388 w 5380676"/>
                <a:gd name="connsiteY41" fmla="*/ 2867916 h 5381633"/>
                <a:gd name="connsiteX42" fmla="*/ 3064806 w 5380676"/>
                <a:gd name="connsiteY42" fmla="*/ 2867916 h 5381633"/>
                <a:gd name="connsiteX43" fmla="*/ 3019860 w 5380676"/>
                <a:gd name="connsiteY43" fmla="*/ 2849298 h 5381633"/>
                <a:gd name="connsiteX44" fmla="*/ 2478422 w 5380676"/>
                <a:gd name="connsiteY44" fmla="*/ 3133502 h 5381633"/>
                <a:gd name="connsiteX45" fmla="*/ 1588357 w 5380676"/>
                <a:gd name="connsiteY45" fmla="*/ 2244831 h 5381633"/>
                <a:gd name="connsiteX46" fmla="*/ 1588255 w 5380676"/>
                <a:gd name="connsiteY46" fmla="*/ 2114550 h 5381633"/>
                <a:gd name="connsiteX47" fmla="*/ 1588256 w 5380676"/>
                <a:gd name="connsiteY47" fmla="*/ 2114550 h 5381633"/>
                <a:gd name="connsiteX48" fmla="*/ 1718538 w 5380676"/>
                <a:gd name="connsiteY48" fmla="*/ 2114448 h 5381633"/>
                <a:gd name="connsiteX49" fmla="*/ 2608600 w 5380676"/>
                <a:gd name="connsiteY49" fmla="*/ 3003119 h 5381633"/>
                <a:gd name="connsiteX50" fmla="*/ 2628915 w 5380676"/>
                <a:gd name="connsiteY50" fmla="*/ 3102910 h 5381633"/>
                <a:gd name="connsiteX51" fmla="*/ 2608703 w 5380676"/>
                <a:gd name="connsiteY51" fmla="*/ 3133400 h 5381633"/>
                <a:gd name="connsiteX52" fmla="*/ 2578244 w 5380676"/>
                <a:gd name="connsiteY52" fmla="*/ 3153660 h 5381633"/>
                <a:gd name="connsiteX53" fmla="*/ 2478422 w 5380676"/>
                <a:gd name="connsiteY53" fmla="*/ 3133502 h 5381633"/>
                <a:gd name="connsiteX54" fmla="*/ 2413359 w 5380676"/>
                <a:gd name="connsiteY54" fmla="*/ 3393155 h 5381633"/>
                <a:gd name="connsiteX55" fmla="*/ 2413358 w 5380676"/>
                <a:gd name="connsiteY55" fmla="*/ 3393154 h 5381633"/>
                <a:gd name="connsiteX56" fmla="*/ 2413359 w 5380676"/>
                <a:gd name="connsiteY56" fmla="*/ 3393155 h 5381633"/>
                <a:gd name="connsiteX57" fmla="*/ 2431976 w 5380676"/>
                <a:gd name="connsiteY57" fmla="*/ 3438100 h 5381633"/>
                <a:gd name="connsiteX58" fmla="*/ 2413359 w 5380676"/>
                <a:gd name="connsiteY58" fmla="*/ 3393155 h 5381633"/>
                <a:gd name="connsiteX59" fmla="*/ 2418354 w 5380676"/>
                <a:gd name="connsiteY59" fmla="*/ 3368413 h 5381633"/>
                <a:gd name="connsiteX60" fmla="*/ 2476923 w 5380676"/>
                <a:gd name="connsiteY60" fmla="*/ 3329591 h 5381633"/>
                <a:gd name="connsiteX61" fmla="*/ 3200150 w 5380676"/>
                <a:gd name="connsiteY61" fmla="*/ 3329591 h 5381633"/>
                <a:gd name="connsiteX62" fmla="*/ 3203429 w 5380676"/>
                <a:gd name="connsiteY62" fmla="*/ 3328912 h 5381633"/>
                <a:gd name="connsiteX63" fmla="*/ 3203429 w 5380676"/>
                <a:gd name="connsiteY63" fmla="*/ 3328913 h 5381633"/>
                <a:gd name="connsiteX64" fmla="*/ 3267311 w 5380676"/>
                <a:gd name="connsiteY64" fmla="*/ 3392157 h 5381633"/>
                <a:gd name="connsiteX65" fmla="*/ 3269211 w 5380676"/>
                <a:gd name="connsiteY65" fmla="*/ 3771512 h 5381633"/>
                <a:gd name="connsiteX66" fmla="*/ 3230683 w 5380676"/>
                <a:gd name="connsiteY66" fmla="*/ 3830274 h 5381633"/>
                <a:gd name="connsiteX67" fmla="*/ 3205967 w 5380676"/>
                <a:gd name="connsiteY67" fmla="*/ 3835393 h 5381633"/>
                <a:gd name="connsiteX68" fmla="*/ 3160928 w 5380676"/>
                <a:gd name="connsiteY68" fmla="*/ 3817001 h 5381633"/>
                <a:gd name="connsiteX69" fmla="*/ 3142085 w 5380676"/>
                <a:gd name="connsiteY69" fmla="*/ 3772149 h 5381633"/>
                <a:gd name="connsiteX70" fmla="*/ 3140505 w 5380676"/>
                <a:gd name="connsiteY70" fmla="*/ 3456719 h 5381633"/>
                <a:gd name="connsiteX71" fmla="*/ 2476923 w 5380676"/>
                <a:gd name="connsiteY71" fmla="*/ 3456718 h 5381633"/>
                <a:gd name="connsiteX72" fmla="*/ 2431976 w 5380676"/>
                <a:gd name="connsiteY72" fmla="*/ 3438100 h 5381633"/>
                <a:gd name="connsiteX73" fmla="*/ 2630981 w 5380676"/>
                <a:gd name="connsiteY73" fmla="*/ 4412010 h 5381633"/>
                <a:gd name="connsiteX74" fmla="*/ 2630981 w 5380676"/>
                <a:gd name="connsiteY74" fmla="*/ 4412009 h 5381633"/>
                <a:gd name="connsiteX75" fmla="*/ 2630982 w 5380676"/>
                <a:gd name="connsiteY75" fmla="*/ 4412010 h 5381633"/>
                <a:gd name="connsiteX76" fmla="*/ 1903065 w 5380676"/>
                <a:gd name="connsiteY76" fmla="*/ 3709761 h 5381633"/>
                <a:gd name="connsiteX77" fmla="*/ 1013001 w 5380676"/>
                <a:gd name="connsiteY77" fmla="*/ 2821090 h 5381633"/>
                <a:gd name="connsiteX78" fmla="*/ 1012899 w 5380676"/>
                <a:gd name="connsiteY78" fmla="*/ 2690808 h 5381633"/>
                <a:gd name="connsiteX79" fmla="*/ 1012900 w 5380676"/>
                <a:gd name="connsiteY79" fmla="*/ 2690809 h 5381633"/>
                <a:gd name="connsiteX80" fmla="*/ 1143181 w 5380676"/>
                <a:gd name="connsiteY80" fmla="*/ 2690707 h 5381633"/>
                <a:gd name="connsiteX81" fmla="*/ 2033244 w 5380676"/>
                <a:gd name="connsiteY81" fmla="*/ 3579378 h 5381633"/>
                <a:gd name="connsiteX82" fmla="*/ 2053559 w 5380676"/>
                <a:gd name="connsiteY82" fmla="*/ 3679169 h 5381633"/>
                <a:gd name="connsiteX83" fmla="*/ 2033346 w 5380676"/>
                <a:gd name="connsiteY83" fmla="*/ 3709659 h 5381633"/>
                <a:gd name="connsiteX84" fmla="*/ 2002888 w 5380676"/>
                <a:gd name="connsiteY84" fmla="*/ 3729919 h 5381633"/>
                <a:gd name="connsiteX85" fmla="*/ 1903065 w 5380676"/>
                <a:gd name="connsiteY85" fmla="*/ 3709761 h 5381633"/>
                <a:gd name="connsiteX86" fmla="*/ 1856991 w 5380676"/>
                <a:gd name="connsiteY86" fmla="*/ 4014716 h 5381633"/>
                <a:gd name="connsiteX87" fmla="*/ 1838374 w 5380676"/>
                <a:gd name="connsiteY87" fmla="*/ 3969770 h 5381633"/>
                <a:gd name="connsiteX88" fmla="*/ 1843369 w 5380676"/>
                <a:gd name="connsiteY88" fmla="*/ 3945029 h 5381633"/>
                <a:gd name="connsiteX89" fmla="*/ 1901938 w 5380676"/>
                <a:gd name="connsiteY89" fmla="*/ 3906206 h 5381633"/>
                <a:gd name="connsiteX90" fmla="*/ 2625165 w 5380676"/>
                <a:gd name="connsiteY90" fmla="*/ 3906207 h 5381633"/>
                <a:gd name="connsiteX91" fmla="*/ 2628443 w 5380676"/>
                <a:gd name="connsiteY91" fmla="*/ 3905528 h 5381633"/>
                <a:gd name="connsiteX92" fmla="*/ 2628443 w 5380676"/>
                <a:gd name="connsiteY92" fmla="*/ 3905529 h 5381633"/>
                <a:gd name="connsiteX93" fmla="*/ 2692325 w 5380676"/>
                <a:gd name="connsiteY93" fmla="*/ 3968773 h 5381633"/>
                <a:gd name="connsiteX94" fmla="*/ 2694225 w 5380676"/>
                <a:gd name="connsiteY94" fmla="*/ 4348128 h 5381633"/>
                <a:gd name="connsiteX95" fmla="*/ 2655697 w 5380676"/>
                <a:gd name="connsiteY95" fmla="*/ 4406890 h 5381633"/>
                <a:gd name="connsiteX96" fmla="*/ 2630981 w 5380676"/>
                <a:gd name="connsiteY96" fmla="*/ 4412009 h 5381633"/>
                <a:gd name="connsiteX97" fmla="*/ 2585943 w 5380676"/>
                <a:gd name="connsiteY97" fmla="*/ 4393617 h 5381633"/>
                <a:gd name="connsiteX98" fmla="*/ 2567100 w 5380676"/>
                <a:gd name="connsiteY98" fmla="*/ 4348765 h 5381633"/>
                <a:gd name="connsiteX99" fmla="*/ 2565519 w 5380676"/>
                <a:gd name="connsiteY99" fmla="*/ 4033335 h 5381633"/>
                <a:gd name="connsiteX100" fmla="*/ 1901938 w 5380676"/>
                <a:gd name="connsiteY100" fmla="*/ 4033334 h 5381633"/>
                <a:gd name="connsiteX101" fmla="*/ 1856991 w 5380676"/>
                <a:gd name="connsiteY101" fmla="*/ 4014716 h 5381633"/>
                <a:gd name="connsiteX102" fmla="*/ 2289624 w 5380676"/>
                <a:gd name="connsiteY102" fmla="*/ 5005329 h 5381633"/>
                <a:gd name="connsiteX103" fmla="*/ 2521564 w 5380676"/>
                <a:gd name="connsiteY103" fmla="*/ 5005147 h 5381633"/>
                <a:gd name="connsiteX104" fmla="*/ 5004401 w 5380676"/>
                <a:gd name="connsiteY104" fmla="*/ 2518417 h 5381633"/>
                <a:gd name="connsiteX105" fmla="*/ 5004220 w 5380676"/>
                <a:gd name="connsiteY105" fmla="*/ 2286477 h 5381633"/>
                <a:gd name="connsiteX106" fmla="*/ 3091050 w 5380676"/>
                <a:gd name="connsiteY106" fmla="*/ 376303 h 5381633"/>
                <a:gd name="connsiteX107" fmla="*/ 2859111 w 5380676"/>
                <a:gd name="connsiteY107" fmla="*/ 376485 h 5381633"/>
                <a:gd name="connsiteX108" fmla="*/ 376273 w 5380676"/>
                <a:gd name="connsiteY108" fmla="*/ 2863215 h 5381633"/>
                <a:gd name="connsiteX109" fmla="*/ 376455 w 5380676"/>
                <a:gd name="connsiteY109" fmla="*/ 3095155 h 5381633"/>
                <a:gd name="connsiteX110" fmla="*/ 2166930 w 5380676"/>
                <a:gd name="connsiteY110" fmla="*/ 5290558 h 5381633"/>
                <a:gd name="connsiteX111" fmla="*/ 91420 w 5380676"/>
                <a:gd name="connsiteY111" fmla="*/ 3218297 h 5381633"/>
                <a:gd name="connsiteX112" fmla="*/ 91075 w 5380676"/>
                <a:gd name="connsiteY112" fmla="*/ 2777711 h 5381633"/>
                <a:gd name="connsiteX113" fmla="*/ 2773160 w 5380676"/>
                <a:gd name="connsiteY113" fmla="*/ 91421 h 5381633"/>
                <a:gd name="connsiteX114" fmla="*/ 3213745 w 5380676"/>
                <a:gd name="connsiteY114" fmla="*/ 91075 h 5381633"/>
                <a:gd name="connsiteX115" fmla="*/ 5289256 w 5380676"/>
                <a:gd name="connsiteY115" fmla="*/ 2163336 h 5381633"/>
                <a:gd name="connsiteX116" fmla="*/ 5289601 w 5380676"/>
                <a:gd name="connsiteY116" fmla="*/ 2603922 h 5381633"/>
                <a:gd name="connsiteX117" fmla="*/ 2607515 w 5380676"/>
                <a:gd name="connsiteY117" fmla="*/ 5290212 h 5381633"/>
                <a:gd name="connsiteX118" fmla="*/ 2166930 w 5380676"/>
                <a:gd name="connsiteY118" fmla="*/ 5290558 h 5381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5380676" h="5381633">
                  <a:moveTo>
                    <a:pt x="3629136" y="1980983"/>
                  </a:moveTo>
                  <a:lnTo>
                    <a:pt x="2739072" y="1092313"/>
                  </a:lnTo>
                  <a:cubicBezTo>
                    <a:pt x="2703067" y="1056365"/>
                    <a:pt x="2703022" y="998035"/>
                    <a:pt x="2738970" y="962031"/>
                  </a:cubicBezTo>
                  <a:lnTo>
                    <a:pt x="2738970" y="962032"/>
                  </a:lnTo>
                  <a:cubicBezTo>
                    <a:pt x="2774918" y="926027"/>
                    <a:pt x="2833248" y="925982"/>
                    <a:pt x="2869252" y="961930"/>
                  </a:cubicBezTo>
                  <a:lnTo>
                    <a:pt x="3759315" y="1850601"/>
                  </a:lnTo>
                  <a:cubicBezTo>
                    <a:pt x="3786318" y="1877562"/>
                    <a:pt x="3793094" y="1917112"/>
                    <a:pt x="3779630" y="1950391"/>
                  </a:cubicBezTo>
                  <a:lnTo>
                    <a:pt x="3759417" y="1980882"/>
                  </a:lnTo>
                  <a:lnTo>
                    <a:pt x="3728958" y="2001142"/>
                  </a:lnTo>
                  <a:cubicBezTo>
                    <a:pt x="3695700" y="2014659"/>
                    <a:pt x="3656139" y="2007944"/>
                    <a:pt x="3629136" y="1980983"/>
                  </a:cubicBezTo>
                  <a:close/>
                  <a:moveTo>
                    <a:pt x="3929984" y="2474220"/>
                  </a:moveTo>
                  <a:cubicBezTo>
                    <a:pt x="3836409" y="2380792"/>
                    <a:pt x="3836291" y="2229197"/>
                    <a:pt x="3929719" y="2135622"/>
                  </a:cubicBezTo>
                  <a:cubicBezTo>
                    <a:pt x="4023147" y="2042047"/>
                    <a:pt x="4174742" y="2041929"/>
                    <a:pt x="4268317" y="2135357"/>
                  </a:cubicBezTo>
                  <a:cubicBezTo>
                    <a:pt x="4361891" y="2228785"/>
                    <a:pt x="4362010" y="2380380"/>
                    <a:pt x="4268582" y="2473955"/>
                  </a:cubicBezTo>
                  <a:cubicBezTo>
                    <a:pt x="4175154" y="2567530"/>
                    <a:pt x="4023559" y="2567648"/>
                    <a:pt x="3929984" y="2474220"/>
                  </a:cubicBezTo>
                  <a:close/>
                  <a:moveTo>
                    <a:pt x="3053779" y="2557243"/>
                  </a:moveTo>
                  <a:lnTo>
                    <a:pt x="2163715" y="1668572"/>
                  </a:lnTo>
                  <a:cubicBezTo>
                    <a:pt x="2127710" y="1632624"/>
                    <a:pt x="2127665" y="1574295"/>
                    <a:pt x="2163613" y="1538290"/>
                  </a:cubicBezTo>
                  <a:lnTo>
                    <a:pt x="2163613" y="1538291"/>
                  </a:lnTo>
                  <a:cubicBezTo>
                    <a:pt x="2199561" y="1502287"/>
                    <a:pt x="2257890" y="1502241"/>
                    <a:pt x="2293895" y="1538189"/>
                  </a:cubicBezTo>
                  <a:lnTo>
                    <a:pt x="3183958" y="2426860"/>
                  </a:lnTo>
                  <a:cubicBezTo>
                    <a:pt x="3210961" y="2453821"/>
                    <a:pt x="3217737" y="2493371"/>
                    <a:pt x="3204272" y="2526651"/>
                  </a:cubicBezTo>
                  <a:lnTo>
                    <a:pt x="3184060" y="2557141"/>
                  </a:lnTo>
                  <a:lnTo>
                    <a:pt x="3153601" y="2577401"/>
                  </a:lnTo>
                  <a:cubicBezTo>
                    <a:pt x="3120343" y="2590918"/>
                    <a:pt x="3080782" y="2584204"/>
                    <a:pt x="3053779" y="2557243"/>
                  </a:cubicBezTo>
                  <a:close/>
                  <a:moveTo>
                    <a:pt x="3001242" y="2804352"/>
                  </a:moveTo>
                  <a:lnTo>
                    <a:pt x="3001242" y="2804351"/>
                  </a:lnTo>
                  <a:lnTo>
                    <a:pt x="3001243" y="2804352"/>
                  </a:lnTo>
                  <a:close/>
                  <a:moveTo>
                    <a:pt x="3019860" y="2849298"/>
                  </a:moveTo>
                  <a:lnTo>
                    <a:pt x="3001243" y="2804352"/>
                  </a:lnTo>
                  <a:lnTo>
                    <a:pt x="3006237" y="2779611"/>
                  </a:lnTo>
                  <a:cubicBezTo>
                    <a:pt x="3015887" y="2756797"/>
                    <a:pt x="3038478" y="2740788"/>
                    <a:pt x="3064806" y="2740788"/>
                  </a:cubicBezTo>
                  <a:lnTo>
                    <a:pt x="3788034" y="2740789"/>
                  </a:lnTo>
                  <a:lnTo>
                    <a:pt x="3791313" y="2740109"/>
                  </a:lnTo>
                  <a:lnTo>
                    <a:pt x="3791312" y="2740110"/>
                  </a:lnTo>
                  <a:cubicBezTo>
                    <a:pt x="3826417" y="2739934"/>
                    <a:pt x="3855019" y="2768250"/>
                    <a:pt x="3855194" y="2803355"/>
                  </a:cubicBezTo>
                  <a:lnTo>
                    <a:pt x="3857095" y="3182709"/>
                  </a:lnTo>
                  <a:cubicBezTo>
                    <a:pt x="3857227" y="3209037"/>
                    <a:pt x="3841332" y="3231708"/>
                    <a:pt x="3818566" y="3241472"/>
                  </a:cubicBezTo>
                  <a:lnTo>
                    <a:pt x="3793851" y="3246591"/>
                  </a:lnTo>
                  <a:lnTo>
                    <a:pt x="3748812" y="3228199"/>
                  </a:lnTo>
                  <a:cubicBezTo>
                    <a:pt x="3737251" y="3216754"/>
                    <a:pt x="3730057" y="3200898"/>
                    <a:pt x="3729969" y="3183346"/>
                  </a:cubicBezTo>
                  <a:lnTo>
                    <a:pt x="3728388" y="2867916"/>
                  </a:lnTo>
                  <a:lnTo>
                    <a:pt x="3064806" y="2867916"/>
                  </a:lnTo>
                  <a:cubicBezTo>
                    <a:pt x="3047254" y="2867915"/>
                    <a:pt x="3031363" y="2860800"/>
                    <a:pt x="3019860" y="2849298"/>
                  </a:cubicBezTo>
                  <a:close/>
                  <a:moveTo>
                    <a:pt x="2478422" y="3133502"/>
                  </a:moveTo>
                  <a:lnTo>
                    <a:pt x="1588357" y="2244831"/>
                  </a:lnTo>
                  <a:cubicBezTo>
                    <a:pt x="1552353" y="2208883"/>
                    <a:pt x="1552307" y="2150554"/>
                    <a:pt x="1588255" y="2114550"/>
                  </a:cubicBezTo>
                  <a:lnTo>
                    <a:pt x="1588256" y="2114550"/>
                  </a:lnTo>
                  <a:cubicBezTo>
                    <a:pt x="1624204" y="2078546"/>
                    <a:pt x="1682533" y="2078500"/>
                    <a:pt x="1718538" y="2114448"/>
                  </a:cubicBezTo>
                  <a:lnTo>
                    <a:pt x="2608600" y="3003119"/>
                  </a:lnTo>
                  <a:cubicBezTo>
                    <a:pt x="2635604" y="3030080"/>
                    <a:pt x="2642380" y="3069631"/>
                    <a:pt x="2628915" y="3102910"/>
                  </a:cubicBezTo>
                  <a:lnTo>
                    <a:pt x="2608703" y="3133400"/>
                  </a:lnTo>
                  <a:lnTo>
                    <a:pt x="2578244" y="3153660"/>
                  </a:lnTo>
                  <a:cubicBezTo>
                    <a:pt x="2544986" y="3167178"/>
                    <a:pt x="2505425" y="3160463"/>
                    <a:pt x="2478422" y="3133502"/>
                  </a:cubicBezTo>
                  <a:close/>
                  <a:moveTo>
                    <a:pt x="2413359" y="3393155"/>
                  </a:moveTo>
                  <a:lnTo>
                    <a:pt x="2413358" y="3393154"/>
                  </a:lnTo>
                  <a:lnTo>
                    <a:pt x="2413359" y="3393155"/>
                  </a:lnTo>
                  <a:close/>
                  <a:moveTo>
                    <a:pt x="2431976" y="3438100"/>
                  </a:moveTo>
                  <a:lnTo>
                    <a:pt x="2413359" y="3393155"/>
                  </a:lnTo>
                  <a:lnTo>
                    <a:pt x="2418354" y="3368413"/>
                  </a:lnTo>
                  <a:cubicBezTo>
                    <a:pt x="2428004" y="3345599"/>
                    <a:pt x="2450594" y="3329591"/>
                    <a:pt x="2476923" y="3329591"/>
                  </a:cubicBezTo>
                  <a:lnTo>
                    <a:pt x="3200150" y="3329591"/>
                  </a:lnTo>
                  <a:lnTo>
                    <a:pt x="3203429" y="3328912"/>
                  </a:lnTo>
                  <a:lnTo>
                    <a:pt x="3203429" y="3328913"/>
                  </a:lnTo>
                  <a:cubicBezTo>
                    <a:pt x="3238534" y="3328737"/>
                    <a:pt x="3267135" y="3357053"/>
                    <a:pt x="3267311" y="3392157"/>
                  </a:cubicBezTo>
                  <a:lnTo>
                    <a:pt x="3269211" y="3771512"/>
                  </a:lnTo>
                  <a:cubicBezTo>
                    <a:pt x="3269343" y="3797840"/>
                    <a:pt x="3253448" y="3820510"/>
                    <a:pt x="3230683" y="3830274"/>
                  </a:cubicBezTo>
                  <a:lnTo>
                    <a:pt x="3205967" y="3835393"/>
                  </a:lnTo>
                  <a:lnTo>
                    <a:pt x="3160928" y="3817001"/>
                  </a:lnTo>
                  <a:cubicBezTo>
                    <a:pt x="3149368" y="3805556"/>
                    <a:pt x="3142173" y="3789701"/>
                    <a:pt x="3142085" y="3772149"/>
                  </a:cubicBezTo>
                  <a:lnTo>
                    <a:pt x="3140505" y="3456719"/>
                  </a:lnTo>
                  <a:lnTo>
                    <a:pt x="2476923" y="3456718"/>
                  </a:lnTo>
                  <a:cubicBezTo>
                    <a:pt x="2459370" y="3456718"/>
                    <a:pt x="2443479" y="3449603"/>
                    <a:pt x="2431976" y="3438100"/>
                  </a:cubicBezTo>
                  <a:close/>
                  <a:moveTo>
                    <a:pt x="2630981" y="4412010"/>
                  </a:moveTo>
                  <a:lnTo>
                    <a:pt x="2630981" y="4412009"/>
                  </a:lnTo>
                  <a:lnTo>
                    <a:pt x="2630982" y="4412010"/>
                  </a:lnTo>
                  <a:close/>
                  <a:moveTo>
                    <a:pt x="1903065" y="3709761"/>
                  </a:moveTo>
                  <a:lnTo>
                    <a:pt x="1013001" y="2821090"/>
                  </a:lnTo>
                  <a:cubicBezTo>
                    <a:pt x="976997" y="2785142"/>
                    <a:pt x="976951" y="2726813"/>
                    <a:pt x="1012899" y="2690808"/>
                  </a:cubicBezTo>
                  <a:lnTo>
                    <a:pt x="1012900" y="2690809"/>
                  </a:lnTo>
                  <a:cubicBezTo>
                    <a:pt x="1048847" y="2654805"/>
                    <a:pt x="1107177" y="2654759"/>
                    <a:pt x="1143181" y="2690707"/>
                  </a:cubicBezTo>
                  <a:lnTo>
                    <a:pt x="2033244" y="3579378"/>
                  </a:lnTo>
                  <a:cubicBezTo>
                    <a:pt x="2060247" y="3606339"/>
                    <a:pt x="2067024" y="3645889"/>
                    <a:pt x="2053559" y="3679169"/>
                  </a:cubicBezTo>
                  <a:lnTo>
                    <a:pt x="2033346" y="3709659"/>
                  </a:lnTo>
                  <a:lnTo>
                    <a:pt x="2002888" y="3729919"/>
                  </a:lnTo>
                  <a:cubicBezTo>
                    <a:pt x="1969629" y="3743436"/>
                    <a:pt x="1930068" y="3736722"/>
                    <a:pt x="1903065" y="3709761"/>
                  </a:cubicBezTo>
                  <a:close/>
                  <a:moveTo>
                    <a:pt x="1856991" y="4014716"/>
                  </a:moveTo>
                  <a:lnTo>
                    <a:pt x="1838374" y="3969770"/>
                  </a:lnTo>
                  <a:lnTo>
                    <a:pt x="1843369" y="3945029"/>
                  </a:lnTo>
                  <a:cubicBezTo>
                    <a:pt x="1853019" y="3922215"/>
                    <a:pt x="1875609" y="3906207"/>
                    <a:pt x="1901938" y="3906206"/>
                  </a:cubicBezTo>
                  <a:lnTo>
                    <a:pt x="2625165" y="3906207"/>
                  </a:lnTo>
                  <a:lnTo>
                    <a:pt x="2628443" y="3905528"/>
                  </a:lnTo>
                  <a:lnTo>
                    <a:pt x="2628443" y="3905529"/>
                  </a:lnTo>
                  <a:cubicBezTo>
                    <a:pt x="2663548" y="3905353"/>
                    <a:pt x="2692149" y="3933669"/>
                    <a:pt x="2692325" y="3968773"/>
                  </a:cubicBezTo>
                  <a:lnTo>
                    <a:pt x="2694225" y="4348128"/>
                  </a:lnTo>
                  <a:cubicBezTo>
                    <a:pt x="2694357" y="4374456"/>
                    <a:pt x="2678463" y="4397126"/>
                    <a:pt x="2655697" y="4406890"/>
                  </a:cubicBezTo>
                  <a:lnTo>
                    <a:pt x="2630981" y="4412009"/>
                  </a:lnTo>
                  <a:lnTo>
                    <a:pt x="2585943" y="4393617"/>
                  </a:lnTo>
                  <a:cubicBezTo>
                    <a:pt x="2574382" y="4382172"/>
                    <a:pt x="2567188" y="4366317"/>
                    <a:pt x="2567100" y="4348765"/>
                  </a:cubicBezTo>
                  <a:lnTo>
                    <a:pt x="2565519" y="4033335"/>
                  </a:lnTo>
                  <a:lnTo>
                    <a:pt x="1901938" y="4033334"/>
                  </a:lnTo>
                  <a:cubicBezTo>
                    <a:pt x="1884385" y="4033333"/>
                    <a:pt x="1868494" y="4026218"/>
                    <a:pt x="1856991" y="4014716"/>
                  </a:cubicBezTo>
                  <a:close/>
                  <a:moveTo>
                    <a:pt x="2289624" y="5005329"/>
                  </a:moveTo>
                  <a:cubicBezTo>
                    <a:pt x="2353723" y="5069327"/>
                    <a:pt x="2457566" y="5069246"/>
                    <a:pt x="2521564" y="5005147"/>
                  </a:cubicBezTo>
                  <a:lnTo>
                    <a:pt x="5004401" y="2518417"/>
                  </a:lnTo>
                  <a:cubicBezTo>
                    <a:pt x="5068399" y="2454318"/>
                    <a:pt x="5068318" y="2350476"/>
                    <a:pt x="5004220" y="2286477"/>
                  </a:cubicBezTo>
                  <a:lnTo>
                    <a:pt x="3091050" y="376303"/>
                  </a:lnTo>
                  <a:cubicBezTo>
                    <a:pt x="3026952" y="312305"/>
                    <a:pt x="2923109" y="312386"/>
                    <a:pt x="2859111" y="376485"/>
                  </a:cubicBezTo>
                  <a:lnTo>
                    <a:pt x="376273" y="2863215"/>
                  </a:lnTo>
                  <a:cubicBezTo>
                    <a:pt x="312275" y="2927314"/>
                    <a:pt x="312357" y="3031157"/>
                    <a:pt x="376455" y="3095155"/>
                  </a:cubicBezTo>
                  <a:close/>
                  <a:moveTo>
                    <a:pt x="2166930" y="5290558"/>
                  </a:moveTo>
                  <a:lnTo>
                    <a:pt x="91420" y="3218297"/>
                  </a:lnTo>
                  <a:cubicBezTo>
                    <a:pt x="-30340" y="3096728"/>
                    <a:pt x="-30494" y="2899471"/>
                    <a:pt x="91075" y="2777711"/>
                  </a:cubicBezTo>
                  <a:lnTo>
                    <a:pt x="2773160" y="91421"/>
                  </a:lnTo>
                  <a:cubicBezTo>
                    <a:pt x="2894729" y="-30339"/>
                    <a:pt x="3091986" y="-30493"/>
                    <a:pt x="3213745" y="91075"/>
                  </a:cubicBezTo>
                  <a:lnTo>
                    <a:pt x="5289256" y="2163336"/>
                  </a:lnTo>
                  <a:cubicBezTo>
                    <a:pt x="5411015" y="2284905"/>
                    <a:pt x="5411169" y="2482162"/>
                    <a:pt x="5289601" y="2603922"/>
                  </a:cubicBezTo>
                  <a:lnTo>
                    <a:pt x="2607515" y="5290212"/>
                  </a:lnTo>
                  <a:cubicBezTo>
                    <a:pt x="2485947" y="5411972"/>
                    <a:pt x="2288689" y="5412126"/>
                    <a:pt x="2166930" y="5290558"/>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grpSp>
        <p:nvGrpSpPr>
          <p:cNvPr id="38" name="Group 5">
            <a:extLst>
              <a:ext uri="{FF2B5EF4-FFF2-40B4-BE49-F238E27FC236}">
                <a16:creationId xmlns:a16="http://schemas.microsoft.com/office/drawing/2014/main" id="{6FF8B156-2C0E-482B-8FE4-EDE497317168}"/>
              </a:ext>
            </a:extLst>
          </p:cNvPr>
          <p:cNvGrpSpPr/>
          <p:nvPr/>
        </p:nvGrpSpPr>
        <p:grpSpPr>
          <a:xfrm>
            <a:off x="1538383" y="1402282"/>
            <a:ext cx="819865" cy="863857"/>
            <a:chOff x="256131" y="2486250"/>
            <a:chExt cx="1488832" cy="1490400"/>
          </a:xfrm>
        </p:grpSpPr>
        <p:grpSp>
          <p:nvGrpSpPr>
            <p:cNvPr id="39" name="Group 6">
              <a:extLst>
                <a:ext uri="{FF2B5EF4-FFF2-40B4-BE49-F238E27FC236}">
                  <a16:creationId xmlns:a16="http://schemas.microsoft.com/office/drawing/2014/main" id="{FCC672EA-85F1-432C-9B94-C0DACD831A7D}"/>
                </a:ext>
              </a:extLst>
            </p:cNvPr>
            <p:cNvGrpSpPr/>
            <p:nvPr/>
          </p:nvGrpSpPr>
          <p:grpSpPr>
            <a:xfrm>
              <a:off x="256131" y="2486250"/>
              <a:ext cx="1488832" cy="1490400"/>
              <a:chOff x="256131" y="2486250"/>
              <a:chExt cx="1488832" cy="1490400"/>
            </a:xfrm>
          </p:grpSpPr>
          <p:sp>
            <p:nvSpPr>
              <p:cNvPr id="41" name="Rectangle 25">
                <a:extLst>
                  <a:ext uri="{FF2B5EF4-FFF2-40B4-BE49-F238E27FC236}">
                    <a16:creationId xmlns:a16="http://schemas.microsoft.com/office/drawing/2014/main" id="{B54DC3A6-6C06-4B5A-A562-B8345C7D2A55}"/>
                  </a:ext>
                </a:extLst>
              </p:cNvPr>
              <p:cNvSpPr/>
              <p:nvPr/>
            </p:nvSpPr>
            <p:spPr>
              <a:xfrm>
                <a:off x="256131" y="2486250"/>
                <a:ext cx="1488832" cy="14904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endParaRPr lang="en-US" sz="1600" b="1" dirty="0">
                  <a:latin typeface="Arial Black" panose="020B0A04020102020204" pitchFamily="34" charset="0"/>
                </a:endParaRPr>
              </a:p>
            </p:txBody>
          </p:sp>
          <p:sp>
            <p:nvSpPr>
              <p:cNvPr id="42" name="Rectangle: Rounded Corners 26">
                <a:extLst>
                  <a:ext uri="{FF2B5EF4-FFF2-40B4-BE49-F238E27FC236}">
                    <a16:creationId xmlns:a16="http://schemas.microsoft.com/office/drawing/2014/main" id="{C3630C83-C934-4764-AB53-E2B1E950544C}"/>
                  </a:ext>
                </a:extLst>
              </p:cNvPr>
              <p:cNvSpPr/>
              <p:nvPr/>
            </p:nvSpPr>
            <p:spPr>
              <a:xfrm>
                <a:off x="377868" y="2568620"/>
                <a:ext cx="1245359" cy="1035134"/>
              </a:xfrm>
              <a:prstGeom prst="round2Same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sp>
          <p:nvSpPr>
            <p:cNvPr id="40" name="Freeform: Shape 7">
              <a:extLst>
                <a:ext uri="{FF2B5EF4-FFF2-40B4-BE49-F238E27FC236}">
                  <a16:creationId xmlns:a16="http://schemas.microsoft.com/office/drawing/2014/main" id="{C3F6BAA8-3B89-45AC-BC21-3CF2DEE02DD2}"/>
                </a:ext>
              </a:extLst>
            </p:cNvPr>
            <p:cNvSpPr/>
            <p:nvPr/>
          </p:nvSpPr>
          <p:spPr>
            <a:xfrm rot="13440023" flipV="1">
              <a:off x="491728" y="2643563"/>
              <a:ext cx="953373" cy="885249"/>
            </a:xfrm>
            <a:custGeom>
              <a:avLst/>
              <a:gdLst>
                <a:gd name="connsiteX0" fmla="*/ 1472974 w 6180126"/>
                <a:gd name="connsiteY0" fmla="*/ 3291828 h 5738520"/>
                <a:gd name="connsiteX1" fmla="*/ 1482993 w 6180126"/>
                <a:gd name="connsiteY1" fmla="*/ 3866011 h 5738520"/>
                <a:gd name="connsiteX2" fmla="*/ 908809 w 6180126"/>
                <a:gd name="connsiteY2" fmla="*/ 3876030 h 5738520"/>
                <a:gd name="connsiteX3" fmla="*/ 898790 w 6180126"/>
                <a:gd name="connsiteY3" fmla="*/ 3301846 h 5738520"/>
                <a:gd name="connsiteX4" fmla="*/ 1472974 w 6180126"/>
                <a:gd name="connsiteY4" fmla="*/ 3291828 h 5738520"/>
                <a:gd name="connsiteX5" fmla="*/ 3081557 w 6180126"/>
                <a:gd name="connsiteY5" fmla="*/ 4845239 h 5738520"/>
                <a:gd name="connsiteX6" fmla="*/ 3091576 w 6180126"/>
                <a:gd name="connsiteY6" fmla="*/ 5419423 h 5738520"/>
                <a:gd name="connsiteX7" fmla="*/ 2517392 w 6180126"/>
                <a:gd name="connsiteY7" fmla="*/ 5429441 h 5738520"/>
                <a:gd name="connsiteX8" fmla="*/ 2507373 w 6180126"/>
                <a:gd name="connsiteY8" fmla="*/ 4855257 h 5738520"/>
                <a:gd name="connsiteX9" fmla="*/ 3081557 w 6180126"/>
                <a:gd name="connsiteY9" fmla="*/ 4845239 h 5738520"/>
                <a:gd name="connsiteX10" fmla="*/ 2153503 w 6180126"/>
                <a:gd name="connsiteY10" fmla="*/ 2620762 h 5738520"/>
                <a:gd name="connsiteX11" fmla="*/ 1206504 w 6180126"/>
                <a:gd name="connsiteY11" fmla="*/ 2950413 h 5738520"/>
                <a:gd name="connsiteX12" fmla="*/ 589156 w 6180126"/>
                <a:gd name="connsiteY12" fmla="*/ 3567761 h 5738520"/>
                <a:gd name="connsiteX13" fmla="*/ 589156 w 6180126"/>
                <a:gd name="connsiteY13" fmla="*/ 3567761 h 5738520"/>
                <a:gd name="connsiteX14" fmla="*/ 769974 w 6180126"/>
                <a:gd name="connsiteY14" fmla="*/ 4004292 h 5738520"/>
                <a:gd name="connsiteX15" fmla="*/ 1206504 w 6180126"/>
                <a:gd name="connsiteY15" fmla="*/ 4185109 h 5738520"/>
                <a:gd name="connsiteX16" fmla="*/ 1823852 w 6180126"/>
                <a:gd name="connsiteY16" fmla="*/ 3567761 h 5738520"/>
                <a:gd name="connsiteX17" fmla="*/ 2153503 w 6180126"/>
                <a:gd name="connsiteY17" fmla="*/ 2620762 h 5738520"/>
                <a:gd name="connsiteX18" fmla="*/ 3762086 w 6180126"/>
                <a:gd name="connsiteY18" fmla="*/ 4174174 h 5738520"/>
                <a:gd name="connsiteX19" fmla="*/ 2815087 w 6180126"/>
                <a:gd name="connsiteY19" fmla="*/ 4503825 h 5738520"/>
                <a:gd name="connsiteX20" fmla="*/ 2197739 w 6180126"/>
                <a:gd name="connsiteY20" fmla="*/ 5121172 h 5738520"/>
                <a:gd name="connsiteX21" fmla="*/ 2197739 w 6180126"/>
                <a:gd name="connsiteY21" fmla="*/ 5121173 h 5738520"/>
                <a:gd name="connsiteX22" fmla="*/ 2378557 w 6180126"/>
                <a:gd name="connsiteY22" fmla="*/ 5557703 h 5738520"/>
                <a:gd name="connsiteX23" fmla="*/ 2815087 w 6180126"/>
                <a:gd name="connsiteY23" fmla="*/ 5738520 h 5738520"/>
                <a:gd name="connsiteX24" fmla="*/ 3432435 w 6180126"/>
                <a:gd name="connsiteY24" fmla="*/ 5121172 h 5738520"/>
                <a:gd name="connsiteX25" fmla="*/ 3762086 w 6180126"/>
                <a:gd name="connsiteY25" fmla="*/ 4174174 h 5738520"/>
                <a:gd name="connsiteX26" fmla="*/ 1057945 w 6180126"/>
                <a:gd name="connsiteY26" fmla="*/ 446170 h 5738520"/>
                <a:gd name="connsiteX27" fmla="*/ 966874 w 6180126"/>
                <a:gd name="connsiteY27" fmla="*/ 406366 h 5738520"/>
                <a:gd name="connsiteX28" fmla="*/ 149686 w 6180126"/>
                <a:gd name="connsiteY28" fmla="*/ 390546 h 5738520"/>
                <a:gd name="connsiteX29" fmla="*/ 57141 w 6180126"/>
                <a:gd name="connsiteY29" fmla="*/ 426797 h 5738520"/>
                <a:gd name="connsiteX30" fmla="*/ 47109 w 6180126"/>
                <a:gd name="connsiteY30" fmla="*/ 441071 h 5738520"/>
                <a:gd name="connsiteX31" fmla="*/ 33194 w 6180126"/>
                <a:gd name="connsiteY31" fmla="*/ 451595 h 5738520"/>
                <a:gd name="connsiteX32" fmla="*/ 194 w 6180126"/>
                <a:gd name="connsiteY32" fmla="*/ 545347 h 5738520"/>
                <a:gd name="connsiteX33" fmla="*/ 44512 w 6180126"/>
                <a:gd name="connsiteY33" fmla="*/ 1361485 h 5738520"/>
                <a:gd name="connsiteX34" fmla="*/ 181224 w 6180126"/>
                <a:gd name="connsiteY34" fmla="*/ 1484114 h 5738520"/>
                <a:gd name="connsiteX35" fmla="*/ 303853 w 6180126"/>
                <a:gd name="connsiteY35" fmla="*/ 1347403 h 5738520"/>
                <a:gd name="connsiteX36" fmla="*/ 274462 w 6180126"/>
                <a:gd name="connsiteY36" fmla="*/ 806170 h 5738520"/>
                <a:gd name="connsiteX37" fmla="*/ 2083827 w 6180126"/>
                <a:gd name="connsiteY37" fmla="*/ 2553477 h 5738520"/>
                <a:gd name="connsiteX38" fmla="*/ 2215635 w 6180126"/>
                <a:gd name="connsiteY38" fmla="*/ 2542749 h 5738520"/>
                <a:gd name="connsiteX39" fmla="*/ 2227826 w 6180126"/>
                <a:gd name="connsiteY39" fmla="*/ 2692538 h 5738520"/>
                <a:gd name="connsiteX40" fmla="*/ 3679027 w 6180126"/>
                <a:gd name="connsiteY40" fmla="*/ 4093965 h 5738520"/>
                <a:gd name="connsiteX41" fmla="*/ 3838904 w 6180126"/>
                <a:gd name="connsiteY41" fmla="*/ 4080953 h 5738520"/>
                <a:gd name="connsiteX42" fmla="*/ 3853691 w 6180126"/>
                <a:gd name="connsiteY42" fmla="*/ 4262637 h 5738520"/>
                <a:gd name="connsiteX43" fmla="*/ 4947077 w 6180126"/>
                <a:gd name="connsiteY43" fmla="*/ 5318521 h 5738520"/>
                <a:gd name="connsiteX44" fmla="*/ 5088246 w 6180126"/>
                <a:gd name="connsiteY44" fmla="*/ 5344589 h 5738520"/>
                <a:gd name="connsiteX45" fmla="*/ 5130700 w 6180126"/>
                <a:gd name="connsiteY45" fmla="*/ 5315318 h 5738520"/>
                <a:gd name="connsiteX46" fmla="*/ 5158472 w 6180126"/>
                <a:gd name="connsiteY46" fmla="*/ 5271868 h 5738520"/>
                <a:gd name="connsiteX47" fmla="*/ 5127496 w 6180126"/>
                <a:gd name="connsiteY47" fmla="*/ 5131695 h 5738520"/>
                <a:gd name="connsiteX48" fmla="*/ 4727483 w 6180126"/>
                <a:gd name="connsiteY48" fmla="*/ 4745402 h 5738520"/>
                <a:gd name="connsiteX49" fmla="*/ 4577235 w 6180126"/>
                <a:gd name="connsiteY49" fmla="*/ 4738438 h 5738520"/>
                <a:gd name="connsiteX50" fmla="*/ 4583363 w 6180126"/>
                <a:gd name="connsiteY50" fmla="*/ 4606224 h 5738520"/>
                <a:gd name="connsiteX51" fmla="*/ 3136907 w 6180126"/>
                <a:gd name="connsiteY51" fmla="*/ 3209379 h 5738520"/>
                <a:gd name="connsiteX52" fmla="*/ 2986787 w 6180126"/>
                <a:gd name="connsiteY52" fmla="*/ 3202422 h 5738520"/>
                <a:gd name="connsiteX53" fmla="*/ 2992909 w 6180126"/>
                <a:gd name="connsiteY53" fmla="*/ 3070321 h 5738520"/>
                <a:gd name="connsiteX54" fmla="*/ 1545747 w 6180126"/>
                <a:gd name="connsiteY54" fmla="*/ 1672794 h 5738520"/>
                <a:gd name="connsiteX55" fmla="*/ 1395629 w 6180126"/>
                <a:gd name="connsiteY55" fmla="*/ 1665835 h 5738520"/>
                <a:gd name="connsiteX56" fmla="*/ 1401751 w 6180126"/>
                <a:gd name="connsiteY56" fmla="*/ 1533737 h 5738520"/>
                <a:gd name="connsiteX57" fmla="*/ 493854 w 6180126"/>
                <a:gd name="connsiteY57" fmla="*/ 656980 h 5738520"/>
                <a:gd name="connsiteX58" fmla="*/ 961847 w 6180126"/>
                <a:gd name="connsiteY58" fmla="*/ 666039 h 5738520"/>
                <a:gd name="connsiteX59" fmla="*/ 1094196 w 6180126"/>
                <a:gd name="connsiteY59" fmla="*/ 538715 h 5738520"/>
                <a:gd name="connsiteX60" fmla="*/ 1057945 w 6180126"/>
                <a:gd name="connsiteY60" fmla="*/ 446170 h 5738520"/>
                <a:gd name="connsiteX61" fmla="*/ 2678151 w 6180126"/>
                <a:gd name="connsiteY61" fmla="*/ 309086 h 5738520"/>
                <a:gd name="connsiteX62" fmla="*/ 2688170 w 6180126"/>
                <a:gd name="connsiteY62" fmla="*/ 883271 h 5738520"/>
                <a:gd name="connsiteX63" fmla="*/ 2113986 w 6180126"/>
                <a:gd name="connsiteY63" fmla="*/ 893288 h 5738520"/>
                <a:gd name="connsiteX64" fmla="*/ 2103967 w 6180126"/>
                <a:gd name="connsiteY64" fmla="*/ 319105 h 5738520"/>
                <a:gd name="connsiteX65" fmla="*/ 2678151 w 6180126"/>
                <a:gd name="connsiteY65" fmla="*/ 309086 h 5738520"/>
                <a:gd name="connsiteX66" fmla="*/ 4269309 w 6180126"/>
                <a:gd name="connsiteY66" fmla="*/ 1845670 h 5738520"/>
                <a:gd name="connsiteX67" fmla="*/ 4279328 w 6180126"/>
                <a:gd name="connsiteY67" fmla="*/ 2419854 h 5738520"/>
                <a:gd name="connsiteX68" fmla="*/ 3705144 w 6180126"/>
                <a:gd name="connsiteY68" fmla="*/ 2429872 h 5738520"/>
                <a:gd name="connsiteX69" fmla="*/ 3695125 w 6180126"/>
                <a:gd name="connsiteY69" fmla="*/ 1855689 h 5738520"/>
                <a:gd name="connsiteX70" fmla="*/ 4269309 w 6180126"/>
                <a:gd name="connsiteY70" fmla="*/ 1845670 h 5738520"/>
                <a:gd name="connsiteX71" fmla="*/ 5860467 w 6180126"/>
                <a:gd name="connsiteY71" fmla="*/ 3382254 h 5738520"/>
                <a:gd name="connsiteX72" fmla="*/ 5870486 w 6180126"/>
                <a:gd name="connsiteY72" fmla="*/ 3956438 h 5738520"/>
                <a:gd name="connsiteX73" fmla="*/ 5296302 w 6180126"/>
                <a:gd name="connsiteY73" fmla="*/ 3966456 h 5738520"/>
                <a:gd name="connsiteX74" fmla="*/ 5286283 w 6180126"/>
                <a:gd name="connsiteY74" fmla="*/ 3392272 h 5738520"/>
                <a:gd name="connsiteX75" fmla="*/ 5860467 w 6180126"/>
                <a:gd name="connsiteY75" fmla="*/ 3382254 h 5738520"/>
                <a:gd name="connsiteX76" fmla="*/ 2801492 w 6180126"/>
                <a:gd name="connsiteY76" fmla="*/ 165861 h 5738520"/>
                <a:gd name="connsiteX77" fmla="*/ 2358919 w 6180126"/>
                <a:gd name="connsiteY77" fmla="*/ 383 h 5738520"/>
                <a:gd name="connsiteX78" fmla="*/ 2358919 w 6180126"/>
                <a:gd name="connsiteY78" fmla="*/ 383 h 5738520"/>
                <a:gd name="connsiteX79" fmla="*/ 1763483 w 6180126"/>
                <a:gd name="connsiteY79" fmla="*/ 638892 h 5738520"/>
                <a:gd name="connsiteX80" fmla="*/ 1467070 w 6180126"/>
                <a:gd name="connsiteY80" fmla="*/ 1596814 h 5738520"/>
                <a:gd name="connsiteX81" fmla="*/ 2401992 w 6180126"/>
                <a:gd name="connsiteY81" fmla="*/ 1234327 h 5738520"/>
                <a:gd name="connsiteX82" fmla="*/ 2997428 w 6180126"/>
                <a:gd name="connsiteY82" fmla="*/ 595818 h 5738520"/>
                <a:gd name="connsiteX83" fmla="*/ 2801492 w 6180126"/>
                <a:gd name="connsiteY83" fmla="*/ 165861 h 5738520"/>
                <a:gd name="connsiteX84" fmla="*/ 4392650 w 6180126"/>
                <a:gd name="connsiteY84" fmla="*/ 1702445 h 5738520"/>
                <a:gd name="connsiteX85" fmla="*/ 3950077 w 6180126"/>
                <a:gd name="connsiteY85" fmla="*/ 1536966 h 5738520"/>
                <a:gd name="connsiteX86" fmla="*/ 3950077 w 6180126"/>
                <a:gd name="connsiteY86" fmla="*/ 1536967 h 5738520"/>
                <a:gd name="connsiteX87" fmla="*/ 3354641 w 6180126"/>
                <a:gd name="connsiteY87" fmla="*/ 2175476 h 5738520"/>
                <a:gd name="connsiteX88" fmla="*/ 3058228 w 6180126"/>
                <a:gd name="connsiteY88" fmla="*/ 3133398 h 5738520"/>
                <a:gd name="connsiteX89" fmla="*/ 3993150 w 6180126"/>
                <a:gd name="connsiteY89" fmla="*/ 2770911 h 5738520"/>
                <a:gd name="connsiteX90" fmla="*/ 4588586 w 6180126"/>
                <a:gd name="connsiteY90" fmla="*/ 2132402 h 5738520"/>
                <a:gd name="connsiteX91" fmla="*/ 4392650 w 6180126"/>
                <a:gd name="connsiteY91" fmla="*/ 1702445 h 5738520"/>
                <a:gd name="connsiteX92" fmla="*/ 5983807 w 6180126"/>
                <a:gd name="connsiteY92" fmla="*/ 3239028 h 5738520"/>
                <a:gd name="connsiteX93" fmla="*/ 5541234 w 6180126"/>
                <a:gd name="connsiteY93" fmla="*/ 3073550 h 5738520"/>
                <a:gd name="connsiteX94" fmla="*/ 5541234 w 6180126"/>
                <a:gd name="connsiteY94" fmla="*/ 3073550 h 5738520"/>
                <a:gd name="connsiteX95" fmla="*/ 4945799 w 6180126"/>
                <a:gd name="connsiteY95" fmla="*/ 3712060 h 5738520"/>
                <a:gd name="connsiteX96" fmla="*/ 4649386 w 6180126"/>
                <a:gd name="connsiteY96" fmla="*/ 4669982 h 5738520"/>
                <a:gd name="connsiteX97" fmla="*/ 5584308 w 6180126"/>
                <a:gd name="connsiteY97" fmla="*/ 4307494 h 5738520"/>
                <a:gd name="connsiteX98" fmla="*/ 6179743 w 6180126"/>
                <a:gd name="connsiteY98" fmla="*/ 3668985 h 5738520"/>
                <a:gd name="connsiteX99" fmla="*/ 5983807 w 6180126"/>
                <a:gd name="connsiteY99" fmla="*/ 3239028 h 5738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180126" h="5738520">
                  <a:moveTo>
                    <a:pt x="1472974" y="3291828"/>
                  </a:moveTo>
                  <a:cubicBezTo>
                    <a:pt x="1634297" y="3447618"/>
                    <a:pt x="1638783" y="3704688"/>
                    <a:pt x="1482993" y="3866011"/>
                  </a:cubicBezTo>
                  <a:cubicBezTo>
                    <a:pt x="1327202" y="4027335"/>
                    <a:pt x="1070132" y="4031820"/>
                    <a:pt x="908809" y="3876030"/>
                  </a:cubicBezTo>
                  <a:cubicBezTo>
                    <a:pt x="747485" y="3720240"/>
                    <a:pt x="743000" y="3463169"/>
                    <a:pt x="898790" y="3301846"/>
                  </a:cubicBezTo>
                  <a:cubicBezTo>
                    <a:pt x="1054580" y="3140523"/>
                    <a:pt x="1311651" y="3136037"/>
                    <a:pt x="1472974" y="3291828"/>
                  </a:cubicBezTo>
                  <a:close/>
                  <a:moveTo>
                    <a:pt x="3081557" y="4845239"/>
                  </a:moveTo>
                  <a:cubicBezTo>
                    <a:pt x="3242880" y="5001029"/>
                    <a:pt x="3247365" y="5258099"/>
                    <a:pt x="3091576" y="5419423"/>
                  </a:cubicBezTo>
                  <a:cubicBezTo>
                    <a:pt x="2935785" y="5580746"/>
                    <a:pt x="2678714" y="5585231"/>
                    <a:pt x="2517392" y="5429441"/>
                  </a:cubicBezTo>
                  <a:cubicBezTo>
                    <a:pt x="2356068" y="5273651"/>
                    <a:pt x="2351583" y="5016581"/>
                    <a:pt x="2507373" y="4855257"/>
                  </a:cubicBezTo>
                  <a:cubicBezTo>
                    <a:pt x="2663163" y="4693934"/>
                    <a:pt x="2920234" y="4689449"/>
                    <a:pt x="3081557" y="4845239"/>
                  </a:cubicBezTo>
                  <a:close/>
                  <a:moveTo>
                    <a:pt x="2153503" y="2620762"/>
                  </a:moveTo>
                  <a:cubicBezTo>
                    <a:pt x="1837837" y="2840530"/>
                    <a:pt x="1522170" y="2950413"/>
                    <a:pt x="1206504" y="2950413"/>
                  </a:cubicBezTo>
                  <a:cubicBezTo>
                    <a:pt x="865553" y="2950413"/>
                    <a:pt x="589156" y="3226809"/>
                    <a:pt x="589156" y="3567761"/>
                  </a:cubicBezTo>
                  <a:lnTo>
                    <a:pt x="589156" y="3567761"/>
                  </a:lnTo>
                  <a:cubicBezTo>
                    <a:pt x="589156" y="3738237"/>
                    <a:pt x="658255" y="3892574"/>
                    <a:pt x="769974" y="4004292"/>
                  </a:cubicBezTo>
                  <a:cubicBezTo>
                    <a:pt x="881691" y="4116010"/>
                    <a:pt x="1036028" y="4185109"/>
                    <a:pt x="1206504" y="4185109"/>
                  </a:cubicBezTo>
                  <a:cubicBezTo>
                    <a:pt x="1547456" y="4185109"/>
                    <a:pt x="1823852" y="3908713"/>
                    <a:pt x="1823852" y="3567761"/>
                  </a:cubicBezTo>
                  <a:cubicBezTo>
                    <a:pt x="1823852" y="3252095"/>
                    <a:pt x="1933735" y="2936428"/>
                    <a:pt x="2153503" y="2620762"/>
                  </a:cubicBezTo>
                  <a:close/>
                  <a:moveTo>
                    <a:pt x="3762086" y="4174174"/>
                  </a:moveTo>
                  <a:cubicBezTo>
                    <a:pt x="3446420" y="4393941"/>
                    <a:pt x="3130753" y="4503824"/>
                    <a:pt x="2815087" y="4503825"/>
                  </a:cubicBezTo>
                  <a:cubicBezTo>
                    <a:pt x="2474136" y="4503825"/>
                    <a:pt x="2197739" y="4780221"/>
                    <a:pt x="2197739" y="5121172"/>
                  </a:cubicBezTo>
                  <a:lnTo>
                    <a:pt x="2197739" y="5121173"/>
                  </a:lnTo>
                  <a:cubicBezTo>
                    <a:pt x="2197739" y="5291648"/>
                    <a:pt x="2266838" y="5445986"/>
                    <a:pt x="2378557" y="5557703"/>
                  </a:cubicBezTo>
                  <a:cubicBezTo>
                    <a:pt x="2490274" y="5669421"/>
                    <a:pt x="2644611" y="5738520"/>
                    <a:pt x="2815087" y="5738520"/>
                  </a:cubicBezTo>
                  <a:cubicBezTo>
                    <a:pt x="3156039" y="5738520"/>
                    <a:pt x="3432435" y="5462124"/>
                    <a:pt x="3432435" y="5121172"/>
                  </a:cubicBezTo>
                  <a:cubicBezTo>
                    <a:pt x="3432435" y="4805506"/>
                    <a:pt x="3542318" y="4489839"/>
                    <a:pt x="3762086" y="4174174"/>
                  </a:cubicBezTo>
                  <a:close/>
                  <a:moveTo>
                    <a:pt x="1057945" y="446170"/>
                  </a:moveTo>
                  <a:cubicBezTo>
                    <a:pt x="1034904" y="422220"/>
                    <a:pt x="1002727" y="407059"/>
                    <a:pt x="966874" y="406366"/>
                  </a:cubicBezTo>
                  <a:lnTo>
                    <a:pt x="149686" y="390546"/>
                  </a:lnTo>
                  <a:cubicBezTo>
                    <a:pt x="113832" y="389853"/>
                    <a:pt x="81092" y="403756"/>
                    <a:pt x="57141" y="426797"/>
                  </a:cubicBezTo>
                  <a:lnTo>
                    <a:pt x="47109" y="441071"/>
                  </a:lnTo>
                  <a:lnTo>
                    <a:pt x="33194" y="451595"/>
                  </a:lnTo>
                  <a:cubicBezTo>
                    <a:pt x="11003" y="476334"/>
                    <a:pt x="-1751" y="509540"/>
                    <a:pt x="194" y="545347"/>
                  </a:cubicBezTo>
                  <a:lnTo>
                    <a:pt x="44512" y="1361485"/>
                  </a:lnTo>
                  <a:cubicBezTo>
                    <a:pt x="48402" y="1433100"/>
                    <a:pt x="109610" y="1488003"/>
                    <a:pt x="181224" y="1484114"/>
                  </a:cubicBezTo>
                  <a:cubicBezTo>
                    <a:pt x="252838" y="1480225"/>
                    <a:pt x="307741" y="1419017"/>
                    <a:pt x="303853" y="1347403"/>
                  </a:cubicBezTo>
                  <a:lnTo>
                    <a:pt x="274462" y="806170"/>
                  </a:lnTo>
                  <a:lnTo>
                    <a:pt x="2083827" y="2553477"/>
                  </a:lnTo>
                  <a:lnTo>
                    <a:pt x="2215635" y="2542749"/>
                  </a:lnTo>
                  <a:lnTo>
                    <a:pt x="2227826" y="2692538"/>
                  </a:lnTo>
                  <a:lnTo>
                    <a:pt x="3679027" y="4093965"/>
                  </a:lnTo>
                  <a:lnTo>
                    <a:pt x="3838904" y="4080953"/>
                  </a:lnTo>
                  <a:lnTo>
                    <a:pt x="3853691" y="4262637"/>
                  </a:lnTo>
                  <a:lnTo>
                    <a:pt x="4947077" y="5318521"/>
                  </a:lnTo>
                  <a:cubicBezTo>
                    <a:pt x="4985770" y="5355887"/>
                    <a:pt x="5041687" y="5364422"/>
                    <a:pt x="5088246" y="5344589"/>
                  </a:cubicBezTo>
                  <a:lnTo>
                    <a:pt x="5130700" y="5315318"/>
                  </a:lnTo>
                  <a:lnTo>
                    <a:pt x="5158472" y="5271868"/>
                  </a:lnTo>
                  <a:cubicBezTo>
                    <a:pt x="5176670" y="5224646"/>
                    <a:pt x="5166189" y="5169061"/>
                    <a:pt x="5127496" y="5131695"/>
                  </a:cubicBezTo>
                  <a:lnTo>
                    <a:pt x="4727483" y="4745402"/>
                  </a:lnTo>
                  <a:lnTo>
                    <a:pt x="4577235" y="4738438"/>
                  </a:lnTo>
                  <a:lnTo>
                    <a:pt x="4583363" y="4606224"/>
                  </a:lnTo>
                  <a:lnTo>
                    <a:pt x="3136907" y="3209379"/>
                  </a:lnTo>
                  <a:lnTo>
                    <a:pt x="2986787" y="3202422"/>
                  </a:lnTo>
                  <a:lnTo>
                    <a:pt x="2992909" y="3070321"/>
                  </a:lnTo>
                  <a:lnTo>
                    <a:pt x="1545747" y="1672794"/>
                  </a:lnTo>
                  <a:lnTo>
                    <a:pt x="1395629" y="1665835"/>
                  </a:lnTo>
                  <a:lnTo>
                    <a:pt x="1401751" y="1533737"/>
                  </a:lnTo>
                  <a:lnTo>
                    <a:pt x="493854" y="656980"/>
                  </a:lnTo>
                  <a:lnTo>
                    <a:pt x="961847" y="666039"/>
                  </a:lnTo>
                  <a:cubicBezTo>
                    <a:pt x="1033552" y="667427"/>
                    <a:pt x="1092809" y="610423"/>
                    <a:pt x="1094196" y="538715"/>
                  </a:cubicBezTo>
                  <a:cubicBezTo>
                    <a:pt x="1094891" y="502862"/>
                    <a:pt x="1080987" y="470122"/>
                    <a:pt x="1057945" y="446170"/>
                  </a:cubicBezTo>
                  <a:close/>
                  <a:moveTo>
                    <a:pt x="2678151" y="309086"/>
                  </a:moveTo>
                  <a:cubicBezTo>
                    <a:pt x="2839475" y="464876"/>
                    <a:pt x="2843960" y="721947"/>
                    <a:pt x="2688170" y="883271"/>
                  </a:cubicBezTo>
                  <a:cubicBezTo>
                    <a:pt x="2532380" y="1044593"/>
                    <a:pt x="2275310" y="1049079"/>
                    <a:pt x="2113986" y="893288"/>
                  </a:cubicBezTo>
                  <a:cubicBezTo>
                    <a:pt x="1952663" y="737498"/>
                    <a:pt x="1948177" y="480428"/>
                    <a:pt x="2103967" y="319105"/>
                  </a:cubicBezTo>
                  <a:cubicBezTo>
                    <a:pt x="2259758" y="157782"/>
                    <a:pt x="2516828" y="153296"/>
                    <a:pt x="2678151" y="309086"/>
                  </a:cubicBezTo>
                  <a:close/>
                  <a:moveTo>
                    <a:pt x="4269309" y="1845670"/>
                  </a:moveTo>
                  <a:cubicBezTo>
                    <a:pt x="4430633" y="2001460"/>
                    <a:pt x="4435118" y="2258530"/>
                    <a:pt x="4279328" y="2419854"/>
                  </a:cubicBezTo>
                  <a:cubicBezTo>
                    <a:pt x="4123538" y="2581177"/>
                    <a:pt x="3866467" y="2585663"/>
                    <a:pt x="3705144" y="2429872"/>
                  </a:cubicBezTo>
                  <a:cubicBezTo>
                    <a:pt x="3543821" y="2274082"/>
                    <a:pt x="3539335" y="2017012"/>
                    <a:pt x="3695125" y="1855689"/>
                  </a:cubicBezTo>
                  <a:cubicBezTo>
                    <a:pt x="3850916" y="1694366"/>
                    <a:pt x="4107986" y="1689880"/>
                    <a:pt x="4269309" y="1845670"/>
                  </a:cubicBezTo>
                  <a:close/>
                  <a:moveTo>
                    <a:pt x="5860467" y="3382254"/>
                  </a:moveTo>
                  <a:cubicBezTo>
                    <a:pt x="6021790" y="3538044"/>
                    <a:pt x="6026276" y="3795114"/>
                    <a:pt x="5870486" y="3956438"/>
                  </a:cubicBezTo>
                  <a:cubicBezTo>
                    <a:pt x="5714695" y="4117761"/>
                    <a:pt x="5457625" y="4122246"/>
                    <a:pt x="5296302" y="3966456"/>
                  </a:cubicBezTo>
                  <a:cubicBezTo>
                    <a:pt x="5134978" y="3810666"/>
                    <a:pt x="5130493" y="3553596"/>
                    <a:pt x="5286283" y="3392272"/>
                  </a:cubicBezTo>
                  <a:cubicBezTo>
                    <a:pt x="5442073" y="3230949"/>
                    <a:pt x="5699144" y="3226464"/>
                    <a:pt x="5860467" y="3382254"/>
                  </a:cubicBezTo>
                  <a:close/>
                  <a:moveTo>
                    <a:pt x="2801492" y="165861"/>
                  </a:moveTo>
                  <a:cubicBezTo>
                    <a:pt x="2685945" y="58108"/>
                    <a:pt x="2529290" y="-5565"/>
                    <a:pt x="2358919" y="383"/>
                  </a:cubicBezTo>
                  <a:lnTo>
                    <a:pt x="2358919" y="383"/>
                  </a:lnTo>
                  <a:cubicBezTo>
                    <a:pt x="2018175" y="12278"/>
                    <a:pt x="1751589" y="298148"/>
                    <a:pt x="1763483" y="638892"/>
                  </a:cubicBezTo>
                  <a:cubicBezTo>
                    <a:pt x="1774496" y="954366"/>
                    <a:pt x="1675692" y="1273673"/>
                    <a:pt x="1467070" y="1596814"/>
                  </a:cubicBezTo>
                  <a:cubicBezTo>
                    <a:pt x="1774877" y="1366168"/>
                    <a:pt x="2086519" y="1245339"/>
                    <a:pt x="2401992" y="1234327"/>
                  </a:cubicBezTo>
                  <a:cubicBezTo>
                    <a:pt x="2742737" y="1222432"/>
                    <a:pt x="3009322" y="936562"/>
                    <a:pt x="2997428" y="595818"/>
                  </a:cubicBezTo>
                  <a:cubicBezTo>
                    <a:pt x="2991480" y="425446"/>
                    <a:pt x="2917039" y="273614"/>
                    <a:pt x="2801492" y="165861"/>
                  </a:cubicBezTo>
                  <a:close/>
                  <a:moveTo>
                    <a:pt x="4392650" y="1702445"/>
                  </a:moveTo>
                  <a:cubicBezTo>
                    <a:pt x="4277103" y="1594692"/>
                    <a:pt x="4120448" y="1531019"/>
                    <a:pt x="3950077" y="1536966"/>
                  </a:cubicBezTo>
                  <a:lnTo>
                    <a:pt x="3950077" y="1536967"/>
                  </a:lnTo>
                  <a:cubicBezTo>
                    <a:pt x="3609332" y="1548861"/>
                    <a:pt x="3342747" y="1834732"/>
                    <a:pt x="3354641" y="2175476"/>
                  </a:cubicBezTo>
                  <a:cubicBezTo>
                    <a:pt x="3365654" y="2490950"/>
                    <a:pt x="3266850" y="2810257"/>
                    <a:pt x="3058228" y="3133398"/>
                  </a:cubicBezTo>
                  <a:cubicBezTo>
                    <a:pt x="3366035" y="2902752"/>
                    <a:pt x="3677677" y="2781923"/>
                    <a:pt x="3993150" y="2770911"/>
                  </a:cubicBezTo>
                  <a:cubicBezTo>
                    <a:pt x="4333895" y="2759016"/>
                    <a:pt x="4600480" y="2473146"/>
                    <a:pt x="4588586" y="2132402"/>
                  </a:cubicBezTo>
                  <a:cubicBezTo>
                    <a:pt x="4582638" y="1962030"/>
                    <a:pt x="4508197" y="1810197"/>
                    <a:pt x="4392650" y="1702445"/>
                  </a:cubicBezTo>
                  <a:close/>
                  <a:moveTo>
                    <a:pt x="5983807" y="3239028"/>
                  </a:moveTo>
                  <a:cubicBezTo>
                    <a:pt x="5868260" y="3131276"/>
                    <a:pt x="5711606" y="3067603"/>
                    <a:pt x="5541234" y="3073550"/>
                  </a:cubicBezTo>
                  <a:lnTo>
                    <a:pt x="5541234" y="3073550"/>
                  </a:lnTo>
                  <a:cubicBezTo>
                    <a:pt x="5200490" y="3085445"/>
                    <a:pt x="4933905" y="3371316"/>
                    <a:pt x="4945799" y="3712060"/>
                  </a:cubicBezTo>
                  <a:cubicBezTo>
                    <a:pt x="4956811" y="4027534"/>
                    <a:pt x="4858007" y="4346841"/>
                    <a:pt x="4649386" y="4669982"/>
                  </a:cubicBezTo>
                  <a:cubicBezTo>
                    <a:pt x="4957193" y="4439336"/>
                    <a:pt x="5268834" y="4318507"/>
                    <a:pt x="5584308" y="4307494"/>
                  </a:cubicBezTo>
                  <a:cubicBezTo>
                    <a:pt x="5925053" y="4295600"/>
                    <a:pt x="6191638" y="4009730"/>
                    <a:pt x="6179743" y="3668985"/>
                  </a:cubicBezTo>
                  <a:cubicBezTo>
                    <a:pt x="6173796" y="3498613"/>
                    <a:pt x="6099355" y="3346781"/>
                    <a:pt x="5983807" y="3239028"/>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grpSp>
        <p:nvGrpSpPr>
          <p:cNvPr id="53" name="Group 20">
            <a:extLst>
              <a:ext uri="{FF2B5EF4-FFF2-40B4-BE49-F238E27FC236}">
                <a16:creationId xmlns:a16="http://schemas.microsoft.com/office/drawing/2014/main" id="{04DEA855-DBE4-481D-A7F7-75F8554A431F}"/>
              </a:ext>
            </a:extLst>
          </p:cNvPr>
          <p:cNvGrpSpPr/>
          <p:nvPr/>
        </p:nvGrpSpPr>
        <p:grpSpPr>
          <a:xfrm>
            <a:off x="1186541" y="3920070"/>
            <a:ext cx="1249581" cy="1250897"/>
            <a:chOff x="3200499" y="2045295"/>
            <a:chExt cx="1488832" cy="1490400"/>
          </a:xfrm>
        </p:grpSpPr>
        <p:grpSp>
          <p:nvGrpSpPr>
            <p:cNvPr id="54" name="Group 21">
              <a:extLst>
                <a:ext uri="{FF2B5EF4-FFF2-40B4-BE49-F238E27FC236}">
                  <a16:creationId xmlns:a16="http://schemas.microsoft.com/office/drawing/2014/main" id="{08557344-1984-4E16-A11B-3C10F7F59204}"/>
                </a:ext>
              </a:extLst>
            </p:cNvPr>
            <p:cNvGrpSpPr/>
            <p:nvPr/>
          </p:nvGrpSpPr>
          <p:grpSpPr>
            <a:xfrm>
              <a:off x="3200499" y="2045295"/>
              <a:ext cx="1488832" cy="1490400"/>
              <a:chOff x="256131" y="2486250"/>
              <a:chExt cx="1488832" cy="1490400"/>
            </a:xfrm>
            <a:solidFill>
              <a:schemeClr val="accent1"/>
            </a:solidFill>
          </p:grpSpPr>
          <p:sp>
            <p:nvSpPr>
              <p:cNvPr id="56" name="Rectangle 40">
                <a:extLst>
                  <a:ext uri="{FF2B5EF4-FFF2-40B4-BE49-F238E27FC236}">
                    <a16:creationId xmlns:a16="http://schemas.microsoft.com/office/drawing/2014/main" id="{05500821-C67E-432C-A29B-9C342731FAE1}"/>
                  </a:ext>
                </a:extLst>
              </p:cNvPr>
              <p:cNvSpPr/>
              <p:nvPr/>
            </p:nvSpPr>
            <p:spPr>
              <a:xfrm>
                <a:off x="256131" y="2486250"/>
                <a:ext cx="1488832" cy="149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r>
                  <a:rPr lang="en-US" sz="1600" b="1" dirty="0">
                    <a:latin typeface="Arial Black" panose="020B0A04020102020204" pitchFamily="34" charset="0"/>
                  </a:rPr>
                  <a:t>STEP 2</a:t>
                </a:r>
              </a:p>
            </p:txBody>
          </p:sp>
          <p:sp>
            <p:nvSpPr>
              <p:cNvPr id="57" name="Rectangle: Rounded Corners 41">
                <a:extLst>
                  <a:ext uri="{FF2B5EF4-FFF2-40B4-BE49-F238E27FC236}">
                    <a16:creationId xmlns:a16="http://schemas.microsoft.com/office/drawing/2014/main" id="{1404A9AF-175F-4D60-95B3-5A4A29FFFA12}"/>
                  </a:ext>
                </a:extLst>
              </p:cNvPr>
              <p:cNvSpPr/>
              <p:nvPr/>
            </p:nvSpPr>
            <p:spPr>
              <a:xfrm>
                <a:off x="377868" y="2568620"/>
                <a:ext cx="1245359" cy="1035134"/>
              </a:xfrm>
              <a:prstGeom prst="round2Same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pic>
          <p:nvPicPr>
            <p:cNvPr id="55" name="Graphic 22" descr="Upward trend">
              <a:extLst>
                <a:ext uri="{FF2B5EF4-FFF2-40B4-BE49-F238E27FC236}">
                  <a16:creationId xmlns:a16="http://schemas.microsoft.com/office/drawing/2014/main" id="{3BA83480-0377-450F-A575-FC022DC57C2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325599" y="2176787"/>
              <a:ext cx="1210941" cy="989811"/>
            </a:xfrm>
            <a:prstGeom prst="rect">
              <a:avLst/>
            </a:prstGeom>
          </p:spPr>
        </p:pic>
      </p:grpSp>
      <p:grpSp>
        <p:nvGrpSpPr>
          <p:cNvPr id="58" name="Group 25">
            <a:extLst>
              <a:ext uri="{FF2B5EF4-FFF2-40B4-BE49-F238E27FC236}">
                <a16:creationId xmlns:a16="http://schemas.microsoft.com/office/drawing/2014/main" id="{3CE4DAAA-4994-4C3B-8496-3772128DA4E1}"/>
              </a:ext>
            </a:extLst>
          </p:cNvPr>
          <p:cNvGrpSpPr/>
          <p:nvPr/>
        </p:nvGrpSpPr>
        <p:grpSpPr>
          <a:xfrm>
            <a:off x="1213826" y="5223998"/>
            <a:ext cx="1249581" cy="1250897"/>
            <a:chOff x="3200499" y="3735720"/>
            <a:chExt cx="1488832" cy="1490400"/>
          </a:xfrm>
        </p:grpSpPr>
        <p:sp>
          <p:nvSpPr>
            <p:cNvPr id="59" name="Rectangle: Rounded Corners 26">
              <a:extLst>
                <a:ext uri="{FF2B5EF4-FFF2-40B4-BE49-F238E27FC236}">
                  <a16:creationId xmlns:a16="http://schemas.microsoft.com/office/drawing/2014/main" id="{2E16DC5B-20D7-4A37-9357-B8EDAE39CC07}"/>
                </a:ext>
              </a:extLst>
            </p:cNvPr>
            <p:cNvSpPr/>
            <p:nvPr/>
          </p:nvSpPr>
          <p:spPr>
            <a:xfrm>
              <a:off x="3200499" y="3735720"/>
              <a:ext cx="1488832" cy="1490400"/>
            </a:xfrm>
            <a:prstGeom prst="roundRect">
              <a:avLst/>
            </a:prstGeom>
            <a:solidFill>
              <a:srgbClr val="008080"/>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r>
                <a:rPr lang="en-US" sz="1600" b="1" dirty="0">
                  <a:latin typeface="Arial Black" panose="020B0A04020102020204" pitchFamily="34" charset="0"/>
                </a:rPr>
                <a:t>STEP 3</a:t>
              </a:r>
            </a:p>
          </p:txBody>
        </p:sp>
        <p:sp>
          <p:nvSpPr>
            <p:cNvPr id="60" name="Rectangle: Rounded Corners 27">
              <a:extLst>
                <a:ext uri="{FF2B5EF4-FFF2-40B4-BE49-F238E27FC236}">
                  <a16:creationId xmlns:a16="http://schemas.microsoft.com/office/drawing/2014/main" id="{AE07C32C-1D8C-481A-815C-0FF9A513C6CE}"/>
                </a:ext>
              </a:extLst>
            </p:cNvPr>
            <p:cNvSpPr/>
            <p:nvPr/>
          </p:nvSpPr>
          <p:spPr>
            <a:xfrm>
              <a:off x="3322236" y="3818090"/>
              <a:ext cx="1245359" cy="1035134"/>
            </a:xfrm>
            <a:prstGeom prst="round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sp>
          <p:nvSpPr>
            <p:cNvPr id="61" name="Freeform: Shape 28">
              <a:extLst>
                <a:ext uri="{FF2B5EF4-FFF2-40B4-BE49-F238E27FC236}">
                  <a16:creationId xmlns:a16="http://schemas.microsoft.com/office/drawing/2014/main" id="{2E2DE183-34D4-4EF1-BE7E-E992AEFB1AA2}"/>
                </a:ext>
              </a:extLst>
            </p:cNvPr>
            <p:cNvSpPr/>
            <p:nvPr/>
          </p:nvSpPr>
          <p:spPr>
            <a:xfrm rot="9531685">
              <a:off x="3346867" y="3894437"/>
              <a:ext cx="1222543" cy="893179"/>
            </a:xfrm>
            <a:custGeom>
              <a:avLst/>
              <a:gdLst>
                <a:gd name="connsiteX0" fmla="*/ 7095435 w 8470790"/>
                <a:gd name="connsiteY0" fmla="*/ 3100888 h 7124133"/>
                <a:gd name="connsiteX1" fmla="*/ 6905657 w 8470790"/>
                <a:gd name="connsiteY1" fmla="*/ 2721375 h 7124133"/>
                <a:gd name="connsiteX2" fmla="*/ 7285170 w 8470790"/>
                <a:gd name="connsiteY2" fmla="*/ 2531597 h 7124133"/>
                <a:gd name="connsiteX3" fmla="*/ 7474947 w 8470790"/>
                <a:gd name="connsiteY3" fmla="*/ 2911110 h 7124133"/>
                <a:gd name="connsiteX4" fmla="*/ 7095435 w 8470790"/>
                <a:gd name="connsiteY4" fmla="*/ 3100888 h 7124133"/>
                <a:gd name="connsiteX5" fmla="*/ 2824460 w 8470790"/>
                <a:gd name="connsiteY5" fmla="*/ 2091371 h 7124133"/>
                <a:gd name="connsiteX6" fmla="*/ 2725763 w 8470790"/>
                <a:gd name="connsiteY6" fmla="*/ 1832673 h 7124133"/>
                <a:gd name="connsiteX7" fmla="*/ 2861941 w 8470790"/>
                <a:gd name="connsiteY7" fmla="*/ 1813894 h 7124133"/>
                <a:gd name="connsiteX8" fmla="*/ 3347511 w 8470790"/>
                <a:gd name="connsiteY8" fmla="*/ 1864695 h 7124133"/>
                <a:gd name="connsiteX9" fmla="*/ 3384220 w 8470790"/>
                <a:gd name="connsiteY9" fmla="*/ 1877172 h 7124133"/>
                <a:gd name="connsiteX10" fmla="*/ 3245812 w 8470790"/>
                <a:gd name="connsiteY10" fmla="*/ 2120760 h 7124133"/>
                <a:gd name="connsiteX11" fmla="*/ 3214750 w 8470790"/>
                <a:gd name="connsiteY11" fmla="*/ 2111531 h 7124133"/>
                <a:gd name="connsiteX12" fmla="*/ 2837354 w 8470790"/>
                <a:gd name="connsiteY12" fmla="*/ 2088926 h 7124133"/>
                <a:gd name="connsiteX13" fmla="*/ 3724533 w 8470790"/>
                <a:gd name="connsiteY13" fmla="*/ 2399258 h 7124133"/>
                <a:gd name="connsiteX14" fmla="*/ 3642260 w 8470790"/>
                <a:gd name="connsiteY14" fmla="*/ 2326803 h 7124133"/>
                <a:gd name="connsiteX15" fmla="*/ 3478223 w 8470790"/>
                <a:gd name="connsiteY15" fmla="*/ 2216058 h 7124133"/>
                <a:gd name="connsiteX16" fmla="*/ 3424604 w 8470790"/>
                <a:gd name="connsiteY16" fmla="*/ 2189186 h 7124133"/>
                <a:gd name="connsiteX17" fmla="*/ 3561897 w 8470790"/>
                <a:gd name="connsiteY17" fmla="*/ 1947562 h 7124133"/>
                <a:gd name="connsiteX18" fmla="*/ 3573732 w 8470790"/>
                <a:gd name="connsiteY18" fmla="*/ 1952768 h 7124133"/>
                <a:gd name="connsiteX19" fmla="*/ 3888636 w 8470790"/>
                <a:gd name="connsiteY19" fmla="*/ 2162274 h 7124133"/>
                <a:gd name="connsiteX20" fmla="*/ 3963155 w 8470790"/>
                <a:gd name="connsiteY20" fmla="*/ 2233922 h 7124133"/>
                <a:gd name="connsiteX21" fmla="*/ 6788652 w 8470790"/>
                <a:gd name="connsiteY21" fmla="*/ 3657811 h 7124133"/>
                <a:gd name="connsiteX22" fmla="*/ 6803717 w 8470790"/>
                <a:gd name="connsiteY22" fmla="*/ 3615519 h 7124133"/>
                <a:gd name="connsiteX23" fmla="*/ 6867153 w 8470790"/>
                <a:gd name="connsiteY23" fmla="*/ 3292448 h 7124133"/>
                <a:gd name="connsiteX24" fmla="*/ 7173868 w 8470790"/>
                <a:gd name="connsiteY24" fmla="*/ 3315165 h 7124133"/>
                <a:gd name="connsiteX25" fmla="*/ 7092915 w 8470790"/>
                <a:gd name="connsiteY25" fmla="*/ 3710320 h 7124133"/>
                <a:gd name="connsiteX26" fmla="*/ 7084369 w 8470790"/>
                <a:gd name="connsiteY26" fmla="*/ 3732875 h 7124133"/>
                <a:gd name="connsiteX27" fmla="*/ 4036838 w 8470790"/>
                <a:gd name="connsiteY27" fmla="*/ 2859197 h 7124133"/>
                <a:gd name="connsiteX28" fmla="*/ 4026788 w 8470790"/>
                <a:gd name="connsiteY28" fmla="*/ 2833846 h 7124133"/>
                <a:gd name="connsiteX29" fmla="*/ 3895131 w 8470790"/>
                <a:gd name="connsiteY29" fmla="*/ 2600060 h 7124133"/>
                <a:gd name="connsiteX30" fmla="*/ 3844552 w 8470790"/>
                <a:gd name="connsiteY30" fmla="*/ 2534181 h 7124133"/>
                <a:gd name="connsiteX31" fmla="*/ 4084637 w 8470790"/>
                <a:gd name="connsiteY31" fmla="*/ 2367834 h 7124133"/>
                <a:gd name="connsiteX32" fmla="*/ 4114412 w 8470790"/>
                <a:gd name="connsiteY32" fmla="*/ 2403081 h 7124133"/>
                <a:gd name="connsiteX33" fmla="*/ 4288982 w 8470790"/>
                <a:gd name="connsiteY33" fmla="*/ 2686623 h 7124133"/>
                <a:gd name="connsiteX34" fmla="*/ 4324492 w 8470790"/>
                <a:gd name="connsiteY34" fmla="*/ 2768898 h 7124133"/>
                <a:gd name="connsiteX35" fmla="*/ 2299135 w 8470790"/>
                <a:gd name="connsiteY35" fmla="*/ 2320291 h 7124133"/>
                <a:gd name="connsiteX36" fmla="*/ 2105207 w 8470790"/>
                <a:gd name="connsiteY36" fmla="*/ 2112424 h 7124133"/>
                <a:gd name="connsiteX37" fmla="*/ 2233864 w 8470790"/>
                <a:gd name="connsiteY37" fmla="*/ 2021615 h 7124133"/>
                <a:gd name="connsiteX38" fmla="*/ 2384313 w 8470790"/>
                <a:gd name="connsiteY38" fmla="*/ 1940073 h 7124133"/>
                <a:gd name="connsiteX39" fmla="*/ 2538111 w 8470790"/>
                <a:gd name="connsiteY39" fmla="*/ 1879100 h 7124133"/>
                <a:gd name="connsiteX40" fmla="*/ 2636481 w 8470790"/>
                <a:gd name="connsiteY40" fmla="*/ 2136943 h 7124133"/>
                <a:gd name="connsiteX41" fmla="*/ 2589267 w 8470790"/>
                <a:gd name="connsiteY41" fmla="*/ 2152078 h 7124133"/>
                <a:gd name="connsiteX42" fmla="*/ 2326301 w 8470790"/>
                <a:gd name="connsiteY42" fmla="*/ 2298225 h 7124133"/>
                <a:gd name="connsiteX43" fmla="*/ 6818187 w 8470790"/>
                <a:gd name="connsiteY43" fmla="*/ 4240862 h 7124133"/>
                <a:gd name="connsiteX44" fmla="*/ 6552632 w 8470790"/>
                <a:gd name="connsiteY44" fmla="*/ 4109624 h 7124133"/>
                <a:gd name="connsiteX45" fmla="*/ 6599324 w 8470790"/>
                <a:gd name="connsiteY45" fmla="*/ 4047911 h 7124133"/>
                <a:gd name="connsiteX46" fmla="*/ 6681004 w 8470790"/>
                <a:gd name="connsiteY46" fmla="*/ 3912637 h 7124133"/>
                <a:gd name="connsiteX47" fmla="*/ 6724833 w 8470790"/>
                <a:gd name="connsiteY47" fmla="*/ 3819956 h 7124133"/>
                <a:gd name="connsiteX48" fmla="*/ 7022725 w 8470790"/>
                <a:gd name="connsiteY48" fmla="*/ 3895571 h 7124133"/>
                <a:gd name="connsiteX49" fmla="*/ 7022489 w 8470790"/>
                <a:gd name="connsiteY49" fmla="*/ 3896195 h 7124133"/>
                <a:gd name="connsiteX50" fmla="*/ 6908464 w 8470790"/>
                <a:gd name="connsiteY50" fmla="*/ 4113943 h 7124133"/>
                <a:gd name="connsiteX51" fmla="*/ 4162076 w 8470790"/>
                <a:gd name="connsiteY51" fmla="*/ 3397562 h 7124133"/>
                <a:gd name="connsiteX52" fmla="*/ 4161341 w 8470790"/>
                <a:gd name="connsiteY52" fmla="*/ 3369655 h 7124133"/>
                <a:gd name="connsiteX53" fmla="*/ 4116521 w 8470790"/>
                <a:gd name="connsiteY53" fmla="*/ 3092939 h 7124133"/>
                <a:gd name="connsiteX54" fmla="*/ 4095569 w 8470790"/>
                <a:gd name="connsiteY54" fmla="*/ 3022693 h 7124133"/>
                <a:gd name="connsiteX55" fmla="*/ 4385075 w 8470790"/>
                <a:gd name="connsiteY55" fmla="*/ 2931812 h 7124133"/>
                <a:gd name="connsiteX56" fmla="*/ 4408132 w 8470790"/>
                <a:gd name="connsiteY56" fmla="*/ 3002958 h 7124133"/>
                <a:gd name="connsiteX57" fmla="*/ 4467651 w 8470790"/>
                <a:gd name="connsiteY57" fmla="*/ 3342138 h 7124133"/>
                <a:gd name="connsiteX58" fmla="*/ 4468048 w 8470790"/>
                <a:gd name="connsiteY58" fmla="*/ 3356266 h 7124133"/>
                <a:gd name="connsiteX59" fmla="*/ 1967934 w 8470790"/>
                <a:gd name="connsiteY59" fmla="*/ 2711023 h 7124133"/>
                <a:gd name="connsiteX60" fmla="*/ 1698344 w 8470790"/>
                <a:gd name="connsiteY60" fmla="*/ 2585987 h 7124133"/>
                <a:gd name="connsiteX61" fmla="*/ 1741143 w 8470790"/>
                <a:gd name="connsiteY61" fmla="*/ 2511615 h 7124133"/>
                <a:gd name="connsiteX62" fmla="*/ 1949145 w 8470790"/>
                <a:gd name="connsiteY62" fmla="*/ 2250363 h 7124133"/>
                <a:gd name="connsiteX63" fmla="*/ 1966972 w 8470790"/>
                <a:gd name="connsiteY63" fmla="*/ 2234271 h 7124133"/>
                <a:gd name="connsiteX64" fmla="*/ 2163812 w 8470790"/>
                <a:gd name="connsiteY64" fmla="*/ 2445261 h 7124133"/>
                <a:gd name="connsiteX65" fmla="*/ 2137341 w 8470790"/>
                <a:gd name="connsiteY65" fmla="*/ 2471699 h 7124133"/>
                <a:gd name="connsiteX66" fmla="*/ 1979677 w 8470790"/>
                <a:gd name="connsiteY66" fmla="*/ 2688776 h 7124133"/>
                <a:gd name="connsiteX67" fmla="*/ 4292026 w 8470790"/>
                <a:gd name="connsiteY67" fmla="*/ 3950725 h 7124133"/>
                <a:gd name="connsiteX68" fmla="*/ 4284137 w 8470790"/>
                <a:gd name="connsiteY68" fmla="*/ 3933974 h 7124133"/>
                <a:gd name="connsiteX69" fmla="*/ 4217559 w 8470790"/>
                <a:gd name="connsiteY69" fmla="*/ 3729496 h 7124133"/>
                <a:gd name="connsiteX70" fmla="*/ 4189318 w 8470790"/>
                <a:gd name="connsiteY70" fmla="*/ 3567249 h 7124133"/>
                <a:gd name="connsiteX71" fmla="*/ 4488503 w 8470790"/>
                <a:gd name="connsiteY71" fmla="*/ 3526869 h 7124133"/>
                <a:gd name="connsiteX72" fmla="*/ 4492556 w 8470790"/>
                <a:gd name="connsiteY72" fmla="*/ 3558532 h 7124133"/>
                <a:gd name="connsiteX73" fmla="*/ 4538829 w 8470790"/>
                <a:gd name="connsiteY73" fmla="*/ 3747793 h 7124133"/>
                <a:gd name="connsiteX74" fmla="*/ 4581701 w 8470790"/>
                <a:gd name="connsiteY74" fmla="*/ 3858764 h 7124133"/>
                <a:gd name="connsiteX75" fmla="*/ 6361637 w 8470790"/>
                <a:gd name="connsiteY75" fmla="*/ 4667127 h 7124133"/>
                <a:gd name="connsiteX76" fmla="*/ 6173507 w 8470790"/>
                <a:gd name="connsiteY76" fmla="*/ 4455543 h 7124133"/>
                <a:gd name="connsiteX77" fmla="*/ 6191245 w 8470790"/>
                <a:gd name="connsiteY77" fmla="*/ 4445601 h 7124133"/>
                <a:gd name="connsiteX78" fmla="*/ 6282135 w 8470790"/>
                <a:gd name="connsiteY78" fmla="*/ 4383532 h 7124133"/>
                <a:gd name="connsiteX79" fmla="*/ 6399127 w 8470790"/>
                <a:gd name="connsiteY79" fmla="*/ 4284781 h 7124133"/>
                <a:gd name="connsiteX80" fmla="*/ 6434190 w 8470790"/>
                <a:gd name="connsiteY80" fmla="*/ 4247612 h 7124133"/>
                <a:gd name="connsiteX81" fmla="*/ 6702842 w 8470790"/>
                <a:gd name="connsiteY81" fmla="*/ 4380381 h 7124133"/>
                <a:gd name="connsiteX82" fmla="*/ 6601566 w 8470790"/>
                <a:gd name="connsiteY82" fmla="*/ 4487284 h 7124133"/>
                <a:gd name="connsiteX83" fmla="*/ 6412786 w 8470790"/>
                <a:gd name="connsiteY83" fmla="*/ 4635772 h 7124133"/>
                <a:gd name="connsiteX84" fmla="*/ 1480688 w 8470790"/>
                <a:gd name="connsiteY84" fmla="*/ 3214860 h 7124133"/>
                <a:gd name="connsiteX85" fmla="*/ 1490748 w 8470790"/>
                <a:gd name="connsiteY85" fmla="*/ 3144105 h 7124133"/>
                <a:gd name="connsiteX86" fmla="*/ 1586787 w 8470790"/>
                <a:gd name="connsiteY86" fmla="*/ 2812906 h 7124133"/>
                <a:gd name="connsiteX87" fmla="*/ 1618578 w 8470790"/>
                <a:gd name="connsiteY87" fmla="*/ 2742685 h 7124133"/>
                <a:gd name="connsiteX88" fmla="*/ 1891156 w 8470790"/>
                <a:gd name="connsiteY88" fmla="*/ 2869108 h 7124133"/>
                <a:gd name="connsiteX89" fmla="*/ 1862918 w 8470790"/>
                <a:gd name="connsiteY89" fmla="*/ 2936961 h 7124133"/>
                <a:gd name="connsiteX90" fmla="*/ 1790410 w 8470790"/>
                <a:gd name="connsiteY90" fmla="*/ 3208360 h 7124133"/>
                <a:gd name="connsiteX91" fmla="*/ 1787868 w 8470790"/>
                <a:gd name="connsiteY91" fmla="*/ 3237613 h 7124133"/>
                <a:gd name="connsiteX92" fmla="*/ 1801048 w 8470790"/>
                <a:gd name="connsiteY92" fmla="*/ 3449942 h 7124133"/>
                <a:gd name="connsiteX93" fmla="*/ 1801047 w 8470790"/>
                <a:gd name="connsiteY93" fmla="*/ 3449941 h 7124133"/>
                <a:gd name="connsiteX94" fmla="*/ 1801047 w 8470790"/>
                <a:gd name="connsiteY94" fmla="*/ 3449941 h 7124133"/>
                <a:gd name="connsiteX95" fmla="*/ 4704001 w 8470790"/>
                <a:gd name="connsiteY95" fmla="*/ 4539310 h 7124133"/>
                <a:gd name="connsiteX96" fmla="*/ 4624522 w 8470790"/>
                <a:gd name="connsiteY96" fmla="*/ 4463855 h 7124133"/>
                <a:gd name="connsiteX97" fmla="*/ 4374733 w 8470790"/>
                <a:gd name="connsiteY97" fmla="*/ 4126336 h 7124133"/>
                <a:gd name="connsiteX98" fmla="*/ 4366660 w 8470790"/>
                <a:gd name="connsiteY98" fmla="*/ 4109196 h 7124133"/>
                <a:gd name="connsiteX99" fmla="*/ 4657648 w 8470790"/>
                <a:gd name="connsiteY99" fmla="*/ 4016819 h 7124133"/>
                <a:gd name="connsiteX100" fmla="*/ 4698678 w 8470790"/>
                <a:gd name="connsiteY100" fmla="*/ 4091303 h 7124133"/>
                <a:gd name="connsiteX101" fmla="*/ 4810617 w 8470790"/>
                <a:gd name="connsiteY101" fmla="*/ 4239811 h 7124133"/>
                <a:gd name="connsiteX102" fmla="*/ 4880870 w 8470790"/>
                <a:gd name="connsiteY102" fmla="*/ 4313461 h 7124133"/>
                <a:gd name="connsiteX103" fmla="*/ 4892161 w 8470790"/>
                <a:gd name="connsiteY103" fmla="*/ 4323441 h 7124133"/>
                <a:gd name="connsiteX104" fmla="*/ 5668878 w 8470790"/>
                <a:gd name="connsiteY104" fmla="*/ 4884930 h 7124133"/>
                <a:gd name="connsiteX105" fmla="*/ 5672743 w 8470790"/>
                <a:gd name="connsiteY105" fmla="*/ 4611529 h 7124133"/>
                <a:gd name="connsiteX106" fmla="*/ 5758233 w 8470790"/>
                <a:gd name="connsiteY106" fmla="*/ 4605504 h 7124133"/>
                <a:gd name="connsiteX107" fmla="*/ 5905397 w 8470790"/>
                <a:gd name="connsiteY107" fmla="*/ 4573763 h 7124133"/>
                <a:gd name="connsiteX108" fmla="*/ 6002068 w 8470790"/>
                <a:gd name="connsiteY108" fmla="*/ 4540767 h 7124133"/>
                <a:gd name="connsiteX109" fmla="*/ 6194834 w 8470790"/>
                <a:gd name="connsiteY109" fmla="*/ 4757564 h 7124133"/>
                <a:gd name="connsiteX110" fmla="*/ 6188916 w 8470790"/>
                <a:gd name="connsiteY110" fmla="*/ 4760541 h 7124133"/>
                <a:gd name="connsiteX111" fmla="*/ 5837525 w 8470790"/>
                <a:gd name="connsiteY111" fmla="*/ 4867827 h 7124133"/>
                <a:gd name="connsiteX112" fmla="*/ 5237817 w 8470790"/>
                <a:gd name="connsiteY112" fmla="*/ 4834290 h 7124133"/>
                <a:gd name="connsiteX113" fmla="*/ 4879325 w 8470790"/>
                <a:gd name="connsiteY113" fmla="*/ 4671786 h 7124133"/>
                <a:gd name="connsiteX114" fmla="*/ 4851045 w 8470790"/>
                <a:gd name="connsiteY114" fmla="*/ 4652123 h 7124133"/>
                <a:gd name="connsiteX115" fmla="*/ 5036733 w 8470790"/>
                <a:gd name="connsiteY115" fmla="*/ 4439091 h 7124133"/>
                <a:gd name="connsiteX116" fmla="*/ 5114608 w 8470790"/>
                <a:gd name="connsiteY116" fmla="*/ 4486772 h 7124133"/>
                <a:gd name="connsiteX117" fmla="*/ 5464087 w 8470790"/>
                <a:gd name="connsiteY117" fmla="*/ 4605154 h 7124133"/>
                <a:gd name="connsiteX118" fmla="*/ 5478121 w 8470790"/>
                <a:gd name="connsiteY118" fmla="*/ 4606185 h 7124133"/>
                <a:gd name="connsiteX119" fmla="*/ 5474256 w 8470790"/>
                <a:gd name="connsiteY119" fmla="*/ 4879615 h 7124133"/>
                <a:gd name="connsiteX120" fmla="*/ 5363988 w 8470790"/>
                <a:gd name="connsiteY120" fmla="*/ 4864099 h 7124133"/>
                <a:gd name="connsiteX121" fmla="*/ 5237817 w 8470790"/>
                <a:gd name="connsiteY121" fmla="*/ 4834290 h 7124133"/>
                <a:gd name="connsiteX122" fmla="*/ 1515437 w 8470790"/>
                <a:gd name="connsiteY122" fmla="*/ 4011554 h 7124133"/>
                <a:gd name="connsiteX123" fmla="*/ 1452501 w 8470790"/>
                <a:gd name="connsiteY123" fmla="*/ 3954308 h 7124133"/>
                <a:gd name="connsiteX124" fmla="*/ 1368715 w 8470790"/>
                <a:gd name="connsiteY124" fmla="*/ 3776340 h 7124133"/>
                <a:gd name="connsiteX125" fmla="*/ 1190747 w 8470790"/>
                <a:gd name="connsiteY125" fmla="*/ 3860125 h 7124133"/>
                <a:gd name="connsiteX126" fmla="*/ 1042829 w 8470790"/>
                <a:gd name="connsiteY126" fmla="*/ 3806902 h 7124133"/>
                <a:gd name="connsiteX127" fmla="*/ 1042830 w 8470790"/>
                <a:gd name="connsiteY127" fmla="*/ 3806902 h 7124133"/>
                <a:gd name="connsiteX128" fmla="*/ 1096054 w 8470790"/>
                <a:gd name="connsiteY128" fmla="*/ 3658983 h 7124133"/>
                <a:gd name="connsiteX129" fmla="*/ 1274020 w 8470790"/>
                <a:gd name="connsiteY129" fmla="*/ 3575198 h 7124133"/>
                <a:gd name="connsiteX130" fmla="*/ 1190235 w 8470790"/>
                <a:gd name="connsiteY130" fmla="*/ 3397231 h 7124133"/>
                <a:gd name="connsiteX131" fmla="*/ 1243459 w 8470790"/>
                <a:gd name="connsiteY131" fmla="*/ 3249312 h 7124133"/>
                <a:gd name="connsiteX132" fmla="*/ 1243459 w 8470790"/>
                <a:gd name="connsiteY132" fmla="*/ 3249313 h 7124133"/>
                <a:gd name="connsiteX133" fmla="*/ 1391377 w 8470790"/>
                <a:gd name="connsiteY133" fmla="*/ 3302537 h 7124133"/>
                <a:gd name="connsiteX134" fmla="*/ 1475161 w 8470790"/>
                <a:gd name="connsiteY134" fmla="*/ 3480503 h 7124133"/>
                <a:gd name="connsiteX135" fmla="*/ 1653130 w 8470790"/>
                <a:gd name="connsiteY135" fmla="*/ 3396719 h 7124133"/>
                <a:gd name="connsiteX136" fmla="*/ 1774715 w 8470790"/>
                <a:gd name="connsiteY136" fmla="*/ 3414516 h 7124133"/>
                <a:gd name="connsiteX137" fmla="*/ 1801047 w 8470790"/>
                <a:gd name="connsiteY137" fmla="*/ 3449941 h 7124133"/>
                <a:gd name="connsiteX138" fmla="*/ 1811574 w 8470790"/>
                <a:gd name="connsiteY138" fmla="*/ 3492809 h 7124133"/>
                <a:gd name="connsiteX139" fmla="*/ 1747824 w 8470790"/>
                <a:gd name="connsiteY139" fmla="*/ 3597860 h 7124133"/>
                <a:gd name="connsiteX140" fmla="*/ 1569856 w 8470790"/>
                <a:gd name="connsiteY140" fmla="*/ 3681645 h 7124133"/>
                <a:gd name="connsiteX141" fmla="*/ 1653642 w 8470790"/>
                <a:gd name="connsiteY141" fmla="*/ 3859613 h 7124133"/>
                <a:gd name="connsiteX142" fmla="*/ 1635844 w 8470790"/>
                <a:gd name="connsiteY142" fmla="*/ 3981199 h 7124133"/>
                <a:gd name="connsiteX143" fmla="*/ 1600419 w 8470790"/>
                <a:gd name="connsiteY143" fmla="*/ 4007532 h 7124133"/>
                <a:gd name="connsiteX144" fmla="*/ 1557552 w 8470790"/>
                <a:gd name="connsiteY144" fmla="*/ 4018058 h 7124133"/>
                <a:gd name="connsiteX145" fmla="*/ 1515437 w 8470790"/>
                <a:gd name="connsiteY145" fmla="*/ 4011554 h 7124133"/>
                <a:gd name="connsiteX146" fmla="*/ 307450 w 8470790"/>
                <a:gd name="connsiteY146" fmla="*/ 4631483 h 7124133"/>
                <a:gd name="connsiteX147" fmla="*/ 1960695 w 8470790"/>
                <a:gd name="connsiteY147" fmla="*/ 4454388 h 7124133"/>
                <a:gd name="connsiteX148" fmla="*/ 1979062 w 8470790"/>
                <a:gd name="connsiteY148" fmla="*/ 4456092 h 7124133"/>
                <a:gd name="connsiteX149" fmla="*/ 2733803 w 8470790"/>
                <a:gd name="connsiteY149" fmla="*/ 2191532 h 7124133"/>
                <a:gd name="connsiteX150" fmla="*/ 2988986 w 8470790"/>
                <a:gd name="connsiteY150" fmla="*/ 2199308 h 7124133"/>
                <a:gd name="connsiteX151" fmla="*/ 2212601 w 8470790"/>
                <a:gd name="connsiteY151" fmla="*/ 4528813 h 7124133"/>
                <a:gd name="connsiteX152" fmla="*/ 3443487 w 8470790"/>
                <a:gd name="connsiteY152" fmla="*/ 5675790 h 7124133"/>
                <a:gd name="connsiteX153" fmla="*/ 4081447 w 8470790"/>
                <a:gd name="connsiteY153" fmla="*/ 3761628 h 7124133"/>
                <a:gd name="connsiteX154" fmla="*/ 4176229 w 8470790"/>
                <a:gd name="connsiteY154" fmla="*/ 4250674 h 7124133"/>
                <a:gd name="connsiteX155" fmla="*/ 3677167 w 8470790"/>
                <a:gd name="connsiteY155" fmla="*/ 5748084 h 7124133"/>
                <a:gd name="connsiteX156" fmla="*/ 5333798 w 8470790"/>
                <a:gd name="connsiteY156" fmla="*/ 5570626 h 7124133"/>
                <a:gd name="connsiteX157" fmla="*/ 5509007 w 8470790"/>
                <a:gd name="connsiteY157" fmla="*/ 5044921 h 7124133"/>
                <a:gd name="connsiteX158" fmla="*/ 5777027 w 8470790"/>
                <a:gd name="connsiteY158" fmla="*/ 5014178 h 7124133"/>
                <a:gd name="connsiteX159" fmla="*/ 5563811 w 8470790"/>
                <a:gd name="connsiteY159" fmla="*/ 5653921 h 7124133"/>
                <a:gd name="connsiteX160" fmla="*/ 5596848 w 8470790"/>
                <a:gd name="connsiteY160" fmla="*/ 5666260 h 7124133"/>
                <a:gd name="connsiteX161" fmla="*/ 6802795 w 8470790"/>
                <a:gd name="connsiteY161" fmla="*/ 6789996 h 7124133"/>
                <a:gd name="connsiteX162" fmla="*/ 8211206 w 8470790"/>
                <a:gd name="connsiteY162" fmla="*/ 2564135 h 7124133"/>
                <a:gd name="connsiteX163" fmla="*/ 6966960 w 8470790"/>
                <a:gd name="connsiteY163" fmla="*/ 1443846 h 7124133"/>
                <a:gd name="connsiteX164" fmla="*/ 5964036 w 8470790"/>
                <a:gd name="connsiteY164" fmla="*/ 4453069 h 7124133"/>
                <a:gd name="connsiteX165" fmla="*/ 5696016 w 8470790"/>
                <a:gd name="connsiteY165" fmla="*/ 4483811 h 7124133"/>
                <a:gd name="connsiteX166" fmla="*/ 6734640 w 8470790"/>
                <a:gd name="connsiteY166" fmla="*/ 1367475 h 7124133"/>
                <a:gd name="connsiteX167" fmla="*/ 5078009 w 8470790"/>
                <a:gd name="connsiteY167" fmla="*/ 1544933 h 7124133"/>
                <a:gd name="connsiteX168" fmla="*/ 4551813 w 8470790"/>
                <a:gd name="connsiteY168" fmla="*/ 3123754 h 7124133"/>
                <a:gd name="connsiteX169" fmla="*/ 4454041 w 8470790"/>
                <a:gd name="connsiteY169" fmla="*/ 2643678 h 7124133"/>
                <a:gd name="connsiteX170" fmla="*/ 4843943 w 8470790"/>
                <a:gd name="connsiteY170" fmla="*/ 1473801 h 7124133"/>
                <a:gd name="connsiteX171" fmla="*/ 3613054 w 8470790"/>
                <a:gd name="connsiteY171" fmla="*/ 326823 h 7124133"/>
                <a:gd name="connsiteX172" fmla="*/ 3165959 w 8470790"/>
                <a:gd name="connsiteY172" fmla="*/ 1668309 h 7124133"/>
                <a:gd name="connsiteX173" fmla="*/ 2910776 w 8470790"/>
                <a:gd name="connsiteY173" fmla="*/ 1660533 h 7124133"/>
                <a:gd name="connsiteX174" fmla="*/ 3376134 w 8470790"/>
                <a:gd name="connsiteY174" fmla="*/ 264252 h 7124133"/>
                <a:gd name="connsiteX175" fmla="*/ 1703252 w 8470790"/>
                <a:gd name="connsiteY175" fmla="*/ 443451 h 7124133"/>
                <a:gd name="connsiteX176" fmla="*/ 3432419 w 8470790"/>
                <a:gd name="connsiteY176" fmla="*/ 5994322 h 7124133"/>
                <a:gd name="connsiteX177" fmla="*/ 3378216 w 8470790"/>
                <a:gd name="connsiteY177" fmla="*/ 5958640 h 7124133"/>
                <a:gd name="connsiteX178" fmla="*/ 3364416 w 8470790"/>
                <a:gd name="connsiteY178" fmla="*/ 5936374 h 7124133"/>
                <a:gd name="connsiteX179" fmla="*/ 2045034 w 8470790"/>
                <a:gd name="connsiteY179" fmla="*/ 4706935 h 7124133"/>
                <a:gd name="connsiteX180" fmla="*/ 2039478 w 8470790"/>
                <a:gd name="connsiteY180" fmla="*/ 4699176 h 7124133"/>
                <a:gd name="connsiteX181" fmla="*/ 2027428 w 8470790"/>
                <a:gd name="connsiteY181" fmla="*/ 4697692 h 7124133"/>
                <a:gd name="connsiteX182" fmla="*/ 2012819 w 8470790"/>
                <a:gd name="connsiteY182" fmla="*/ 4689309 h 7124133"/>
                <a:gd name="connsiteX183" fmla="*/ 1986741 w 8470790"/>
                <a:gd name="connsiteY183" fmla="*/ 4697545 h 7124133"/>
                <a:gd name="connsiteX184" fmla="*/ 169227 w 8470790"/>
                <a:gd name="connsiteY184" fmla="*/ 4892238 h 7124133"/>
                <a:gd name="connsiteX185" fmla="*/ 49247 w 8470790"/>
                <a:gd name="connsiteY185" fmla="*/ 4829984 h 7124133"/>
                <a:gd name="connsiteX186" fmla="*/ 48695 w 8470790"/>
                <a:gd name="connsiteY186" fmla="*/ 4828238 h 7124133"/>
                <a:gd name="connsiteX187" fmla="*/ 45649 w 8470790"/>
                <a:gd name="connsiteY187" fmla="*/ 4826490 h 7124133"/>
                <a:gd name="connsiteX188" fmla="*/ 6931 w 8470790"/>
                <a:gd name="connsiteY188" fmla="*/ 4683053 h 7124133"/>
                <a:gd name="connsiteX189" fmla="*/ 1467067 w 8470790"/>
                <a:gd name="connsiteY189" fmla="*/ 301995 h 7124133"/>
                <a:gd name="connsiteX190" fmla="*/ 1584096 w 8470790"/>
                <a:gd name="connsiteY190" fmla="*/ 210465 h 7124133"/>
                <a:gd name="connsiteX191" fmla="*/ 1598821 w 8470790"/>
                <a:gd name="connsiteY191" fmla="*/ 212278 h 7124133"/>
                <a:gd name="connsiteX192" fmla="*/ 1616019 w 8470790"/>
                <a:gd name="connsiteY192" fmla="*/ 206847 h 7124133"/>
                <a:gd name="connsiteX193" fmla="*/ 3540428 w 8470790"/>
                <a:gd name="connsiteY193" fmla="*/ 705 h 7124133"/>
                <a:gd name="connsiteX194" fmla="*/ 3630212 w 8470790"/>
                <a:gd name="connsiteY194" fmla="*/ 27105 h 7124133"/>
                <a:gd name="connsiteX195" fmla="*/ 3634772 w 8470790"/>
                <a:gd name="connsiteY195" fmla="*/ 32520 h 7124133"/>
                <a:gd name="connsiteX196" fmla="*/ 3643292 w 8470790"/>
                <a:gd name="connsiteY196" fmla="*/ 33868 h 7124133"/>
                <a:gd name="connsiteX197" fmla="*/ 3684664 w 8470790"/>
                <a:gd name="connsiteY197" fmla="*/ 59285 h 7124133"/>
                <a:gd name="connsiteX198" fmla="*/ 5009488 w 8470790"/>
                <a:gd name="connsiteY198" fmla="*/ 1293796 h 7124133"/>
                <a:gd name="connsiteX199" fmla="*/ 5031903 w 8470790"/>
                <a:gd name="connsiteY199" fmla="*/ 1296556 h 7124133"/>
                <a:gd name="connsiteX200" fmla="*/ 5031901 w 8470790"/>
                <a:gd name="connsiteY200" fmla="*/ 1296556 h 7124133"/>
                <a:gd name="connsiteX201" fmla="*/ 5042721 w 8470790"/>
                <a:gd name="connsiteY201" fmla="*/ 1302764 h 7124133"/>
                <a:gd name="connsiteX202" fmla="*/ 6853665 w 8470790"/>
                <a:gd name="connsiteY202" fmla="*/ 1108777 h 7124133"/>
                <a:gd name="connsiteX203" fmla="*/ 6902013 w 8470790"/>
                <a:gd name="connsiteY203" fmla="*/ 1113262 h 7124133"/>
                <a:gd name="connsiteX204" fmla="*/ 6920605 w 8470790"/>
                <a:gd name="connsiteY204" fmla="*/ 1123095 h 7124133"/>
                <a:gd name="connsiteX205" fmla="*/ 6954298 w 8470790"/>
                <a:gd name="connsiteY205" fmla="*/ 1127836 h 7124133"/>
                <a:gd name="connsiteX206" fmla="*/ 6994573 w 8470790"/>
                <a:gd name="connsiteY206" fmla="*/ 1151641 h 7124133"/>
                <a:gd name="connsiteX207" fmla="*/ 8431807 w 8470790"/>
                <a:gd name="connsiteY207" fmla="*/ 2445694 h 7124133"/>
                <a:gd name="connsiteX208" fmla="*/ 8464334 w 8470790"/>
                <a:gd name="connsiteY208" fmla="*/ 2571805 h 7124133"/>
                <a:gd name="connsiteX209" fmla="*/ 8452305 w 8470790"/>
                <a:gd name="connsiteY209" fmla="*/ 2592157 h 7124133"/>
                <a:gd name="connsiteX210" fmla="*/ 8448008 w 8470790"/>
                <a:gd name="connsiteY210" fmla="*/ 2627058 h 7124133"/>
                <a:gd name="connsiteX211" fmla="*/ 6995686 w 8470790"/>
                <a:gd name="connsiteY211" fmla="*/ 6984675 h 7124133"/>
                <a:gd name="connsiteX212" fmla="*/ 6971521 w 8470790"/>
                <a:gd name="connsiteY212" fmla="*/ 7026790 h 7124133"/>
                <a:gd name="connsiteX213" fmla="*/ 6967933 w 8470790"/>
                <a:gd name="connsiteY213" fmla="*/ 7029551 h 7124133"/>
                <a:gd name="connsiteX214" fmla="*/ 6965671 w 8470790"/>
                <a:gd name="connsiteY214" fmla="*/ 7043846 h 7124133"/>
                <a:gd name="connsiteX215" fmla="*/ 6940254 w 8470790"/>
                <a:gd name="connsiteY215" fmla="*/ 7085217 h 7124133"/>
                <a:gd name="connsiteX216" fmla="*/ 6940255 w 8470790"/>
                <a:gd name="connsiteY216" fmla="*/ 7085217 h 7124133"/>
                <a:gd name="connsiteX217" fmla="*/ 6808811 w 8470790"/>
                <a:gd name="connsiteY217" fmla="*/ 7116732 h 7124133"/>
                <a:gd name="connsiteX218" fmla="*/ 6767440 w 8470790"/>
                <a:gd name="connsiteY218" fmla="*/ 7091315 h 7124133"/>
                <a:gd name="connsiteX219" fmla="*/ 5430131 w 8470790"/>
                <a:gd name="connsiteY219" fmla="*/ 5845172 h 7124133"/>
                <a:gd name="connsiteX220" fmla="*/ 5411502 w 8470790"/>
                <a:gd name="connsiteY220" fmla="*/ 5819158 h 7124133"/>
                <a:gd name="connsiteX221" fmla="*/ 5381100 w 8470790"/>
                <a:gd name="connsiteY221" fmla="*/ 5815416 h 7124133"/>
                <a:gd name="connsiteX222" fmla="*/ 5350495 w 8470790"/>
                <a:gd name="connsiteY222" fmla="*/ 5797855 h 7124133"/>
                <a:gd name="connsiteX223" fmla="*/ 3477439 w 8470790"/>
                <a:gd name="connsiteY223" fmla="*/ 5998497 h 7124133"/>
                <a:gd name="connsiteX224" fmla="*/ 3432419 w 8470790"/>
                <a:gd name="connsiteY224" fmla="*/ 5994322 h 7124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8470790" h="7124133">
                  <a:moveTo>
                    <a:pt x="7095435" y="3100888"/>
                  </a:moveTo>
                  <a:cubicBezTo>
                    <a:pt x="6938230" y="3048494"/>
                    <a:pt x="6853263" y="2878580"/>
                    <a:pt x="6905657" y="2721375"/>
                  </a:cubicBezTo>
                  <a:cubicBezTo>
                    <a:pt x="6958051" y="2564170"/>
                    <a:pt x="7127965" y="2479203"/>
                    <a:pt x="7285170" y="2531597"/>
                  </a:cubicBezTo>
                  <a:cubicBezTo>
                    <a:pt x="7442375" y="2583991"/>
                    <a:pt x="7527341" y="2753905"/>
                    <a:pt x="7474947" y="2911110"/>
                  </a:cubicBezTo>
                  <a:cubicBezTo>
                    <a:pt x="7422554" y="3068315"/>
                    <a:pt x="7252639" y="3153281"/>
                    <a:pt x="7095435" y="3100888"/>
                  </a:cubicBezTo>
                  <a:close/>
                  <a:moveTo>
                    <a:pt x="2824460" y="2091371"/>
                  </a:moveTo>
                  <a:lnTo>
                    <a:pt x="2725763" y="1832673"/>
                  </a:lnTo>
                  <a:lnTo>
                    <a:pt x="2861941" y="1813894"/>
                  </a:lnTo>
                  <a:cubicBezTo>
                    <a:pt x="3024723" y="1801380"/>
                    <a:pt x="3188827" y="1818363"/>
                    <a:pt x="3347511" y="1864695"/>
                  </a:cubicBezTo>
                  <a:lnTo>
                    <a:pt x="3384220" y="1877172"/>
                  </a:lnTo>
                  <a:lnTo>
                    <a:pt x="3245812" y="2120760"/>
                  </a:lnTo>
                  <a:lnTo>
                    <a:pt x="3214750" y="2111531"/>
                  </a:lnTo>
                  <a:cubicBezTo>
                    <a:pt x="3090662" y="2080594"/>
                    <a:pt x="2963206" y="2073019"/>
                    <a:pt x="2837354" y="2088926"/>
                  </a:cubicBezTo>
                  <a:close/>
                  <a:moveTo>
                    <a:pt x="3724533" y="2399258"/>
                  </a:moveTo>
                  <a:lnTo>
                    <a:pt x="3642260" y="2326803"/>
                  </a:lnTo>
                  <a:cubicBezTo>
                    <a:pt x="3589601" y="2284425"/>
                    <a:pt x="3534733" y="2247506"/>
                    <a:pt x="3478223" y="2216058"/>
                  </a:cubicBezTo>
                  <a:lnTo>
                    <a:pt x="3424604" y="2189186"/>
                  </a:lnTo>
                  <a:lnTo>
                    <a:pt x="3561897" y="1947562"/>
                  </a:lnTo>
                  <a:lnTo>
                    <a:pt x="3573732" y="1952768"/>
                  </a:lnTo>
                  <a:cubicBezTo>
                    <a:pt x="3684162" y="2007137"/>
                    <a:pt x="3789995" y="2076991"/>
                    <a:pt x="3888636" y="2162274"/>
                  </a:cubicBezTo>
                  <a:lnTo>
                    <a:pt x="3963155" y="2233922"/>
                  </a:lnTo>
                  <a:close/>
                  <a:moveTo>
                    <a:pt x="6788652" y="3657811"/>
                  </a:moveTo>
                  <a:lnTo>
                    <a:pt x="6803717" y="3615519"/>
                  </a:lnTo>
                  <a:cubicBezTo>
                    <a:pt x="6835081" y="3511522"/>
                    <a:pt x="6856565" y="3403199"/>
                    <a:pt x="6867153" y="3292448"/>
                  </a:cubicBezTo>
                  <a:lnTo>
                    <a:pt x="7173868" y="3315165"/>
                  </a:lnTo>
                  <a:cubicBezTo>
                    <a:pt x="7160895" y="3450872"/>
                    <a:pt x="7133443" y="3583398"/>
                    <a:pt x="7092915" y="3710320"/>
                  </a:cubicBezTo>
                  <a:lnTo>
                    <a:pt x="7084369" y="3732875"/>
                  </a:lnTo>
                  <a:close/>
                  <a:moveTo>
                    <a:pt x="4036838" y="2859197"/>
                  </a:moveTo>
                  <a:lnTo>
                    <a:pt x="4026788" y="2833846"/>
                  </a:lnTo>
                  <a:cubicBezTo>
                    <a:pt x="3989722" y="2751272"/>
                    <a:pt x="3945671" y="2672917"/>
                    <a:pt x="3895131" y="2600060"/>
                  </a:cubicBezTo>
                  <a:lnTo>
                    <a:pt x="3844552" y="2534181"/>
                  </a:lnTo>
                  <a:lnTo>
                    <a:pt x="4084637" y="2367834"/>
                  </a:lnTo>
                  <a:lnTo>
                    <a:pt x="4114412" y="2403081"/>
                  </a:lnTo>
                  <a:cubicBezTo>
                    <a:pt x="4181370" y="2491024"/>
                    <a:pt x="4239793" y="2586091"/>
                    <a:pt x="4288982" y="2686623"/>
                  </a:cubicBezTo>
                  <a:lnTo>
                    <a:pt x="4324492" y="2768898"/>
                  </a:lnTo>
                  <a:close/>
                  <a:moveTo>
                    <a:pt x="2299135" y="2320291"/>
                  </a:moveTo>
                  <a:lnTo>
                    <a:pt x="2105207" y="2112424"/>
                  </a:lnTo>
                  <a:lnTo>
                    <a:pt x="2233864" y="2021615"/>
                  </a:lnTo>
                  <a:cubicBezTo>
                    <a:pt x="2282952" y="1991137"/>
                    <a:pt x="2333184" y="1963958"/>
                    <a:pt x="2384313" y="1940073"/>
                  </a:cubicBezTo>
                  <a:lnTo>
                    <a:pt x="2538111" y="1879100"/>
                  </a:lnTo>
                  <a:lnTo>
                    <a:pt x="2636481" y="2136943"/>
                  </a:lnTo>
                  <a:lnTo>
                    <a:pt x="2589267" y="2152078"/>
                  </a:lnTo>
                  <a:cubicBezTo>
                    <a:pt x="2498143" y="2187526"/>
                    <a:pt x="2409787" y="2236226"/>
                    <a:pt x="2326301" y="2298225"/>
                  </a:cubicBezTo>
                  <a:close/>
                  <a:moveTo>
                    <a:pt x="6818187" y="4240862"/>
                  </a:moveTo>
                  <a:lnTo>
                    <a:pt x="6552632" y="4109624"/>
                  </a:lnTo>
                  <a:lnTo>
                    <a:pt x="6599324" y="4047911"/>
                  </a:lnTo>
                  <a:cubicBezTo>
                    <a:pt x="6628682" y="4004533"/>
                    <a:pt x="6655950" y="3959363"/>
                    <a:pt x="6681004" y="3912637"/>
                  </a:cubicBezTo>
                  <a:lnTo>
                    <a:pt x="6724833" y="3819956"/>
                  </a:lnTo>
                  <a:lnTo>
                    <a:pt x="7022725" y="3895571"/>
                  </a:lnTo>
                  <a:lnTo>
                    <a:pt x="7022489" y="3896195"/>
                  </a:lnTo>
                  <a:cubicBezTo>
                    <a:pt x="6989202" y="3971638"/>
                    <a:pt x="6951081" y="4044418"/>
                    <a:pt x="6908464" y="4113943"/>
                  </a:cubicBezTo>
                  <a:close/>
                  <a:moveTo>
                    <a:pt x="4162076" y="3397562"/>
                  </a:moveTo>
                  <a:lnTo>
                    <a:pt x="4161341" y="3369655"/>
                  </a:lnTo>
                  <a:cubicBezTo>
                    <a:pt x="4154219" y="3275333"/>
                    <a:pt x="4139112" y="3182667"/>
                    <a:pt x="4116521" y="3092939"/>
                  </a:cubicBezTo>
                  <a:lnTo>
                    <a:pt x="4095569" y="3022693"/>
                  </a:lnTo>
                  <a:lnTo>
                    <a:pt x="4385075" y="2931812"/>
                  </a:lnTo>
                  <a:lnTo>
                    <a:pt x="4408132" y="3002958"/>
                  </a:lnTo>
                  <a:cubicBezTo>
                    <a:pt x="4438145" y="3112763"/>
                    <a:pt x="4458218" y="3226375"/>
                    <a:pt x="4467651" y="3342138"/>
                  </a:cubicBezTo>
                  <a:lnTo>
                    <a:pt x="4468048" y="3356266"/>
                  </a:lnTo>
                  <a:close/>
                  <a:moveTo>
                    <a:pt x="1967934" y="2711023"/>
                  </a:moveTo>
                  <a:lnTo>
                    <a:pt x="1698344" y="2585987"/>
                  </a:lnTo>
                  <a:lnTo>
                    <a:pt x="1741143" y="2511615"/>
                  </a:lnTo>
                  <a:cubicBezTo>
                    <a:pt x="1801795" y="2417295"/>
                    <a:pt x="1871389" y="2329648"/>
                    <a:pt x="1949145" y="2250363"/>
                  </a:cubicBezTo>
                  <a:lnTo>
                    <a:pt x="1966972" y="2234271"/>
                  </a:lnTo>
                  <a:lnTo>
                    <a:pt x="2163812" y="2445261"/>
                  </a:lnTo>
                  <a:lnTo>
                    <a:pt x="2137341" y="2471699"/>
                  </a:lnTo>
                  <a:cubicBezTo>
                    <a:pt x="2078340" y="2537997"/>
                    <a:pt x="2025598" y="2610794"/>
                    <a:pt x="1979677" y="2688776"/>
                  </a:cubicBezTo>
                  <a:close/>
                  <a:moveTo>
                    <a:pt x="4292026" y="3950725"/>
                  </a:moveTo>
                  <a:lnTo>
                    <a:pt x="4284137" y="3933974"/>
                  </a:lnTo>
                  <a:cubicBezTo>
                    <a:pt x="4257894" y="3867683"/>
                    <a:pt x="4235653" y="3799373"/>
                    <a:pt x="4217559" y="3729496"/>
                  </a:cubicBezTo>
                  <a:lnTo>
                    <a:pt x="4189318" y="3567249"/>
                  </a:lnTo>
                  <a:lnTo>
                    <a:pt x="4488503" y="3526869"/>
                  </a:lnTo>
                  <a:lnTo>
                    <a:pt x="4492556" y="3558532"/>
                  </a:lnTo>
                  <a:cubicBezTo>
                    <a:pt x="4504105" y="3623085"/>
                    <a:pt x="4519574" y="3686332"/>
                    <a:pt x="4538829" y="3747793"/>
                  </a:cubicBezTo>
                  <a:lnTo>
                    <a:pt x="4581701" y="3858764"/>
                  </a:lnTo>
                  <a:close/>
                  <a:moveTo>
                    <a:pt x="6361637" y="4667127"/>
                  </a:moveTo>
                  <a:lnTo>
                    <a:pt x="6173507" y="4455543"/>
                  </a:lnTo>
                  <a:lnTo>
                    <a:pt x="6191245" y="4445601"/>
                  </a:lnTo>
                  <a:cubicBezTo>
                    <a:pt x="6221994" y="4426532"/>
                    <a:pt x="6252319" y="4405846"/>
                    <a:pt x="6282135" y="4383532"/>
                  </a:cubicBezTo>
                  <a:cubicBezTo>
                    <a:pt x="6322883" y="4353039"/>
                    <a:pt x="6361922" y="4320042"/>
                    <a:pt x="6399127" y="4284781"/>
                  </a:cubicBezTo>
                  <a:lnTo>
                    <a:pt x="6434190" y="4247612"/>
                  </a:lnTo>
                  <a:lnTo>
                    <a:pt x="6702842" y="4380381"/>
                  </a:lnTo>
                  <a:lnTo>
                    <a:pt x="6601566" y="4487284"/>
                  </a:lnTo>
                  <a:cubicBezTo>
                    <a:pt x="6542337" y="4541418"/>
                    <a:pt x="6479297" y="4591111"/>
                    <a:pt x="6412786" y="4635772"/>
                  </a:cubicBezTo>
                  <a:close/>
                  <a:moveTo>
                    <a:pt x="1480688" y="3214860"/>
                  </a:moveTo>
                  <a:lnTo>
                    <a:pt x="1490748" y="3144105"/>
                  </a:lnTo>
                  <a:cubicBezTo>
                    <a:pt x="1512522" y="3029846"/>
                    <a:pt x="1544796" y="2918884"/>
                    <a:pt x="1586787" y="2812906"/>
                  </a:cubicBezTo>
                  <a:lnTo>
                    <a:pt x="1618578" y="2742685"/>
                  </a:lnTo>
                  <a:lnTo>
                    <a:pt x="1891156" y="2869108"/>
                  </a:lnTo>
                  <a:lnTo>
                    <a:pt x="1862918" y="2936961"/>
                  </a:lnTo>
                  <a:cubicBezTo>
                    <a:pt x="1831188" y="3023996"/>
                    <a:pt x="1806833" y="3114901"/>
                    <a:pt x="1790410" y="3208360"/>
                  </a:cubicBezTo>
                  <a:lnTo>
                    <a:pt x="1787868" y="3237613"/>
                  </a:lnTo>
                  <a:close/>
                  <a:moveTo>
                    <a:pt x="1801048" y="3449942"/>
                  </a:moveTo>
                  <a:lnTo>
                    <a:pt x="1801047" y="3449941"/>
                  </a:lnTo>
                  <a:lnTo>
                    <a:pt x="1801047" y="3449941"/>
                  </a:lnTo>
                  <a:close/>
                  <a:moveTo>
                    <a:pt x="4704001" y="4539310"/>
                  </a:moveTo>
                  <a:lnTo>
                    <a:pt x="4624522" y="4463855"/>
                  </a:lnTo>
                  <a:cubicBezTo>
                    <a:pt x="4526590" y="4363649"/>
                    <a:pt x="4442944" y="4249937"/>
                    <a:pt x="4374733" y="4126336"/>
                  </a:cubicBezTo>
                  <a:lnTo>
                    <a:pt x="4366660" y="4109196"/>
                  </a:lnTo>
                  <a:lnTo>
                    <a:pt x="4657648" y="4016819"/>
                  </a:lnTo>
                  <a:lnTo>
                    <a:pt x="4698678" y="4091303"/>
                  </a:lnTo>
                  <a:cubicBezTo>
                    <a:pt x="4732525" y="4143708"/>
                    <a:pt x="4769883" y="4193370"/>
                    <a:pt x="4810617" y="4239811"/>
                  </a:cubicBezTo>
                  <a:cubicBezTo>
                    <a:pt x="4833302" y="4265675"/>
                    <a:pt x="4856744" y="4290227"/>
                    <a:pt x="4880870" y="4313461"/>
                  </a:cubicBezTo>
                  <a:lnTo>
                    <a:pt x="4892161" y="4323441"/>
                  </a:lnTo>
                  <a:close/>
                  <a:moveTo>
                    <a:pt x="5668878" y="4884930"/>
                  </a:moveTo>
                  <a:lnTo>
                    <a:pt x="5672743" y="4611529"/>
                  </a:lnTo>
                  <a:lnTo>
                    <a:pt x="5758233" y="4605504"/>
                  </a:lnTo>
                  <a:cubicBezTo>
                    <a:pt x="5807470" y="4598489"/>
                    <a:pt x="5856620" y="4587918"/>
                    <a:pt x="5905397" y="4573763"/>
                  </a:cubicBezTo>
                  <a:lnTo>
                    <a:pt x="6002068" y="4540767"/>
                  </a:lnTo>
                  <a:lnTo>
                    <a:pt x="6194834" y="4757564"/>
                  </a:lnTo>
                  <a:lnTo>
                    <a:pt x="6188916" y="4760541"/>
                  </a:lnTo>
                  <a:cubicBezTo>
                    <a:pt x="6074329" y="4812221"/>
                    <a:pt x="5956339" y="4847901"/>
                    <a:pt x="5837525" y="4867827"/>
                  </a:cubicBezTo>
                  <a:close/>
                  <a:moveTo>
                    <a:pt x="5237817" y="4834290"/>
                  </a:moveTo>
                  <a:cubicBezTo>
                    <a:pt x="5112939" y="4798355"/>
                    <a:pt x="4992317" y="4744079"/>
                    <a:pt x="4879325" y="4671786"/>
                  </a:cubicBezTo>
                  <a:lnTo>
                    <a:pt x="4851045" y="4652123"/>
                  </a:lnTo>
                  <a:lnTo>
                    <a:pt x="5036733" y="4439091"/>
                  </a:lnTo>
                  <a:lnTo>
                    <a:pt x="5114608" y="4486772"/>
                  </a:lnTo>
                  <a:cubicBezTo>
                    <a:pt x="5225024" y="4547809"/>
                    <a:pt x="5343020" y="4587417"/>
                    <a:pt x="5464087" y="4605154"/>
                  </a:cubicBezTo>
                  <a:lnTo>
                    <a:pt x="5478121" y="4606185"/>
                  </a:lnTo>
                  <a:lnTo>
                    <a:pt x="5474256" y="4879615"/>
                  </a:lnTo>
                  <a:lnTo>
                    <a:pt x="5363988" y="4864099"/>
                  </a:lnTo>
                  <a:cubicBezTo>
                    <a:pt x="5321542" y="4856209"/>
                    <a:pt x="5279443" y="4846268"/>
                    <a:pt x="5237817" y="4834290"/>
                  </a:cubicBezTo>
                  <a:close/>
                  <a:moveTo>
                    <a:pt x="1515437" y="4011554"/>
                  </a:moveTo>
                  <a:cubicBezTo>
                    <a:pt x="1488669" y="4001923"/>
                    <a:pt x="1465575" y="3982079"/>
                    <a:pt x="1452501" y="3954308"/>
                  </a:cubicBezTo>
                  <a:lnTo>
                    <a:pt x="1368715" y="3776340"/>
                  </a:lnTo>
                  <a:lnTo>
                    <a:pt x="1190747" y="3860125"/>
                  </a:lnTo>
                  <a:cubicBezTo>
                    <a:pt x="1135205" y="3886275"/>
                    <a:pt x="1068979" y="3862445"/>
                    <a:pt x="1042829" y="3806902"/>
                  </a:cubicBezTo>
                  <a:lnTo>
                    <a:pt x="1042830" y="3806902"/>
                  </a:lnTo>
                  <a:cubicBezTo>
                    <a:pt x="1016681" y="3751358"/>
                    <a:pt x="1040509" y="3685131"/>
                    <a:pt x="1096054" y="3658983"/>
                  </a:cubicBezTo>
                  <a:lnTo>
                    <a:pt x="1274020" y="3575198"/>
                  </a:lnTo>
                  <a:lnTo>
                    <a:pt x="1190235" y="3397231"/>
                  </a:lnTo>
                  <a:cubicBezTo>
                    <a:pt x="1164086" y="3341688"/>
                    <a:pt x="1187915" y="3275462"/>
                    <a:pt x="1243459" y="3249312"/>
                  </a:cubicBezTo>
                  <a:lnTo>
                    <a:pt x="1243459" y="3249313"/>
                  </a:lnTo>
                  <a:cubicBezTo>
                    <a:pt x="1299003" y="3223164"/>
                    <a:pt x="1365229" y="3246993"/>
                    <a:pt x="1391377" y="3302537"/>
                  </a:cubicBezTo>
                  <a:lnTo>
                    <a:pt x="1475161" y="3480503"/>
                  </a:lnTo>
                  <a:lnTo>
                    <a:pt x="1653130" y="3396719"/>
                  </a:lnTo>
                  <a:cubicBezTo>
                    <a:pt x="1694787" y="3377107"/>
                    <a:pt x="1742454" y="3385607"/>
                    <a:pt x="1774715" y="3414516"/>
                  </a:cubicBezTo>
                  <a:lnTo>
                    <a:pt x="1801047" y="3449941"/>
                  </a:lnTo>
                  <a:lnTo>
                    <a:pt x="1811574" y="3492809"/>
                  </a:lnTo>
                  <a:cubicBezTo>
                    <a:pt x="1813300" y="3536093"/>
                    <a:pt x="1789482" y="3578248"/>
                    <a:pt x="1747824" y="3597860"/>
                  </a:cubicBezTo>
                  <a:lnTo>
                    <a:pt x="1569856" y="3681645"/>
                  </a:lnTo>
                  <a:lnTo>
                    <a:pt x="1653642" y="3859613"/>
                  </a:lnTo>
                  <a:cubicBezTo>
                    <a:pt x="1673254" y="3901270"/>
                    <a:pt x="1664753" y="3948937"/>
                    <a:pt x="1635844" y="3981199"/>
                  </a:cubicBezTo>
                  <a:lnTo>
                    <a:pt x="1600419" y="4007532"/>
                  </a:lnTo>
                  <a:lnTo>
                    <a:pt x="1557552" y="4018058"/>
                  </a:lnTo>
                  <a:cubicBezTo>
                    <a:pt x="1543124" y="4018633"/>
                    <a:pt x="1528821" y="4016370"/>
                    <a:pt x="1515437" y="4011554"/>
                  </a:cubicBezTo>
                  <a:close/>
                  <a:moveTo>
                    <a:pt x="307450" y="4631483"/>
                  </a:moveTo>
                  <a:lnTo>
                    <a:pt x="1960695" y="4454388"/>
                  </a:lnTo>
                  <a:lnTo>
                    <a:pt x="1979062" y="4456092"/>
                  </a:lnTo>
                  <a:lnTo>
                    <a:pt x="2733803" y="2191532"/>
                  </a:lnTo>
                  <a:lnTo>
                    <a:pt x="2988986" y="2199308"/>
                  </a:lnTo>
                  <a:lnTo>
                    <a:pt x="2212601" y="4528813"/>
                  </a:lnTo>
                  <a:lnTo>
                    <a:pt x="3443487" y="5675790"/>
                  </a:lnTo>
                  <a:lnTo>
                    <a:pt x="4081447" y="3761628"/>
                  </a:lnTo>
                  <a:lnTo>
                    <a:pt x="4176229" y="4250674"/>
                  </a:lnTo>
                  <a:lnTo>
                    <a:pt x="3677167" y="5748084"/>
                  </a:lnTo>
                  <a:lnTo>
                    <a:pt x="5333798" y="5570626"/>
                  </a:lnTo>
                  <a:lnTo>
                    <a:pt x="5509007" y="5044921"/>
                  </a:lnTo>
                  <a:lnTo>
                    <a:pt x="5777027" y="5014178"/>
                  </a:lnTo>
                  <a:lnTo>
                    <a:pt x="5563811" y="5653921"/>
                  </a:lnTo>
                  <a:lnTo>
                    <a:pt x="5596848" y="5666260"/>
                  </a:lnTo>
                  <a:lnTo>
                    <a:pt x="6802795" y="6789996"/>
                  </a:lnTo>
                  <a:lnTo>
                    <a:pt x="8211206" y="2564135"/>
                  </a:lnTo>
                  <a:lnTo>
                    <a:pt x="6966960" y="1443846"/>
                  </a:lnTo>
                  <a:lnTo>
                    <a:pt x="5964036" y="4453069"/>
                  </a:lnTo>
                  <a:lnTo>
                    <a:pt x="5696016" y="4483811"/>
                  </a:lnTo>
                  <a:lnTo>
                    <a:pt x="6734640" y="1367475"/>
                  </a:lnTo>
                  <a:lnTo>
                    <a:pt x="5078009" y="1544933"/>
                  </a:lnTo>
                  <a:lnTo>
                    <a:pt x="4551813" y="3123754"/>
                  </a:lnTo>
                  <a:lnTo>
                    <a:pt x="4454041" y="2643678"/>
                  </a:lnTo>
                  <a:lnTo>
                    <a:pt x="4843943" y="1473801"/>
                  </a:lnTo>
                  <a:lnTo>
                    <a:pt x="3613054" y="326823"/>
                  </a:lnTo>
                  <a:lnTo>
                    <a:pt x="3165959" y="1668309"/>
                  </a:lnTo>
                  <a:lnTo>
                    <a:pt x="2910776" y="1660533"/>
                  </a:lnTo>
                  <a:lnTo>
                    <a:pt x="3376134" y="264252"/>
                  </a:lnTo>
                  <a:lnTo>
                    <a:pt x="1703252" y="443451"/>
                  </a:lnTo>
                  <a:close/>
                  <a:moveTo>
                    <a:pt x="3432419" y="5994322"/>
                  </a:moveTo>
                  <a:cubicBezTo>
                    <a:pt x="3411182" y="5987904"/>
                    <a:pt x="3392359" y="5975401"/>
                    <a:pt x="3378216" y="5958640"/>
                  </a:cubicBezTo>
                  <a:lnTo>
                    <a:pt x="3364416" y="5936374"/>
                  </a:lnTo>
                  <a:lnTo>
                    <a:pt x="2045034" y="4706935"/>
                  </a:lnTo>
                  <a:lnTo>
                    <a:pt x="2039478" y="4699176"/>
                  </a:lnTo>
                  <a:lnTo>
                    <a:pt x="2027428" y="4697692"/>
                  </a:lnTo>
                  <a:lnTo>
                    <a:pt x="2012819" y="4689309"/>
                  </a:lnTo>
                  <a:lnTo>
                    <a:pt x="1986741" y="4697545"/>
                  </a:lnTo>
                  <a:lnTo>
                    <a:pt x="169227" y="4892238"/>
                  </a:lnTo>
                  <a:cubicBezTo>
                    <a:pt x="118866" y="4897633"/>
                    <a:pt x="72377" y="4871643"/>
                    <a:pt x="49247" y="4829984"/>
                  </a:cubicBezTo>
                  <a:lnTo>
                    <a:pt x="48695" y="4828238"/>
                  </a:lnTo>
                  <a:lnTo>
                    <a:pt x="45649" y="4826490"/>
                  </a:lnTo>
                  <a:cubicBezTo>
                    <a:pt x="6337" y="4791883"/>
                    <a:pt x="-10671" y="4735866"/>
                    <a:pt x="6931" y="4683053"/>
                  </a:cubicBezTo>
                  <a:cubicBezTo>
                    <a:pt x="493643" y="3222701"/>
                    <a:pt x="980356" y="1762348"/>
                    <a:pt x="1467067" y="301995"/>
                  </a:cubicBezTo>
                  <a:cubicBezTo>
                    <a:pt x="1484668" y="249182"/>
                    <a:pt x="1531882" y="214569"/>
                    <a:pt x="1584096" y="210465"/>
                  </a:cubicBezTo>
                  <a:lnTo>
                    <a:pt x="1598821" y="212278"/>
                  </a:lnTo>
                  <a:lnTo>
                    <a:pt x="1616019" y="206847"/>
                  </a:lnTo>
                  <a:cubicBezTo>
                    <a:pt x="2257487" y="138132"/>
                    <a:pt x="2898958" y="69418"/>
                    <a:pt x="3540428" y="705"/>
                  </a:cubicBezTo>
                  <a:cubicBezTo>
                    <a:pt x="3574002" y="-2891"/>
                    <a:pt x="3605854" y="7460"/>
                    <a:pt x="3630212" y="27105"/>
                  </a:cubicBezTo>
                  <a:lnTo>
                    <a:pt x="3634772" y="32520"/>
                  </a:lnTo>
                  <a:lnTo>
                    <a:pt x="3643292" y="33868"/>
                  </a:lnTo>
                  <a:cubicBezTo>
                    <a:pt x="3658213" y="39314"/>
                    <a:pt x="3672312" y="47776"/>
                    <a:pt x="3684664" y="59285"/>
                  </a:cubicBezTo>
                  <a:lnTo>
                    <a:pt x="5009488" y="1293796"/>
                  </a:lnTo>
                  <a:lnTo>
                    <a:pt x="5031903" y="1296556"/>
                  </a:lnTo>
                  <a:lnTo>
                    <a:pt x="5031901" y="1296556"/>
                  </a:lnTo>
                  <a:lnTo>
                    <a:pt x="5042721" y="1302764"/>
                  </a:lnTo>
                  <a:lnTo>
                    <a:pt x="6853665" y="1108777"/>
                  </a:lnTo>
                  <a:cubicBezTo>
                    <a:pt x="6870452" y="1106978"/>
                    <a:pt x="6886808" y="1108667"/>
                    <a:pt x="6902013" y="1113262"/>
                  </a:cubicBezTo>
                  <a:lnTo>
                    <a:pt x="6920605" y="1123095"/>
                  </a:lnTo>
                  <a:lnTo>
                    <a:pt x="6954298" y="1127836"/>
                  </a:lnTo>
                  <a:cubicBezTo>
                    <a:pt x="6968761" y="1132837"/>
                    <a:pt x="6982484" y="1140756"/>
                    <a:pt x="6994573" y="1151641"/>
                  </a:cubicBezTo>
                  <a:lnTo>
                    <a:pt x="8431807" y="2445694"/>
                  </a:lnTo>
                  <a:cubicBezTo>
                    <a:pt x="8468073" y="2478346"/>
                    <a:pt x="8479336" y="2528413"/>
                    <a:pt x="8464334" y="2571805"/>
                  </a:cubicBezTo>
                  <a:lnTo>
                    <a:pt x="8452305" y="2592157"/>
                  </a:lnTo>
                  <a:lnTo>
                    <a:pt x="8448008" y="2627058"/>
                  </a:lnTo>
                  <a:lnTo>
                    <a:pt x="6995686" y="6984675"/>
                  </a:lnTo>
                  <a:cubicBezTo>
                    <a:pt x="6990348" y="7000692"/>
                    <a:pt x="6982016" y="7014867"/>
                    <a:pt x="6971521" y="7026790"/>
                  </a:cubicBezTo>
                  <a:lnTo>
                    <a:pt x="6967933" y="7029551"/>
                  </a:lnTo>
                  <a:lnTo>
                    <a:pt x="6965671" y="7043846"/>
                  </a:lnTo>
                  <a:cubicBezTo>
                    <a:pt x="6960224" y="7058766"/>
                    <a:pt x="6951764" y="7072866"/>
                    <a:pt x="6940254" y="7085217"/>
                  </a:cubicBezTo>
                  <a:lnTo>
                    <a:pt x="6940255" y="7085217"/>
                  </a:lnTo>
                  <a:cubicBezTo>
                    <a:pt x="6905727" y="7122271"/>
                    <a:pt x="6853573" y="7133071"/>
                    <a:pt x="6808811" y="7116732"/>
                  </a:cubicBezTo>
                  <a:cubicBezTo>
                    <a:pt x="6793892" y="7111286"/>
                    <a:pt x="6779791" y="7102825"/>
                    <a:pt x="6767440" y="7091315"/>
                  </a:cubicBezTo>
                  <a:cubicBezTo>
                    <a:pt x="6321669" y="6675933"/>
                    <a:pt x="5875900" y="6260553"/>
                    <a:pt x="5430131" y="5845172"/>
                  </a:cubicBezTo>
                  <a:lnTo>
                    <a:pt x="5411502" y="5819158"/>
                  </a:lnTo>
                  <a:lnTo>
                    <a:pt x="5381100" y="5815416"/>
                  </a:lnTo>
                  <a:lnTo>
                    <a:pt x="5350495" y="5797855"/>
                  </a:lnTo>
                  <a:lnTo>
                    <a:pt x="3477439" y="5998497"/>
                  </a:lnTo>
                  <a:cubicBezTo>
                    <a:pt x="3461807" y="6000173"/>
                    <a:pt x="3446577" y="5998599"/>
                    <a:pt x="3432419" y="5994322"/>
                  </a:cubicBezTo>
                  <a:close/>
                </a:path>
              </a:pathLst>
            </a:custGeom>
            <a:solidFill>
              <a:srgbClr val="008080"/>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solidFill>
                  <a:schemeClr val="tx1"/>
                </a:solidFill>
              </a:endParaRPr>
            </a:p>
          </p:txBody>
        </p:sp>
      </p:grpSp>
      <p:grpSp>
        <p:nvGrpSpPr>
          <p:cNvPr id="62" name="Group 10">
            <a:extLst>
              <a:ext uri="{FF2B5EF4-FFF2-40B4-BE49-F238E27FC236}">
                <a16:creationId xmlns:a16="http://schemas.microsoft.com/office/drawing/2014/main" id="{04F1AD3B-6EAC-4774-9C69-0929808E4CA8}"/>
              </a:ext>
            </a:extLst>
          </p:cNvPr>
          <p:cNvGrpSpPr/>
          <p:nvPr/>
        </p:nvGrpSpPr>
        <p:grpSpPr>
          <a:xfrm>
            <a:off x="1186541" y="2567536"/>
            <a:ext cx="1249581" cy="1250897"/>
            <a:chOff x="256131" y="4176675"/>
            <a:chExt cx="1488832" cy="1490400"/>
          </a:xfrm>
        </p:grpSpPr>
        <p:sp>
          <p:nvSpPr>
            <p:cNvPr id="63" name="Rectangle: Rounded Corners 11">
              <a:extLst>
                <a:ext uri="{FF2B5EF4-FFF2-40B4-BE49-F238E27FC236}">
                  <a16:creationId xmlns:a16="http://schemas.microsoft.com/office/drawing/2014/main" id="{947973CD-9026-49C8-A6F9-4EA3678A7FF5}"/>
                </a:ext>
              </a:extLst>
            </p:cNvPr>
            <p:cNvSpPr/>
            <p:nvPr/>
          </p:nvSpPr>
          <p:spPr>
            <a:xfrm>
              <a:off x="256131" y="4176675"/>
              <a:ext cx="1488832" cy="14904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r>
                <a:rPr lang="en-US" sz="1600" b="1" dirty="0">
                  <a:latin typeface="Arial Black" panose="020B0A04020102020204" pitchFamily="34" charset="0"/>
                </a:rPr>
                <a:t>STEP 1</a:t>
              </a:r>
            </a:p>
          </p:txBody>
        </p:sp>
        <p:sp>
          <p:nvSpPr>
            <p:cNvPr id="64" name="Rectangle: Rounded Corners 12">
              <a:extLst>
                <a:ext uri="{FF2B5EF4-FFF2-40B4-BE49-F238E27FC236}">
                  <a16:creationId xmlns:a16="http://schemas.microsoft.com/office/drawing/2014/main" id="{3E0E56D5-7009-4146-A997-70023520556F}"/>
                </a:ext>
              </a:extLst>
            </p:cNvPr>
            <p:cNvSpPr/>
            <p:nvPr/>
          </p:nvSpPr>
          <p:spPr>
            <a:xfrm>
              <a:off x="377868" y="4259045"/>
              <a:ext cx="1245359" cy="1035134"/>
            </a:xfrm>
            <a:prstGeom prst="round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nvGrpSpPr>
            <p:cNvPr id="65" name="Group 13">
              <a:extLst>
                <a:ext uri="{FF2B5EF4-FFF2-40B4-BE49-F238E27FC236}">
                  <a16:creationId xmlns:a16="http://schemas.microsoft.com/office/drawing/2014/main" id="{77CF70D4-C552-4F4B-A515-AF37921EF29A}"/>
                </a:ext>
              </a:extLst>
            </p:cNvPr>
            <p:cNvGrpSpPr/>
            <p:nvPr/>
          </p:nvGrpSpPr>
          <p:grpSpPr>
            <a:xfrm>
              <a:off x="430988" y="4259045"/>
              <a:ext cx="1182803" cy="1035135"/>
              <a:chOff x="49330" y="-591802"/>
              <a:chExt cx="9051593" cy="7921544"/>
            </a:xfrm>
            <a:solidFill>
              <a:schemeClr val="accent2"/>
            </a:solidFill>
          </p:grpSpPr>
          <p:pic>
            <p:nvPicPr>
              <p:cNvPr id="66" name="Graphic 14" descr="Single gear">
                <a:extLst>
                  <a:ext uri="{FF2B5EF4-FFF2-40B4-BE49-F238E27FC236}">
                    <a16:creationId xmlns:a16="http://schemas.microsoft.com/office/drawing/2014/main" id="{0344BF39-2B17-41B9-814E-1AD38B3825A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320760" y="-591802"/>
                <a:ext cx="4839148" cy="4839148"/>
              </a:xfrm>
              <a:custGeom>
                <a:avLst/>
                <a:gdLst>
                  <a:gd name="connsiteX0" fmla="*/ 2419575 w 4839148"/>
                  <a:gd name="connsiteY0" fmla="*/ 1265347 h 4839148"/>
                  <a:gd name="connsiteX1" fmla="*/ 1265347 w 4839148"/>
                  <a:gd name="connsiteY1" fmla="*/ 2419575 h 4839148"/>
                  <a:gd name="connsiteX2" fmla="*/ 2419575 w 4839148"/>
                  <a:gd name="connsiteY2" fmla="*/ 3573803 h 4839148"/>
                  <a:gd name="connsiteX3" fmla="*/ 3573803 w 4839148"/>
                  <a:gd name="connsiteY3" fmla="*/ 2419575 h 4839148"/>
                  <a:gd name="connsiteX4" fmla="*/ 2419575 w 4839148"/>
                  <a:gd name="connsiteY4" fmla="*/ 1265347 h 4839148"/>
                  <a:gd name="connsiteX5" fmla="*/ 0 w 4839148"/>
                  <a:gd name="connsiteY5" fmla="*/ 0 h 4839148"/>
                  <a:gd name="connsiteX6" fmla="*/ 4839148 w 4839148"/>
                  <a:gd name="connsiteY6" fmla="*/ 0 h 4839148"/>
                  <a:gd name="connsiteX7" fmla="*/ 4839148 w 4839148"/>
                  <a:gd name="connsiteY7" fmla="*/ 4839148 h 4839148"/>
                  <a:gd name="connsiteX8" fmla="*/ 0 w 4839148"/>
                  <a:gd name="connsiteY8" fmla="*/ 4839148 h 483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148" h="4839148">
                    <a:moveTo>
                      <a:pt x="2419575" y="1265347"/>
                    </a:moveTo>
                    <a:cubicBezTo>
                      <a:pt x="1782112" y="1265347"/>
                      <a:pt x="1265347" y="1782112"/>
                      <a:pt x="1265347" y="2419575"/>
                    </a:cubicBezTo>
                    <a:cubicBezTo>
                      <a:pt x="1265347" y="3057038"/>
                      <a:pt x="1782112" y="3573803"/>
                      <a:pt x="2419575" y="3573803"/>
                    </a:cubicBezTo>
                    <a:cubicBezTo>
                      <a:pt x="3057038" y="3573803"/>
                      <a:pt x="3573803" y="3057038"/>
                      <a:pt x="3573803" y="2419575"/>
                    </a:cubicBezTo>
                    <a:cubicBezTo>
                      <a:pt x="3573803" y="1782112"/>
                      <a:pt x="3057038" y="1265347"/>
                      <a:pt x="2419575" y="1265347"/>
                    </a:cubicBezTo>
                    <a:close/>
                    <a:moveTo>
                      <a:pt x="0" y="0"/>
                    </a:moveTo>
                    <a:lnTo>
                      <a:pt x="4839148" y="0"/>
                    </a:lnTo>
                    <a:lnTo>
                      <a:pt x="4839148" y="4839148"/>
                    </a:lnTo>
                    <a:lnTo>
                      <a:pt x="0" y="4839148"/>
                    </a:lnTo>
                    <a:close/>
                  </a:path>
                </a:pathLst>
              </a:custGeom>
            </p:spPr>
          </p:pic>
          <p:pic>
            <p:nvPicPr>
              <p:cNvPr id="67" name="Graphic 15" descr="Single gear">
                <a:extLst>
                  <a:ext uri="{FF2B5EF4-FFF2-40B4-BE49-F238E27FC236}">
                    <a16:creationId xmlns:a16="http://schemas.microsoft.com/office/drawing/2014/main" id="{4D41F69E-1906-4FB9-8CDF-F306FFB1BBA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0173410">
                <a:off x="49330" y="2490594"/>
                <a:ext cx="4839148" cy="4839148"/>
              </a:xfrm>
              <a:custGeom>
                <a:avLst/>
                <a:gdLst>
                  <a:gd name="connsiteX0" fmla="*/ 2419575 w 4839148"/>
                  <a:gd name="connsiteY0" fmla="*/ 1265347 h 4839148"/>
                  <a:gd name="connsiteX1" fmla="*/ 1265347 w 4839148"/>
                  <a:gd name="connsiteY1" fmla="*/ 2419575 h 4839148"/>
                  <a:gd name="connsiteX2" fmla="*/ 2419575 w 4839148"/>
                  <a:gd name="connsiteY2" fmla="*/ 3573803 h 4839148"/>
                  <a:gd name="connsiteX3" fmla="*/ 3573803 w 4839148"/>
                  <a:gd name="connsiteY3" fmla="*/ 2419575 h 4839148"/>
                  <a:gd name="connsiteX4" fmla="*/ 2419575 w 4839148"/>
                  <a:gd name="connsiteY4" fmla="*/ 1265347 h 4839148"/>
                  <a:gd name="connsiteX5" fmla="*/ 0 w 4839148"/>
                  <a:gd name="connsiteY5" fmla="*/ 0 h 4839148"/>
                  <a:gd name="connsiteX6" fmla="*/ 4839148 w 4839148"/>
                  <a:gd name="connsiteY6" fmla="*/ 0 h 4839148"/>
                  <a:gd name="connsiteX7" fmla="*/ 4839148 w 4839148"/>
                  <a:gd name="connsiteY7" fmla="*/ 4839148 h 4839148"/>
                  <a:gd name="connsiteX8" fmla="*/ 0 w 4839148"/>
                  <a:gd name="connsiteY8" fmla="*/ 4839148 h 483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148" h="4839148">
                    <a:moveTo>
                      <a:pt x="2419575" y="1265347"/>
                    </a:moveTo>
                    <a:cubicBezTo>
                      <a:pt x="1782112" y="1265347"/>
                      <a:pt x="1265347" y="1782112"/>
                      <a:pt x="1265347" y="2419575"/>
                    </a:cubicBezTo>
                    <a:cubicBezTo>
                      <a:pt x="1265347" y="3057038"/>
                      <a:pt x="1782112" y="3573803"/>
                      <a:pt x="2419575" y="3573803"/>
                    </a:cubicBezTo>
                    <a:cubicBezTo>
                      <a:pt x="3057038" y="3573803"/>
                      <a:pt x="3573803" y="3057038"/>
                      <a:pt x="3573803" y="2419575"/>
                    </a:cubicBezTo>
                    <a:cubicBezTo>
                      <a:pt x="3573803" y="1782112"/>
                      <a:pt x="3057038" y="1265347"/>
                      <a:pt x="2419575" y="1265347"/>
                    </a:cubicBezTo>
                    <a:close/>
                    <a:moveTo>
                      <a:pt x="0" y="0"/>
                    </a:moveTo>
                    <a:lnTo>
                      <a:pt x="4839148" y="0"/>
                    </a:lnTo>
                    <a:lnTo>
                      <a:pt x="4839148" y="4839148"/>
                    </a:lnTo>
                    <a:lnTo>
                      <a:pt x="0" y="4839148"/>
                    </a:lnTo>
                    <a:close/>
                  </a:path>
                </a:pathLst>
              </a:custGeom>
            </p:spPr>
          </p:pic>
          <p:sp>
            <p:nvSpPr>
              <p:cNvPr id="68" name="Minus Sign 16">
                <a:extLst>
                  <a:ext uri="{FF2B5EF4-FFF2-40B4-BE49-F238E27FC236}">
                    <a16:creationId xmlns:a16="http://schemas.microsoft.com/office/drawing/2014/main" id="{FFD0EB2A-8BA8-4759-9C31-03E04FAAE60B}"/>
                  </a:ext>
                </a:extLst>
              </p:cNvPr>
              <p:cNvSpPr/>
              <p:nvPr/>
            </p:nvSpPr>
            <p:spPr>
              <a:xfrm>
                <a:off x="1497996" y="3897599"/>
                <a:ext cx="1941816" cy="2025137"/>
              </a:xfrm>
              <a:prstGeom prst="mathMinus">
                <a:avLst>
                  <a:gd name="adj1" fmla="val 1725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pic>
            <p:nvPicPr>
              <p:cNvPr id="69" name="Graphic 17" descr="Single gear">
                <a:extLst>
                  <a:ext uri="{FF2B5EF4-FFF2-40B4-BE49-F238E27FC236}">
                    <a16:creationId xmlns:a16="http://schemas.microsoft.com/office/drawing/2014/main" id="{54C8FD29-43CE-436D-99F7-2D91EB8DB3D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323157">
                <a:off x="3573363" y="1616730"/>
                <a:ext cx="5527560" cy="5527560"/>
              </a:xfrm>
              <a:custGeom>
                <a:avLst/>
                <a:gdLst>
                  <a:gd name="connsiteX0" fmla="*/ 2419575 w 4839148"/>
                  <a:gd name="connsiteY0" fmla="*/ 1265347 h 4839148"/>
                  <a:gd name="connsiteX1" fmla="*/ 1265347 w 4839148"/>
                  <a:gd name="connsiteY1" fmla="*/ 2419575 h 4839148"/>
                  <a:gd name="connsiteX2" fmla="*/ 2419575 w 4839148"/>
                  <a:gd name="connsiteY2" fmla="*/ 3573803 h 4839148"/>
                  <a:gd name="connsiteX3" fmla="*/ 3573803 w 4839148"/>
                  <a:gd name="connsiteY3" fmla="*/ 2419575 h 4839148"/>
                  <a:gd name="connsiteX4" fmla="*/ 2419575 w 4839148"/>
                  <a:gd name="connsiteY4" fmla="*/ 1265347 h 4839148"/>
                  <a:gd name="connsiteX5" fmla="*/ 0 w 4839148"/>
                  <a:gd name="connsiteY5" fmla="*/ 0 h 4839148"/>
                  <a:gd name="connsiteX6" fmla="*/ 4839148 w 4839148"/>
                  <a:gd name="connsiteY6" fmla="*/ 0 h 4839148"/>
                  <a:gd name="connsiteX7" fmla="*/ 4839148 w 4839148"/>
                  <a:gd name="connsiteY7" fmla="*/ 4839148 h 4839148"/>
                  <a:gd name="connsiteX8" fmla="*/ 0 w 4839148"/>
                  <a:gd name="connsiteY8" fmla="*/ 4839148 h 483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148" h="4839148">
                    <a:moveTo>
                      <a:pt x="2419575" y="1265347"/>
                    </a:moveTo>
                    <a:cubicBezTo>
                      <a:pt x="1782112" y="1265347"/>
                      <a:pt x="1265347" y="1782112"/>
                      <a:pt x="1265347" y="2419575"/>
                    </a:cubicBezTo>
                    <a:cubicBezTo>
                      <a:pt x="1265347" y="3057038"/>
                      <a:pt x="1782112" y="3573803"/>
                      <a:pt x="2419575" y="3573803"/>
                    </a:cubicBezTo>
                    <a:cubicBezTo>
                      <a:pt x="3057038" y="3573803"/>
                      <a:pt x="3573803" y="3057038"/>
                      <a:pt x="3573803" y="2419575"/>
                    </a:cubicBezTo>
                    <a:cubicBezTo>
                      <a:pt x="3573803" y="1782112"/>
                      <a:pt x="3057038" y="1265347"/>
                      <a:pt x="2419575" y="1265347"/>
                    </a:cubicBezTo>
                    <a:close/>
                    <a:moveTo>
                      <a:pt x="0" y="0"/>
                    </a:moveTo>
                    <a:lnTo>
                      <a:pt x="4839148" y="0"/>
                    </a:lnTo>
                    <a:lnTo>
                      <a:pt x="4839148" y="4839148"/>
                    </a:lnTo>
                    <a:lnTo>
                      <a:pt x="0" y="4839148"/>
                    </a:lnTo>
                    <a:close/>
                  </a:path>
                </a:pathLst>
              </a:custGeom>
            </p:spPr>
          </p:pic>
          <p:sp>
            <p:nvSpPr>
              <p:cNvPr id="70" name="Freeform: Shape 18">
                <a:extLst>
                  <a:ext uri="{FF2B5EF4-FFF2-40B4-BE49-F238E27FC236}">
                    <a16:creationId xmlns:a16="http://schemas.microsoft.com/office/drawing/2014/main" id="{7188335B-8188-461D-ACE3-6D4FA60E570A}"/>
                  </a:ext>
                </a:extLst>
              </p:cNvPr>
              <p:cNvSpPr/>
              <p:nvPr/>
            </p:nvSpPr>
            <p:spPr>
              <a:xfrm>
                <a:off x="5682164" y="3324634"/>
                <a:ext cx="1393572" cy="2142971"/>
              </a:xfrm>
              <a:custGeom>
                <a:avLst/>
                <a:gdLst>
                  <a:gd name="connsiteX0" fmla="*/ 1155668 w 2395947"/>
                  <a:gd name="connsiteY0" fmla="*/ 3192771 h 3684377"/>
                  <a:gd name="connsiteX1" fmla="*/ 1401471 w 2395947"/>
                  <a:gd name="connsiteY1" fmla="*/ 3438574 h 3684377"/>
                  <a:gd name="connsiteX2" fmla="*/ 1155668 w 2395947"/>
                  <a:gd name="connsiteY2" fmla="*/ 3684377 h 3684377"/>
                  <a:gd name="connsiteX3" fmla="*/ 909865 w 2395947"/>
                  <a:gd name="connsiteY3" fmla="*/ 3438574 h 3684377"/>
                  <a:gd name="connsiteX4" fmla="*/ 1155668 w 2395947"/>
                  <a:gd name="connsiteY4" fmla="*/ 3192771 h 3684377"/>
                  <a:gd name="connsiteX5" fmla="*/ 1209063 w 2395947"/>
                  <a:gd name="connsiteY5" fmla="*/ 51 h 3684377"/>
                  <a:gd name="connsiteX6" fmla="*/ 2052885 w 2395947"/>
                  <a:gd name="connsiteY6" fmla="*/ 358780 h 3684377"/>
                  <a:gd name="connsiteX7" fmla="*/ 2052884 w 2395947"/>
                  <a:gd name="connsiteY7" fmla="*/ 358781 h 3684377"/>
                  <a:gd name="connsiteX8" fmla="*/ 2037166 w 2395947"/>
                  <a:gd name="connsiteY8" fmla="*/ 2052936 h 3684377"/>
                  <a:gd name="connsiteX9" fmla="*/ 1817316 w 2395947"/>
                  <a:gd name="connsiteY9" fmla="*/ 2268744 h 3684377"/>
                  <a:gd name="connsiteX10" fmla="*/ 1817316 w 2395947"/>
                  <a:gd name="connsiteY10" fmla="*/ 2283179 h 3684377"/>
                  <a:gd name="connsiteX11" fmla="*/ 1807819 w 2395947"/>
                  <a:gd name="connsiteY11" fmla="*/ 2288334 h 3684377"/>
                  <a:gd name="connsiteX12" fmla="*/ 1760070 w 2395947"/>
                  <a:gd name="connsiteY12" fmla="*/ 2324938 h 3684377"/>
                  <a:gd name="connsiteX13" fmla="*/ 1673943 w 2395947"/>
                  <a:gd name="connsiteY13" fmla="*/ 2409482 h 3684377"/>
                  <a:gd name="connsiteX14" fmla="*/ 1673943 w 2395947"/>
                  <a:gd name="connsiteY14" fmla="*/ 2400482 h 3684377"/>
                  <a:gd name="connsiteX15" fmla="*/ 1646226 w 2395947"/>
                  <a:gd name="connsiteY15" fmla="*/ 2427546 h 3684377"/>
                  <a:gd name="connsiteX16" fmla="*/ 1655540 w 2395947"/>
                  <a:gd name="connsiteY16" fmla="*/ 2427546 h 3684377"/>
                  <a:gd name="connsiteX17" fmla="*/ 1604375 w 2395947"/>
                  <a:gd name="connsiteY17" fmla="*/ 2477770 h 3684377"/>
                  <a:gd name="connsiteX18" fmla="*/ 1569740 w 2395947"/>
                  <a:gd name="connsiteY18" fmla="*/ 2520779 h 3684377"/>
                  <a:gd name="connsiteX19" fmla="*/ 1398426 w 2395947"/>
                  <a:gd name="connsiteY19" fmla="*/ 3058309 h 3684377"/>
                  <a:gd name="connsiteX20" fmla="*/ 1399151 w 2395947"/>
                  <a:gd name="connsiteY20" fmla="*/ 3072664 h 3684377"/>
                  <a:gd name="connsiteX21" fmla="*/ 937902 w 2395947"/>
                  <a:gd name="connsiteY21" fmla="*/ 3072664 h 3684377"/>
                  <a:gd name="connsiteX22" fmla="*/ 937177 w 2395947"/>
                  <a:gd name="connsiteY22" fmla="*/ 3058309 h 3684377"/>
                  <a:gd name="connsiteX23" fmla="*/ 1606319 w 2395947"/>
                  <a:gd name="connsiteY23" fmla="*/ 1869709 h 3684377"/>
                  <a:gd name="connsiteX24" fmla="*/ 1673942 w 2395947"/>
                  <a:gd name="connsiteY24" fmla="*/ 1835091 h 3684377"/>
                  <a:gd name="connsiteX25" fmla="*/ 1673942 w 2395947"/>
                  <a:gd name="connsiteY25" fmla="*/ 1831056 h 3684377"/>
                  <a:gd name="connsiteX26" fmla="*/ 1770053 w 2395947"/>
                  <a:gd name="connsiteY26" fmla="*/ 1751757 h 3684377"/>
                  <a:gd name="connsiteX27" fmla="*/ 2001957 w 2395947"/>
                  <a:gd name="connsiteY27" fmla="*/ 1191891 h 3684377"/>
                  <a:gd name="connsiteX28" fmla="*/ 1210188 w 2395947"/>
                  <a:gd name="connsiteY28" fmla="*/ 400123 h 3684377"/>
                  <a:gd name="connsiteX29" fmla="*/ 418419 w 2395947"/>
                  <a:gd name="connsiteY29" fmla="*/ 1191892 h 3684377"/>
                  <a:gd name="connsiteX30" fmla="*/ 418502 w 2395947"/>
                  <a:gd name="connsiteY30" fmla="*/ 1193549 h 3684377"/>
                  <a:gd name="connsiteX31" fmla="*/ 256 w 2395947"/>
                  <a:gd name="connsiteY31" fmla="*/ 1193548 h 3684377"/>
                  <a:gd name="connsiteX32" fmla="*/ 0 w 2395947"/>
                  <a:gd name="connsiteY32" fmla="*/ 1186885 h 3684377"/>
                  <a:gd name="connsiteX33" fmla="*/ 358730 w 2395947"/>
                  <a:gd name="connsiteY33" fmla="*/ 343062 h 3684377"/>
                  <a:gd name="connsiteX34" fmla="*/ 1209063 w 2395947"/>
                  <a:gd name="connsiteY34" fmla="*/ 51 h 3684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95947" h="3684377">
                    <a:moveTo>
                      <a:pt x="1155668" y="3192771"/>
                    </a:moveTo>
                    <a:cubicBezTo>
                      <a:pt x="1291421" y="3192771"/>
                      <a:pt x="1401471" y="3302821"/>
                      <a:pt x="1401471" y="3438574"/>
                    </a:cubicBezTo>
                    <a:cubicBezTo>
                      <a:pt x="1401471" y="3574327"/>
                      <a:pt x="1291421" y="3684377"/>
                      <a:pt x="1155668" y="3684377"/>
                    </a:cubicBezTo>
                    <a:cubicBezTo>
                      <a:pt x="1019915" y="3684377"/>
                      <a:pt x="909865" y="3574327"/>
                      <a:pt x="909865" y="3438574"/>
                    </a:cubicBezTo>
                    <a:cubicBezTo>
                      <a:pt x="909865" y="3302821"/>
                      <a:pt x="1019915" y="3192771"/>
                      <a:pt x="1155668" y="3192771"/>
                    </a:cubicBezTo>
                    <a:close/>
                    <a:moveTo>
                      <a:pt x="1209063" y="51"/>
                    </a:moveTo>
                    <a:cubicBezTo>
                      <a:pt x="1515644" y="2895"/>
                      <a:pt x="1821141" y="122696"/>
                      <a:pt x="2052885" y="358780"/>
                    </a:cubicBezTo>
                    <a:lnTo>
                      <a:pt x="2052884" y="358781"/>
                    </a:lnTo>
                    <a:cubicBezTo>
                      <a:pt x="2516371" y="830949"/>
                      <a:pt x="2509334" y="1589448"/>
                      <a:pt x="2037166" y="2052936"/>
                    </a:cubicBezTo>
                    <a:lnTo>
                      <a:pt x="1817316" y="2268744"/>
                    </a:lnTo>
                    <a:lnTo>
                      <a:pt x="1817316" y="2283179"/>
                    </a:lnTo>
                    <a:lnTo>
                      <a:pt x="1807819" y="2288334"/>
                    </a:lnTo>
                    <a:lnTo>
                      <a:pt x="1760070" y="2324938"/>
                    </a:lnTo>
                    <a:lnTo>
                      <a:pt x="1673943" y="2409482"/>
                    </a:lnTo>
                    <a:lnTo>
                      <a:pt x="1673943" y="2400482"/>
                    </a:lnTo>
                    <a:lnTo>
                      <a:pt x="1646226" y="2427546"/>
                    </a:lnTo>
                    <a:lnTo>
                      <a:pt x="1655540" y="2427546"/>
                    </a:lnTo>
                    <a:lnTo>
                      <a:pt x="1604375" y="2477770"/>
                    </a:lnTo>
                    <a:lnTo>
                      <a:pt x="1569740" y="2520779"/>
                    </a:lnTo>
                    <a:cubicBezTo>
                      <a:pt x="1461862" y="2672479"/>
                      <a:pt x="1398426" y="2857986"/>
                      <a:pt x="1398426" y="3058309"/>
                    </a:cubicBezTo>
                    <a:lnTo>
                      <a:pt x="1399151" y="3072664"/>
                    </a:lnTo>
                    <a:lnTo>
                      <a:pt x="937902" y="3072664"/>
                    </a:lnTo>
                    <a:lnTo>
                      <a:pt x="937177" y="3058309"/>
                    </a:lnTo>
                    <a:cubicBezTo>
                      <a:pt x="937177" y="2554592"/>
                      <a:pt x="1205153" y="2113463"/>
                      <a:pt x="1606319" y="1869709"/>
                    </a:cubicBezTo>
                    <a:lnTo>
                      <a:pt x="1673942" y="1835091"/>
                    </a:lnTo>
                    <a:lnTo>
                      <a:pt x="1673942" y="1831056"/>
                    </a:lnTo>
                    <a:lnTo>
                      <a:pt x="1770053" y="1751757"/>
                    </a:lnTo>
                    <a:cubicBezTo>
                      <a:pt x="1913335" y="1608475"/>
                      <a:pt x="2001957" y="1410533"/>
                      <a:pt x="2001957" y="1191891"/>
                    </a:cubicBezTo>
                    <a:cubicBezTo>
                      <a:pt x="2001957" y="754610"/>
                      <a:pt x="1647470" y="400123"/>
                      <a:pt x="1210188" y="400123"/>
                    </a:cubicBezTo>
                    <a:cubicBezTo>
                      <a:pt x="772906" y="400123"/>
                      <a:pt x="418419" y="754609"/>
                      <a:pt x="418419" y="1191892"/>
                    </a:cubicBezTo>
                    <a:lnTo>
                      <a:pt x="418502" y="1193549"/>
                    </a:lnTo>
                    <a:lnTo>
                      <a:pt x="256" y="1193548"/>
                    </a:lnTo>
                    <a:lnTo>
                      <a:pt x="0" y="1186885"/>
                    </a:lnTo>
                    <a:cubicBezTo>
                      <a:pt x="2844" y="880303"/>
                      <a:pt x="122645" y="574807"/>
                      <a:pt x="358730" y="343062"/>
                    </a:cubicBezTo>
                    <a:cubicBezTo>
                      <a:pt x="594814" y="111318"/>
                      <a:pt x="902481" y="-2794"/>
                      <a:pt x="1209063" y="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sp>
            <p:nvSpPr>
              <p:cNvPr id="71" name="Plus Sign 19">
                <a:extLst>
                  <a:ext uri="{FF2B5EF4-FFF2-40B4-BE49-F238E27FC236}">
                    <a16:creationId xmlns:a16="http://schemas.microsoft.com/office/drawing/2014/main" id="{91CCD1B3-F4DA-4F4B-8B75-86AAFE88B3D8}"/>
                  </a:ext>
                </a:extLst>
              </p:cNvPr>
              <p:cNvSpPr/>
              <p:nvPr/>
            </p:nvSpPr>
            <p:spPr>
              <a:xfrm>
                <a:off x="2769426" y="967666"/>
                <a:ext cx="1941816" cy="1765628"/>
              </a:xfrm>
              <a:prstGeom prst="mathPlus">
                <a:avLst>
                  <a:gd name="adj1" fmla="val 1748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grpSp>
    </p:spTree>
    <p:extLst>
      <p:ext uri="{BB962C8B-B14F-4D97-AF65-F5344CB8AC3E}">
        <p14:creationId xmlns:p14="http://schemas.microsoft.com/office/powerpoint/2010/main" val="242208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mph" presetSubtype="2" fill="hold" nodeType="withEffect">
                                  <p:stCondLst>
                                    <p:cond delay="0"/>
                                  </p:stCondLst>
                                  <p:childTnLst>
                                    <p:animClr clrSpc="rgb" dir="cw">
                                      <p:cBhvr>
                                        <p:cTn id="6" dur="2000" fill="hold"/>
                                        <p:tgtEl>
                                          <p:spTgt spid="18"/>
                                        </p:tgtEl>
                                        <p:attrNameLst>
                                          <p:attrName>fillcolor</p:attrName>
                                        </p:attrNameLst>
                                      </p:cBhvr>
                                      <p:to>
                                        <a:srgbClr val="D8D8D8"/>
                                      </p:to>
                                    </p:animClr>
                                    <p:set>
                                      <p:cBhvr>
                                        <p:cTn id="7" dur="2000" fill="hold"/>
                                        <p:tgtEl>
                                          <p:spTgt spid="18"/>
                                        </p:tgtEl>
                                        <p:attrNameLst>
                                          <p:attrName>fill.type</p:attrName>
                                        </p:attrNameLst>
                                      </p:cBhvr>
                                      <p:to>
                                        <p:strVal val="solid"/>
                                      </p:to>
                                    </p:set>
                                    <p:set>
                                      <p:cBhvr>
                                        <p:cTn id="8" dur="2000" fill="hold"/>
                                        <p:tgtEl>
                                          <p:spTgt spid="18"/>
                                        </p:tgtEl>
                                        <p:attrNameLst>
                                          <p:attrName>fill.on</p:attrName>
                                        </p:attrNameLst>
                                      </p:cBhvr>
                                      <p:to>
                                        <p:strVal val="true"/>
                                      </p:to>
                                    </p:set>
                                  </p:childTnLst>
                                </p:cTn>
                              </p:par>
                              <p:par>
                                <p:cTn id="9" presetID="1" presetClass="emph" presetSubtype="2" fill="hold" nodeType="withEffect">
                                  <p:stCondLst>
                                    <p:cond delay="0"/>
                                  </p:stCondLst>
                                  <p:childTnLst>
                                    <p:animClr clrSpc="rgb" dir="cw">
                                      <p:cBhvr>
                                        <p:cTn id="10" dur="2000" fill="hold"/>
                                        <p:tgtEl>
                                          <p:spTgt spid="19"/>
                                        </p:tgtEl>
                                        <p:attrNameLst>
                                          <p:attrName>fillcolor</p:attrName>
                                        </p:attrNameLst>
                                      </p:cBhvr>
                                      <p:to>
                                        <a:srgbClr val="D8D8D8"/>
                                      </p:to>
                                    </p:animClr>
                                    <p:set>
                                      <p:cBhvr>
                                        <p:cTn id="11" dur="2000" fill="hold"/>
                                        <p:tgtEl>
                                          <p:spTgt spid="19"/>
                                        </p:tgtEl>
                                        <p:attrNameLst>
                                          <p:attrName>fill.type</p:attrName>
                                        </p:attrNameLst>
                                      </p:cBhvr>
                                      <p:to>
                                        <p:strVal val="solid"/>
                                      </p:to>
                                    </p:set>
                                    <p:set>
                                      <p:cBhvr>
                                        <p:cTn id="12" dur="2000" fill="hold"/>
                                        <p:tgtEl>
                                          <p:spTgt spid="19"/>
                                        </p:tgtEl>
                                        <p:attrNameLst>
                                          <p:attrName>fill.on</p:attrName>
                                        </p:attrNameLst>
                                      </p:cBhvr>
                                      <p:to>
                                        <p:strVal val="true"/>
                                      </p:to>
                                    </p:set>
                                  </p:childTnLst>
                                </p:cTn>
                              </p:par>
                              <p:par>
                                <p:cTn id="13" presetID="1" presetClass="emph" presetSubtype="2" fill="hold" nodeType="withEffect">
                                  <p:stCondLst>
                                    <p:cond delay="0"/>
                                  </p:stCondLst>
                                  <p:childTnLst>
                                    <p:animClr clrSpc="rgb" dir="cw">
                                      <p:cBhvr>
                                        <p:cTn id="14" dur="2000" fill="hold"/>
                                        <p:tgtEl>
                                          <p:spTgt spid="20"/>
                                        </p:tgtEl>
                                        <p:attrNameLst>
                                          <p:attrName>fillcolor</p:attrName>
                                        </p:attrNameLst>
                                      </p:cBhvr>
                                      <p:to>
                                        <a:srgbClr val="D8D8D8"/>
                                      </p:to>
                                    </p:animClr>
                                    <p:set>
                                      <p:cBhvr>
                                        <p:cTn id="15" dur="2000" fill="hold"/>
                                        <p:tgtEl>
                                          <p:spTgt spid="20"/>
                                        </p:tgtEl>
                                        <p:attrNameLst>
                                          <p:attrName>fill.type</p:attrName>
                                        </p:attrNameLst>
                                      </p:cBhvr>
                                      <p:to>
                                        <p:strVal val="solid"/>
                                      </p:to>
                                    </p:set>
                                    <p:set>
                                      <p:cBhvr>
                                        <p:cTn id="16" dur="2000" fill="hold"/>
                                        <p:tgtEl>
                                          <p:spTgt spid="20"/>
                                        </p:tgtEl>
                                        <p:attrNameLst>
                                          <p:attrName>fill.on</p:attrName>
                                        </p:attrNameLst>
                                      </p:cBhvr>
                                      <p:to>
                                        <p:strVal val="true"/>
                                      </p:to>
                                    </p:set>
                                  </p:childTnLst>
                                </p:cTn>
                              </p:par>
                              <p:par>
                                <p:cTn id="17" presetID="3" presetClass="emph" presetSubtype="2" fill="hold" grpId="0" nodeType="withEffect">
                                  <p:stCondLst>
                                    <p:cond delay="0"/>
                                  </p:stCondLst>
                                  <p:childTnLst>
                                    <p:animClr clrSpc="rgb" dir="cw">
                                      <p:cBhvr override="childStyle">
                                        <p:cTn id="18" dur="2000" fill="hold"/>
                                        <p:tgtEl>
                                          <p:spTgt spid="18"/>
                                        </p:tgtEl>
                                        <p:attrNameLst>
                                          <p:attrName>style.color</p:attrName>
                                        </p:attrNameLst>
                                      </p:cBhvr>
                                      <p:to>
                                        <a:srgbClr val="A5A5A5"/>
                                      </p:to>
                                    </p:animClr>
                                  </p:childTnLst>
                                </p:cTn>
                              </p:par>
                              <p:par>
                                <p:cTn id="19" presetID="3" presetClass="emph" presetSubtype="2" fill="hold" grpId="0" nodeType="withEffect">
                                  <p:stCondLst>
                                    <p:cond delay="0"/>
                                  </p:stCondLst>
                                  <p:childTnLst>
                                    <p:animClr clrSpc="rgb" dir="cw">
                                      <p:cBhvr override="childStyle">
                                        <p:cTn id="20" dur="2000" fill="hold"/>
                                        <p:tgtEl>
                                          <p:spTgt spid="19"/>
                                        </p:tgtEl>
                                        <p:attrNameLst>
                                          <p:attrName>style.color</p:attrName>
                                        </p:attrNameLst>
                                      </p:cBhvr>
                                      <p:to>
                                        <a:srgbClr val="A5A5A5"/>
                                      </p:to>
                                    </p:animClr>
                                  </p:childTnLst>
                                </p:cTn>
                              </p:par>
                              <p:par>
                                <p:cTn id="21" presetID="3" presetClass="emph" presetSubtype="2" fill="hold" grpId="0" nodeType="withEffect">
                                  <p:stCondLst>
                                    <p:cond delay="0"/>
                                  </p:stCondLst>
                                  <p:childTnLst>
                                    <p:animClr clrSpc="rgb" dir="cw">
                                      <p:cBhvr override="childStyle">
                                        <p:cTn id="22" dur="2000" fill="hold"/>
                                        <p:tgtEl>
                                          <p:spTgt spid="20"/>
                                        </p:tgtEl>
                                        <p:attrNameLst>
                                          <p:attrName>style.color</p:attrName>
                                        </p:attrNameLst>
                                      </p:cBhvr>
                                      <p:to>
                                        <a:srgbClr val="A5A5A5"/>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1"/>
            <a:ext cx="12193587" cy="6437356"/>
          </a:xfrm>
          <a:prstGeom prst="rect">
            <a:avLst/>
          </a:prstGeom>
        </p:spPr>
      </p:pic>
      <p:sp>
        <p:nvSpPr>
          <p:cNvPr id="3" name="TextBox 2"/>
          <p:cNvSpPr txBox="1"/>
          <p:nvPr/>
        </p:nvSpPr>
        <p:spPr>
          <a:xfrm>
            <a:off x="1844806" y="2354137"/>
            <a:ext cx="9403778" cy="2087682"/>
          </a:xfrm>
          <a:prstGeom prst="rect">
            <a:avLst/>
          </a:prstGeom>
          <a:solidFill>
            <a:srgbClr val="ED9411">
              <a:alpha val="90980"/>
            </a:srgbClr>
          </a:solidFill>
          <a:effectLst>
            <a:softEdge rad="63500"/>
          </a:effectLst>
        </p:spPr>
        <p:txBody>
          <a:bodyPr wrap="square" rtlCol="0">
            <a:prstTxWarp prst="textChevron">
              <a:avLst/>
            </a:prstTxWarp>
            <a:spAutoFit/>
          </a:bodyPr>
          <a:lstStyle/>
          <a:p>
            <a:pPr algn="ctr"/>
            <a:r>
              <a:rPr lang="fr-FR" sz="7200" dirty="0" err="1">
                <a:solidFill>
                  <a:schemeClr val="bg1"/>
                </a:solidFill>
              </a:rPr>
              <a:t>Welcome</a:t>
            </a:r>
            <a:endParaRPr lang="fr-FR" sz="7200" dirty="0">
              <a:solidFill>
                <a:schemeClr val="bg1"/>
              </a:solidFill>
            </a:endParaRPr>
          </a:p>
        </p:txBody>
      </p:sp>
    </p:spTree>
    <p:extLst>
      <p:ext uri="{BB962C8B-B14F-4D97-AF65-F5344CB8AC3E}">
        <p14:creationId xmlns:p14="http://schemas.microsoft.com/office/powerpoint/2010/main" val="3209300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a:t>Rules of participation</a:t>
            </a:r>
            <a:endParaRPr lang="en-GB" noProof="0" dirty="0"/>
          </a:p>
        </p:txBody>
      </p:sp>
      <p:sp>
        <p:nvSpPr>
          <p:cNvPr id="6" name="Espace réservé du contenu 5"/>
          <p:cNvSpPr>
            <a:spLocks noGrp="1"/>
          </p:cNvSpPr>
          <p:nvPr>
            <p:ph idx="1"/>
          </p:nvPr>
        </p:nvSpPr>
        <p:spPr>
          <a:xfrm>
            <a:off x="329921" y="1380816"/>
            <a:ext cx="9327401" cy="5871350"/>
          </a:xfrm>
          <a:prstGeom prst="rect">
            <a:avLst/>
          </a:prstGeom>
        </p:spPr>
        <p:txBody>
          <a:bodyPr wrap="square">
            <a:spAutoFit/>
          </a:bodyPr>
          <a:lstStyle/>
          <a:p>
            <a:pPr marL="342900" lvl="0" indent="-342900">
              <a:spcBef>
                <a:spcPts val="700"/>
              </a:spcBef>
              <a:buSzPct val="60000"/>
              <a:buFont typeface="Arial"/>
              <a:buChar char="•"/>
            </a:pPr>
            <a:r>
              <a:rPr lang="en-GB" sz="3200" noProof="0" dirty="0">
                <a:ea typeface="SimSun"/>
                <a:cs typeface="Calibri"/>
              </a:rPr>
              <a:t>Start and end working sessions on time</a:t>
            </a:r>
          </a:p>
          <a:p>
            <a:pPr marL="342900" lvl="0" indent="-342900">
              <a:spcBef>
                <a:spcPts val="700"/>
              </a:spcBef>
              <a:buSzPct val="60000"/>
              <a:buFont typeface="Arial"/>
              <a:buChar char="•"/>
            </a:pPr>
            <a:r>
              <a:rPr lang="en-GB" sz="3200" noProof="0" dirty="0"/>
              <a:t>Respect different points of view</a:t>
            </a:r>
            <a:endParaRPr lang="en-GB" sz="3200" dirty="0"/>
          </a:p>
          <a:p>
            <a:pPr marL="342900" indent="-342900">
              <a:spcBef>
                <a:spcPts val="700"/>
              </a:spcBef>
              <a:buSzPct val="60000"/>
              <a:buFont typeface="Arial"/>
              <a:buChar char="•"/>
            </a:pPr>
            <a:r>
              <a:rPr lang="en-GB" sz="3200" dirty="0"/>
              <a:t>Write legibly</a:t>
            </a:r>
          </a:p>
          <a:p>
            <a:pPr marL="342900" indent="-342900">
              <a:spcBef>
                <a:spcPts val="700"/>
              </a:spcBef>
              <a:buSzPct val="60000"/>
              <a:buFont typeface="Arial"/>
              <a:buChar char="•"/>
            </a:pPr>
            <a:r>
              <a:rPr lang="en-GB" sz="3200" dirty="0"/>
              <a:t>Be engaged</a:t>
            </a:r>
            <a:endParaRPr lang="en-GB" sz="3200" noProof="0" dirty="0"/>
          </a:p>
          <a:p>
            <a:pPr marL="342900" indent="-342900">
              <a:spcBef>
                <a:spcPts val="700"/>
              </a:spcBef>
              <a:buSzPct val="60000"/>
              <a:buFont typeface="Arial"/>
              <a:buChar char="•"/>
            </a:pPr>
            <a:r>
              <a:rPr lang="en-GB" sz="3200" noProof="0" dirty="0"/>
              <a:t>Please do not use laptops, mobile phones</a:t>
            </a:r>
          </a:p>
          <a:p>
            <a:pPr marL="342900" indent="-342900">
              <a:spcBef>
                <a:spcPts val="700"/>
              </a:spcBef>
              <a:buSzPct val="60000"/>
              <a:buFont typeface="Arial"/>
              <a:buChar char="•"/>
            </a:pPr>
            <a:r>
              <a:rPr lang="en-GB" sz="3200" dirty="0"/>
              <a:t>Use the </a:t>
            </a:r>
            <a:r>
              <a:rPr lang="en-GB" sz="3200" dirty="0" err="1"/>
              <a:t>colored</a:t>
            </a:r>
            <a:r>
              <a:rPr lang="en-GB" sz="3200" dirty="0"/>
              <a:t> assigned to your group cards/post its throughout the workshop</a:t>
            </a:r>
            <a:endParaRPr lang="en-GB" sz="3200" noProof="0" dirty="0"/>
          </a:p>
          <a:p>
            <a:pPr marL="342900" indent="-342900">
              <a:spcBef>
                <a:spcPts val="700"/>
              </a:spcBef>
              <a:buSzPct val="60000"/>
              <a:buFont typeface="Arial"/>
              <a:buChar char="•"/>
            </a:pPr>
            <a:endParaRPr lang="en-GB" sz="3200" noProof="0" dirty="0"/>
          </a:p>
          <a:p>
            <a:pPr marL="342900" indent="-342900">
              <a:spcBef>
                <a:spcPts val="700"/>
              </a:spcBef>
              <a:buSzPct val="60000"/>
              <a:buFont typeface="Arial"/>
              <a:buChar char="•"/>
            </a:pPr>
            <a:endParaRPr lang="en-GB" sz="2400" noProof="0" dirty="0"/>
          </a:p>
          <a:p>
            <a:pPr marL="342900" lvl="0" indent="-342900">
              <a:spcBef>
                <a:spcPts val="700"/>
              </a:spcBef>
              <a:buSzPct val="60000"/>
              <a:buFont typeface="Arial"/>
              <a:buChar char="•"/>
            </a:pPr>
            <a:endParaRPr lang="en-GB" sz="2400" noProof="0" dirty="0"/>
          </a:p>
          <a:p>
            <a:pPr marL="342900" lvl="0" indent="-342900">
              <a:spcBef>
                <a:spcPts val="700"/>
              </a:spcBef>
              <a:buSzPct val="60000"/>
              <a:buFont typeface="Arial"/>
              <a:buChar char="•"/>
            </a:pPr>
            <a:endParaRPr lang="en-GB" sz="2400" noProof="0" dirty="0"/>
          </a:p>
          <a:p>
            <a:pPr lvl="0">
              <a:spcBef>
                <a:spcPts val="700"/>
              </a:spcBef>
              <a:buSzPct val="60000"/>
            </a:pPr>
            <a:endParaRPr lang="en-GB" sz="2400" b="1" u="sng" noProof="0" dirty="0">
              <a:ea typeface="SimSun"/>
              <a:cs typeface="Arial"/>
            </a:endParaRPr>
          </a:p>
        </p:txBody>
      </p:sp>
      <p:pic>
        <p:nvPicPr>
          <p:cNvPr id="1026" name="Picture 2" descr="D:\Work\Activities\M&amp;E team\Tools\Clipart\no phon.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595202" y="812766"/>
            <a:ext cx="3372930" cy="1715752"/>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330069" y="4399701"/>
            <a:ext cx="2042350" cy="197347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027" name="Picture 3" descr="D:\Work\Activities\M&amp;E team\Tools\Clipart\no computeres.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273288" y="2546155"/>
            <a:ext cx="2016756" cy="185354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16859991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Facilitation Guidance</a:t>
            </a:r>
          </a:p>
        </p:txBody>
      </p:sp>
      <p:sp>
        <p:nvSpPr>
          <p:cNvPr id="3" name="Content Placeholder 2"/>
          <p:cNvSpPr>
            <a:spLocks noGrp="1"/>
          </p:cNvSpPr>
          <p:nvPr>
            <p:ph idx="1"/>
          </p:nvPr>
        </p:nvSpPr>
        <p:spPr/>
        <p:txBody>
          <a:bodyPr/>
          <a:lstStyle/>
          <a:p>
            <a:pPr marL="457200" indent="-457200">
              <a:buFont typeface="Arial"/>
              <a:buChar char="•"/>
            </a:pPr>
            <a:r>
              <a:rPr lang="en-US" dirty="0"/>
              <a:t>Maintain an unbiased perspective and use open-ended questions to guide the discussion.</a:t>
            </a:r>
          </a:p>
          <a:p>
            <a:pPr marL="457200" indent="-457200">
              <a:buFont typeface="Arial"/>
              <a:buChar char="•"/>
            </a:pPr>
            <a:r>
              <a:rPr lang="en-US" dirty="0"/>
              <a:t> Focus on learning. AAR is not an evaluation of performance but an opportunity to learn challenges and best practices. </a:t>
            </a:r>
          </a:p>
          <a:p>
            <a:pPr marL="457200" indent="-457200">
              <a:buFont typeface="Arial"/>
              <a:buChar char="•"/>
            </a:pPr>
            <a:r>
              <a:rPr lang="en-US" dirty="0"/>
              <a:t>Encourage people to give honest opinions. </a:t>
            </a:r>
          </a:p>
          <a:p>
            <a:pPr marL="457200" indent="-457200">
              <a:buFont typeface="Arial"/>
              <a:buChar char="•"/>
            </a:pPr>
            <a:r>
              <a:rPr lang="en-US" dirty="0"/>
              <a:t>Encourage active participation by all participants, including silent participants. </a:t>
            </a:r>
          </a:p>
          <a:p>
            <a:pPr marL="457200" indent="-457200">
              <a:buFont typeface="Arial"/>
              <a:buChar char="•"/>
            </a:pPr>
            <a:r>
              <a:rPr lang="en-US" dirty="0"/>
              <a:t>Encourage groups to write legibly on cards, post-its, and flipcharts.</a:t>
            </a:r>
          </a:p>
        </p:txBody>
      </p:sp>
    </p:spTree>
    <p:extLst>
      <p:ext uri="{BB962C8B-B14F-4D97-AF65-F5344CB8AC3E}">
        <p14:creationId xmlns:p14="http://schemas.microsoft.com/office/powerpoint/2010/main" val="24880768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to avoid during facilitation</a:t>
            </a:r>
          </a:p>
        </p:txBody>
      </p:sp>
      <p:sp>
        <p:nvSpPr>
          <p:cNvPr id="3" name="Content Placeholder 2"/>
          <p:cNvSpPr>
            <a:spLocks noGrp="1"/>
          </p:cNvSpPr>
          <p:nvPr>
            <p:ph idx="1"/>
          </p:nvPr>
        </p:nvSpPr>
        <p:spPr/>
        <p:txBody>
          <a:bodyPr>
            <a:normAutofit lnSpcReduction="10000"/>
          </a:bodyPr>
          <a:lstStyle/>
          <a:p>
            <a:pPr marL="457200" indent="-457200">
              <a:buFont typeface="Arial"/>
              <a:buChar char="•"/>
            </a:pPr>
            <a:r>
              <a:rPr lang="en-US" dirty="0"/>
              <a:t>Criticize, blame or judge the performance</a:t>
            </a:r>
          </a:p>
          <a:p>
            <a:pPr marL="457200" indent="-457200">
              <a:buFont typeface="Arial"/>
              <a:buChar char="•"/>
            </a:pPr>
            <a:endParaRPr lang="en-US" dirty="0"/>
          </a:p>
          <a:p>
            <a:pPr marL="457200" indent="-457200">
              <a:buFont typeface="Arial"/>
              <a:buChar char="•"/>
            </a:pPr>
            <a:r>
              <a:rPr lang="en-US" dirty="0"/>
              <a:t>Focus on the negative. An AAR is as much about recording and analyzing what worked well as about what did not work.</a:t>
            </a:r>
          </a:p>
          <a:p>
            <a:pPr marL="457200" indent="-457200">
              <a:buFont typeface="Arial"/>
              <a:buChar char="•"/>
            </a:pPr>
            <a:endParaRPr lang="en-US" dirty="0"/>
          </a:p>
          <a:p>
            <a:pPr marL="457200" indent="-457200">
              <a:buFont typeface="Arial"/>
              <a:buChar char="•"/>
            </a:pPr>
            <a:r>
              <a:rPr lang="en-US" dirty="0"/>
              <a:t>While the AAR is a learning framework, the teaching of participants should be avoided.</a:t>
            </a:r>
          </a:p>
          <a:p>
            <a:pPr marL="457200" indent="-457200">
              <a:buFont typeface="Arial"/>
              <a:buChar char="•"/>
            </a:pPr>
            <a:endParaRPr lang="en-US" dirty="0"/>
          </a:p>
          <a:p>
            <a:pPr marL="457200" indent="-457200">
              <a:buFont typeface="Arial"/>
              <a:buChar char="•"/>
            </a:pPr>
            <a:r>
              <a:rPr lang="en-US" dirty="0"/>
              <a:t>Do not allow your own opinion or experience to influence or disrupt the conversation of groups</a:t>
            </a:r>
          </a:p>
        </p:txBody>
      </p:sp>
    </p:spTree>
    <p:extLst>
      <p:ext uri="{BB962C8B-B14F-4D97-AF65-F5344CB8AC3E}">
        <p14:creationId xmlns:p14="http://schemas.microsoft.com/office/powerpoint/2010/main" val="20309664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Note Taker Tips</a:t>
            </a:r>
          </a:p>
        </p:txBody>
      </p:sp>
      <p:sp>
        <p:nvSpPr>
          <p:cNvPr id="3" name="Content Placeholder 2"/>
          <p:cNvSpPr>
            <a:spLocks noGrp="1"/>
          </p:cNvSpPr>
          <p:nvPr>
            <p:ph idx="1"/>
          </p:nvPr>
        </p:nvSpPr>
        <p:spPr>
          <a:xfrm>
            <a:off x="617316" y="1129034"/>
            <a:ext cx="10736484" cy="4450509"/>
          </a:xfrm>
        </p:spPr>
        <p:txBody>
          <a:bodyPr>
            <a:normAutofit fontScale="92500"/>
          </a:bodyPr>
          <a:lstStyle/>
          <a:p>
            <a:pPr marL="457200" indent="-457200">
              <a:buFont typeface="Arial"/>
              <a:buChar char="•"/>
            </a:pPr>
            <a:r>
              <a:rPr lang="en-US" dirty="0"/>
              <a:t>The reporters should transcribe everything written on the cards, flip charts, sticky notes during Sessions 1, 3, 4 and 5 in the provided templates.</a:t>
            </a:r>
          </a:p>
          <a:p>
            <a:pPr marL="457200" indent="-457200">
              <a:buFont typeface="Arial"/>
              <a:buChar char="•"/>
            </a:pPr>
            <a:endParaRPr lang="en-US" dirty="0"/>
          </a:p>
          <a:p>
            <a:pPr marL="457200" indent="-457200">
              <a:buFont typeface="Arial"/>
              <a:buChar char="•"/>
            </a:pPr>
            <a:r>
              <a:rPr lang="en-US" dirty="0"/>
              <a:t>You will receive a template for taking notes that is in the same format as the sessions to help you record everything that is written. There is space to add additional narrative for inclusion in the report.</a:t>
            </a:r>
          </a:p>
          <a:p>
            <a:endParaRPr lang="en-US" dirty="0"/>
          </a:p>
          <a:p>
            <a:pPr marL="457200" indent="-457200">
              <a:buFont typeface="Arial"/>
              <a:buChar char="•"/>
            </a:pPr>
            <a:r>
              <a:rPr lang="en-US" dirty="0"/>
              <a:t>When additional information is discussed but not written by the group, be sure to save it for discussion during subsequent sessions.</a:t>
            </a:r>
          </a:p>
        </p:txBody>
      </p:sp>
    </p:spTree>
    <p:extLst>
      <p:ext uri="{BB962C8B-B14F-4D97-AF65-F5344CB8AC3E}">
        <p14:creationId xmlns:p14="http://schemas.microsoft.com/office/powerpoint/2010/main" val="30215250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a:t>Overview of the response </a:t>
            </a:r>
            <a:endParaRPr lang="en-GB" noProof="0" dirty="0"/>
          </a:p>
        </p:txBody>
      </p:sp>
      <p:sp>
        <p:nvSpPr>
          <p:cNvPr id="6" name="Espace réservé du contenu 5"/>
          <p:cNvSpPr>
            <a:spLocks noGrp="1"/>
          </p:cNvSpPr>
          <p:nvPr>
            <p:ph idx="1"/>
          </p:nvPr>
        </p:nvSpPr>
        <p:spPr>
          <a:xfrm>
            <a:off x="164960" y="1330016"/>
            <a:ext cx="11862079" cy="1918987"/>
          </a:xfrm>
          <a:prstGeom prst="rect">
            <a:avLst/>
          </a:prstGeom>
          <a:solidFill>
            <a:srgbClr val="FFFF00"/>
          </a:solidFill>
        </p:spPr>
        <p:txBody>
          <a:bodyPr wrap="square">
            <a:spAutoFit/>
          </a:bodyPr>
          <a:lstStyle/>
          <a:p>
            <a:pPr marL="0" lvl="0" indent="0">
              <a:spcBef>
                <a:spcPts val="700"/>
              </a:spcBef>
              <a:buSzPct val="60000"/>
              <a:buNone/>
            </a:pPr>
            <a:endParaRPr lang="en-GB" sz="3200" noProof="0" dirty="0"/>
          </a:p>
          <a:p>
            <a:pPr marL="0" indent="0" algn="ctr">
              <a:spcBef>
                <a:spcPts val="700"/>
              </a:spcBef>
              <a:buSzPct val="60000"/>
              <a:buNone/>
            </a:pPr>
            <a:r>
              <a:rPr lang="en-GB" sz="3200" dirty="0"/>
              <a:t>Presentation of the response by the Ministry of Health</a:t>
            </a:r>
            <a:endParaRPr lang="en-GB" sz="3200" dirty="0">
              <a:solidFill>
                <a:srgbClr val="FF0000"/>
              </a:solidFill>
            </a:endParaRPr>
          </a:p>
          <a:p>
            <a:pPr marL="342900" lvl="0" indent="-342900">
              <a:spcBef>
                <a:spcPts val="700"/>
              </a:spcBef>
              <a:buSzPct val="60000"/>
              <a:buFont typeface="Arial"/>
              <a:buChar char="•"/>
            </a:pPr>
            <a:endParaRPr lang="en-GB" sz="2400" noProof="0" dirty="0"/>
          </a:p>
          <a:p>
            <a:pPr lvl="0">
              <a:spcBef>
                <a:spcPts val="700"/>
              </a:spcBef>
              <a:buSzPct val="60000"/>
            </a:pPr>
            <a:endParaRPr lang="en-GB" sz="2400" b="1" u="sng" noProof="0" dirty="0">
              <a:ea typeface="SimSun"/>
              <a:cs typeface="Arial"/>
            </a:endParaRPr>
          </a:p>
        </p:txBody>
      </p:sp>
    </p:spTree>
    <p:extLst>
      <p:ext uri="{BB962C8B-B14F-4D97-AF65-F5344CB8AC3E}">
        <p14:creationId xmlns:p14="http://schemas.microsoft.com/office/powerpoint/2010/main" val="7298118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AAAECE08-086F-4C76-8E80-A0F314BCA064}"/>
              </a:ext>
            </a:extLst>
          </p:cNvPr>
          <p:cNvSpPr/>
          <p:nvPr/>
        </p:nvSpPr>
        <p:spPr>
          <a:xfrm>
            <a:off x="2297663" y="1539093"/>
            <a:ext cx="9369177" cy="542113"/>
          </a:xfrm>
          <a:prstGeom prst="rect">
            <a:avLst/>
          </a:prstGeom>
          <a:solidFill>
            <a:srgbClr val="C000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8000" tIns="106680" rIns="106681" bIns="106680" numCol="1" spcCol="1270" anchor="ctr" anchorCtr="0">
            <a:noAutofit/>
          </a:bodyPr>
          <a:lstStyle/>
          <a:p>
            <a:pPr marL="1430338" lvl="0" indent="-1430338" defTabSz="1244600">
              <a:lnSpc>
                <a:spcPct val="90000"/>
              </a:lnSpc>
              <a:spcBef>
                <a:spcPct val="0"/>
              </a:spcBef>
              <a:spcAft>
                <a:spcPct val="35000"/>
              </a:spcAft>
              <a:tabLst>
                <a:tab pos="1430338" algn="l"/>
              </a:tabLst>
            </a:pPr>
            <a:r>
              <a:rPr lang="en-US" sz="2800" dirty="0">
                <a:latin typeface="Roboto Cn"/>
              </a:rPr>
              <a:t>Introduction</a:t>
            </a:r>
            <a:r>
              <a:rPr lang="en-US" sz="2800" kern="1200" dirty="0">
                <a:latin typeface="Roboto Cn"/>
              </a:rPr>
              <a:t> : </a:t>
            </a:r>
            <a:r>
              <a:rPr lang="en-US" sz="2400" b="1" dirty="0">
                <a:latin typeface="Roboto Cn"/>
              </a:rPr>
              <a:t>What should have happened and timeline of the response </a:t>
            </a:r>
            <a:endParaRPr lang="en-US" sz="2000" kern="1200" dirty="0">
              <a:latin typeface="Roboto Cn"/>
            </a:endParaRPr>
          </a:p>
        </p:txBody>
      </p:sp>
      <p:sp>
        <p:nvSpPr>
          <p:cNvPr id="2" name="Titre 1">
            <a:extLst>
              <a:ext uri="{FF2B5EF4-FFF2-40B4-BE49-F238E27FC236}">
                <a16:creationId xmlns:a16="http://schemas.microsoft.com/office/drawing/2014/main" id="{A23A01EE-8374-4AFD-A3D3-AAA39A2DB639}"/>
              </a:ext>
            </a:extLst>
          </p:cNvPr>
          <p:cNvSpPr>
            <a:spLocks noGrp="1"/>
          </p:cNvSpPr>
          <p:nvPr>
            <p:ph type="title"/>
          </p:nvPr>
        </p:nvSpPr>
        <p:spPr/>
        <p:txBody>
          <a:bodyPr/>
          <a:lstStyle/>
          <a:p>
            <a:r>
              <a:rPr lang="en-GB" dirty="0"/>
              <a:t>AAR OVERVIEW</a:t>
            </a:r>
          </a:p>
        </p:txBody>
      </p:sp>
      <p:sp>
        <p:nvSpPr>
          <p:cNvPr id="18" name="Rectangle 17">
            <a:extLst>
              <a:ext uri="{FF2B5EF4-FFF2-40B4-BE49-F238E27FC236}">
                <a16:creationId xmlns:a16="http://schemas.microsoft.com/office/drawing/2014/main" id="{BB86861D-73B3-42E9-BE6F-38C54889EDE4}"/>
              </a:ext>
            </a:extLst>
          </p:cNvPr>
          <p:cNvSpPr/>
          <p:nvPr/>
        </p:nvSpPr>
        <p:spPr>
          <a:xfrm>
            <a:off x="2382805" y="2902035"/>
            <a:ext cx="9249180" cy="542113"/>
          </a:xfrm>
          <a:prstGeom prst="rect">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8000" tIns="106680" rIns="106681" bIns="106680" numCol="1" spcCol="1270" anchor="ctr" anchorCtr="0">
            <a:noAutofit/>
          </a:bodyPr>
          <a:lstStyle/>
          <a:p>
            <a:pPr marL="1430338" lvl="0" indent="-1430338" algn="l" defTabSz="1244600">
              <a:lnSpc>
                <a:spcPct val="90000"/>
              </a:lnSpc>
              <a:spcBef>
                <a:spcPct val="0"/>
              </a:spcBef>
              <a:spcAft>
                <a:spcPct val="35000"/>
              </a:spcAft>
              <a:buNone/>
            </a:pPr>
            <a:r>
              <a:rPr lang="en-US" sz="2800" kern="1200" dirty="0">
                <a:latin typeface="Roboto Cn"/>
              </a:rPr>
              <a:t>Step 1 : 	</a:t>
            </a:r>
            <a:r>
              <a:rPr lang="en-US" sz="2800" b="1" kern="1200" dirty="0">
                <a:latin typeface="Roboto Cn"/>
              </a:rPr>
              <a:t>What went well? What went less well? Why?</a:t>
            </a:r>
          </a:p>
        </p:txBody>
      </p:sp>
      <p:sp>
        <p:nvSpPr>
          <p:cNvPr id="19" name="Rectangle 18">
            <a:extLst>
              <a:ext uri="{FF2B5EF4-FFF2-40B4-BE49-F238E27FC236}">
                <a16:creationId xmlns:a16="http://schemas.microsoft.com/office/drawing/2014/main" id="{7BB19DED-3F0C-42D5-ACDA-95CBD2E15FA9}"/>
              </a:ext>
            </a:extLst>
          </p:cNvPr>
          <p:cNvSpPr/>
          <p:nvPr/>
        </p:nvSpPr>
        <p:spPr>
          <a:xfrm>
            <a:off x="2378913" y="4134694"/>
            <a:ext cx="9249180" cy="542113"/>
          </a:xfrm>
          <a:prstGeom prst="rect">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8000" tIns="106680" rIns="106681" bIns="106680" numCol="1" spcCol="1270" anchor="ctr" anchorCtr="0">
            <a:noAutofit/>
          </a:bodyPr>
          <a:lstStyle/>
          <a:p>
            <a:pPr marL="1430338" lvl="0" indent="-1430338" algn="l" defTabSz="1244600">
              <a:lnSpc>
                <a:spcPct val="90000"/>
              </a:lnSpc>
              <a:spcBef>
                <a:spcPct val="0"/>
              </a:spcBef>
              <a:spcAft>
                <a:spcPct val="35000"/>
              </a:spcAft>
              <a:buNone/>
            </a:pPr>
            <a:r>
              <a:rPr lang="en-US" sz="2800" kern="1200" dirty="0">
                <a:latin typeface="Roboto Cn"/>
              </a:rPr>
              <a:t>Step 2 : 	</a:t>
            </a:r>
            <a:r>
              <a:rPr lang="en-US" sz="2800" b="1" kern="1200" dirty="0">
                <a:latin typeface="Roboto Cn"/>
              </a:rPr>
              <a:t>What can we do to improve for next time? </a:t>
            </a:r>
          </a:p>
        </p:txBody>
      </p:sp>
      <p:sp>
        <p:nvSpPr>
          <p:cNvPr id="20" name="Rectangle 19">
            <a:extLst>
              <a:ext uri="{FF2B5EF4-FFF2-40B4-BE49-F238E27FC236}">
                <a16:creationId xmlns:a16="http://schemas.microsoft.com/office/drawing/2014/main" id="{C02AD7FA-E3C2-4724-85F8-4F8EDA6878B3}"/>
              </a:ext>
            </a:extLst>
          </p:cNvPr>
          <p:cNvSpPr/>
          <p:nvPr/>
        </p:nvSpPr>
        <p:spPr>
          <a:xfrm>
            <a:off x="2417661" y="5363329"/>
            <a:ext cx="9249180" cy="542113"/>
          </a:xfrm>
          <a:prstGeom prst="rect">
            <a:avLst/>
          </a:prstGeom>
          <a:solidFill>
            <a:srgbClr val="00808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8000" tIns="106680" rIns="106681" bIns="106680" numCol="1" spcCol="1270" anchor="ctr" anchorCtr="0">
            <a:noAutofit/>
          </a:bodyPr>
          <a:lstStyle/>
          <a:p>
            <a:pPr marL="1430338" lvl="0" indent="-1430338" algn="l" defTabSz="1244600">
              <a:lnSpc>
                <a:spcPct val="90000"/>
              </a:lnSpc>
              <a:spcBef>
                <a:spcPct val="0"/>
              </a:spcBef>
              <a:spcAft>
                <a:spcPct val="35000"/>
              </a:spcAft>
              <a:buNone/>
            </a:pPr>
            <a:r>
              <a:rPr lang="en-US" sz="2800" kern="1200" dirty="0">
                <a:latin typeface="Roboto Cn"/>
              </a:rPr>
              <a:t>Step 3 : 	</a:t>
            </a:r>
            <a:r>
              <a:rPr lang="en-US" sz="2800" b="1" kern="1200" dirty="0">
                <a:latin typeface="Roboto Cn"/>
              </a:rPr>
              <a:t>The Way Forward</a:t>
            </a:r>
          </a:p>
        </p:txBody>
      </p:sp>
      <p:grpSp>
        <p:nvGrpSpPr>
          <p:cNvPr id="34" name="Group 1">
            <a:extLst>
              <a:ext uri="{FF2B5EF4-FFF2-40B4-BE49-F238E27FC236}">
                <a16:creationId xmlns:a16="http://schemas.microsoft.com/office/drawing/2014/main" id="{4A216F98-3ED2-4112-902F-6B2CDDF5F0EB}"/>
              </a:ext>
            </a:extLst>
          </p:cNvPr>
          <p:cNvGrpSpPr/>
          <p:nvPr/>
        </p:nvGrpSpPr>
        <p:grpSpPr>
          <a:xfrm>
            <a:off x="684893" y="1394686"/>
            <a:ext cx="819865" cy="871453"/>
            <a:chOff x="256131" y="972944"/>
            <a:chExt cx="1488832" cy="1490400"/>
          </a:xfrm>
        </p:grpSpPr>
        <p:sp>
          <p:nvSpPr>
            <p:cNvPr id="35" name="Rectangle: Rounded Corners 2">
              <a:extLst>
                <a:ext uri="{FF2B5EF4-FFF2-40B4-BE49-F238E27FC236}">
                  <a16:creationId xmlns:a16="http://schemas.microsoft.com/office/drawing/2014/main" id="{6D49CC3F-034F-49FC-95A2-B565ABA53718}"/>
                </a:ext>
              </a:extLst>
            </p:cNvPr>
            <p:cNvSpPr/>
            <p:nvPr/>
          </p:nvSpPr>
          <p:spPr>
            <a:xfrm>
              <a:off x="256131" y="972944"/>
              <a:ext cx="1488832" cy="14904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endParaRPr lang="en-US" sz="1600" b="1" dirty="0">
                <a:latin typeface="Arial Black" panose="020B0A04020102020204" pitchFamily="34" charset="0"/>
              </a:endParaRPr>
            </a:p>
          </p:txBody>
        </p:sp>
        <p:sp>
          <p:nvSpPr>
            <p:cNvPr id="36" name="Rectangle: Rounded Corners 3">
              <a:extLst>
                <a:ext uri="{FF2B5EF4-FFF2-40B4-BE49-F238E27FC236}">
                  <a16:creationId xmlns:a16="http://schemas.microsoft.com/office/drawing/2014/main" id="{64F7E219-EB9C-4E32-8A8F-D611F08B7021}"/>
                </a:ext>
              </a:extLst>
            </p:cNvPr>
            <p:cNvSpPr/>
            <p:nvPr/>
          </p:nvSpPr>
          <p:spPr>
            <a:xfrm>
              <a:off x="377868" y="1055314"/>
              <a:ext cx="1245359" cy="1035134"/>
            </a:xfrm>
            <a:prstGeom prst="round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sp>
          <p:nvSpPr>
            <p:cNvPr id="37" name="Freeform: Shape 4">
              <a:extLst>
                <a:ext uri="{FF2B5EF4-FFF2-40B4-BE49-F238E27FC236}">
                  <a16:creationId xmlns:a16="http://schemas.microsoft.com/office/drawing/2014/main" id="{73AF6AB1-89C4-47D8-BFE7-6CB88666B444}"/>
                </a:ext>
              </a:extLst>
            </p:cNvPr>
            <p:cNvSpPr/>
            <p:nvPr/>
          </p:nvSpPr>
          <p:spPr>
            <a:xfrm rot="8102693">
              <a:off x="543386" y="1108072"/>
              <a:ext cx="964763" cy="964934"/>
            </a:xfrm>
            <a:custGeom>
              <a:avLst/>
              <a:gdLst>
                <a:gd name="connsiteX0" fmla="*/ 3629136 w 5380676"/>
                <a:gd name="connsiteY0" fmla="*/ 1980983 h 5381633"/>
                <a:gd name="connsiteX1" fmla="*/ 2739072 w 5380676"/>
                <a:gd name="connsiteY1" fmla="*/ 1092313 h 5381633"/>
                <a:gd name="connsiteX2" fmla="*/ 2738970 w 5380676"/>
                <a:gd name="connsiteY2" fmla="*/ 962031 h 5381633"/>
                <a:gd name="connsiteX3" fmla="*/ 2738970 w 5380676"/>
                <a:gd name="connsiteY3" fmla="*/ 962032 h 5381633"/>
                <a:gd name="connsiteX4" fmla="*/ 2869252 w 5380676"/>
                <a:gd name="connsiteY4" fmla="*/ 961930 h 5381633"/>
                <a:gd name="connsiteX5" fmla="*/ 3759315 w 5380676"/>
                <a:gd name="connsiteY5" fmla="*/ 1850601 h 5381633"/>
                <a:gd name="connsiteX6" fmla="*/ 3779630 w 5380676"/>
                <a:gd name="connsiteY6" fmla="*/ 1950391 h 5381633"/>
                <a:gd name="connsiteX7" fmla="*/ 3759417 w 5380676"/>
                <a:gd name="connsiteY7" fmla="*/ 1980882 h 5381633"/>
                <a:gd name="connsiteX8" fmla="*/ 3728958 w 5380676"/>
                <a:gd name="connsiteY8" fmla="*/ 2001142 h 5381633"/>
                <a:gd name="connsiteX9" fmla="*/ 3629136 w 5380676"/>
                <a:gd name="connsiteY9" fmla="*/ 1980983 h 5381633"/>
                <a:gd name="connsiteX10" fmla="*/ 3929984 w 5380676"/>
                <a:gd name="connsiteY10" fmla="*/ 2474220 h 5381633"/>
                <a:gd name="connsiteX11" fmla="*/ 3929719 w 5380676"/>
                <a:gd name="connsiteY11" fmla="*/ 2135622 h 5381633"/>
                <a:gd name="connsiteX12" fmla="*/ 4268317 w 5380676"/>
                <a:gd name="connsiteY12" fmla="*/ 2135357 h 5381633"/>
                <a:gd name="connsiteX13" fmla="*/ 4268582 w 5380676"/>
                <a:gd name="connsiteY13" fmla="*/ 2473955 h 5381633"/>
                <a:gd name="connsiteX14" fmla="*/ 3929984 w 5380676"/>
                <a:gd name="connsiteY14" fmla="*/ 2474220 h 5381633"/>
                <a:gd name="connsiteX15" fmla="*/ 3053779 w 5380676"/>
                <a:gd name="connsiteY15" fmla="*/ 2557243 h 5381633"/>
                <a:gd name="connsiteX16" fmla="*/ 2163715 w 5380676"/>
                <a:gd name="connsiteY16" fmla="*/ 1668572 h 5381633"/>
                <a:gd name="connsiteX17" fmla="*/ 2163613 w 5380676"/>
                <a:gd name="connsiteY17" fmla="*/ 1538290 h 5381633"/>
                <a:gd name="connsiteX18" fmla="*/ 2163613 w 5380676"/>
                <a:gd name="connsiteY18" fmla="*/ 1538291 h 5381633"/>
                <a:gd name="connsiteX19" fmla="*/ 2293895 w 5380676"/>
                <a:gd name="connsiteY19" fmla="*/ 1538189 h 5381633"/>
                <a:gd name="connsiteX20" fmla="*/ 3183958 w 5380676"/>
                <a:gd name="connsiteY20" fmla="*/ 2426860 h 5381633"/>
                <a:gd name="connsiteX21" fmla="*/ 3204272 w 5380676"/>
                <a:gd name="connsiteY21" fmla="*/ 2526651 h 5381633"/>
                <a:gd name="connsiteX22" fmla="*/ 3184060 w 5380676"/>
                <a:gd name="connsiteY22" fmla="*/ 2557141 h 5381633"/>
                <a:gd name="connsiteX23" fmla="*/ 3153601 w 5380676"/>
                <a:gd name="connsiteY23" fmla="*/ 2577401 h 5381633"/>
                <a:gd name="connsiteX24" fmla="*/ 3053779 w 5380676"/>
                <a:gd name="connsiteY24" fmla="*/ 2557243 h 5381633"/>
                <a:gd name="connsiteX25" fmla="*/ 3001242 w 5380676"/>
                <a:gd name="connsiteY25" fmla="*/ 2804352 h 5381633"/>
                <a:gd name="connsiteX26" fmla="*/ 3001242 w 5380676"/>
                <a:gd name="connsiteY26" fmla="*/ 2804351 h 5381633"/>
                <a:gd name="connsiteX27" fmla="*/ 3001243 w 5380676"/>
                <a:gd name="connsiteY27" fmla="*/ 2804352 h 5381633"/>
                <a:gd name="connsiteX28" fmla="*/ 3019860 w 5380676"/>
                <a:gd name="connsiteY28" fmla="*/ 2849298 h 5381633"/>
                <a:gd name="connsiteX29" fmla="*/ 3001243 w 5380676"/>
                <a:gd name="connsiteY29" fmla="*/ 2804352 h 5381633"/>
                <a:gd name="connsiteX30" fmla="*/ 3006237 w 5380676"/>
                <a:gd name="connsiteY30" fmla="*/ 2779611 h 5381633"/>
                <a:gd name="connsiteX31" fmla="*/ 3064806 w 5380676"/>
                <a:gd name="connsiteY31" fmla="*/ 2740788 h 5381633"/>
                <a:gd name="connsiteX32" fmla="*/ 3788034 w 5380676"/>
                <a:gd name="connsiteY32" fmla="*/ 2740789 h 5381633"/>
                <a:gd name="connsiteX33" fmla="*/ 3791313 w 5380676"/>
                <a:gd name="connsiteY33" fmla="*/ 2740109 h 5381633"/>
                <a:gd name="connsiteX34" fmla="*/ 3791312 w 5380676"/>
                <a:gd name="connsiteY34" fmla="*/ 2740110 h 5381633"/>
                <a:gd name="connsiteX35" fmla="*/ 3855194 w 5380676"/>
                <a:gd name="connsiteY35" fmla="*/ 2803355 h 5381633"/>
                <a:gd name="connsiteX36" fmla="*/ 3857095 w 5380676"/>
                <a:gd name="connsiteY36" fmla="*/ 3182709 h 5381633"/>
                <a:gd name="connsiteX37" fmla="*/ 3818566 w 5380676"/>
                <a:gd name="connsiteY37" fmla="*/ 3241472 h 5381633"/>
                <a:gd name="connsiteX38" fmla="*/ 3793851 w 5380676"/>
                <a:gd name="connsiteY38" fmla="*/ 3246591 h 5381633"/>
                <a:gd name="connsiteX39" fmla="*/ 3748812 w 5380676"/>
                <a:gd name="connsiteY39" fmla="*/ 3228199 h 5381633"/>
                <a:gd name="connsiteX40" fmla="*/ 3729969 w 5380676"/>
                <a:gd name="connsiteY40" fmla="*/ 3183346 h 5381633"/>
                <a:gd name="connsiteX41" fmla="*/ 3728388 w 5380676"/>
                <a:gd name="connsiteY41" fmla="*/ 2867916 h 5381633"/>
                <a:gd name="connsiteX42" fmla="*/ 3064806 w 5380676"/>
                <a:gd name="connsiteY42" fmla="*/ 2867916 h 5381633"/>
                <a:gd name="connsiteX43" fmla="*/ 3019860 w 5380676"/>
                <a:gd name="connsiteY43" fmla="*/ 2849298 h 5381633"/>
                <a:gd name="connsiteX44" fmla="*/ 2478422 w 5380676"/>
                <a:gd name="connsiteY44" fmla="*/ 3133502 h 5381633"/>
                <a:gd name="connsiteX45" fmla="*/ 1588357 w 5380676"/>
                <a:gd name="connsiteY45" fmla="*/ 2244831 h 5381633"/>
                <a:gd name="connsiteX46" fmla="*/ 1588255 w 5380676"/>
                <a:gd name="connsiteY46" fmla="*/ 2114550 h 5381633"/>
                <a:gd name="connsiteX47" fmla="*/ 1588256 w 5380676"/>
                <a:gd name="connsiteY47" fmla="*/ 2114550 h 5381633"/>
                <a:gd name="connsiteX48" fmla="*/ 1718538 w 5380676"/>
                <a:gd name="connsiteY48" fmla="*/ 2114448 h 5381633"/>
                <a:gd name="connsiteX49" fmla="*/ 2608600 w 5380676"/>
                <a:gd name="connsiteY49" fmla="*/ 3003119 h 5381633"/>
                <a:gd name="connsiteX50" fmla="*/ 2628915 w 5380676"/>
                <a:gd name="connsiteY50" fmla="*/ 3102910 h 5381633"/>
                <a:gd name="connsiteX51" fmla="*/ 2608703 w 5380676"/>
                <a:gd name="connsiteY51" fmla="*/ 3133400 h 5381633"/>
                <a:gd name="connsiteX52" fmla="*/ 2578244 w 5380676"/>
                <a:gd name="connsiteY52" fmla="*/ 3153660 h 5381633"/>
                <a:gd name="connsiteX53" fmla="*/ 2478422 w 5380676"/>
                <a:gd name="connsiteY53" fmla="*/ 3133502 h 5381633"/>
                <a:gd name="connsiteX54" fmla="*/ 2413359 w 5380676"/>
                <a:gd name="connsiteY54" fmla="*/ 3393155 h 5381633"/>
                <a:gd name="connsiteX55" fmla="*/ 2413358 w 5380676"/>
                <a:gd name="connsiteY55" fmla="*/ 3393154 h 5381633"/>
                <a:gd name="connsiteX56" fmla="*/ 2413359 w 5380676"/>
                <a:gd name="connsiteY56" fmla="*/ 3393155 h 5381633"/>
                <a:gd name="connsiteX57" fmla="*/ 2431976 w 5380676"/>
                <a:gd name="connsiteY57" fmla="*/ 3438100 h 5381633"/>
                <a:gd name="connsiteX58" fmla="*/ 2413359 w 5380676"/>
                <a:gd name="connsiteY58" fmla="*/ 3393155 h 5381633"/>
                <a:gd name="connsiteX59" fmla="*/ 2418354 w 5380676"/>
                <a:gd name="connsiteY59" fmla="*/ 3368413 h 5381633"/>
                <a:gd name="connsiteX60" fmla="*/ 2476923 w 5380676"/>
                <a:gd name="connsiteY60" fmla="*/ 3329591 h 5381633"/>
                <a:gd name="connsiteX61" fmla="*/ 3200150 w 5380676"/>
                <a:gd name="connsiteY61" fmla="*/ 3329591 h 5381633"/>
                <a:gd name="connsiteX62" fmla="*/ 3203429 w 5380676"/>
                <a:gd name="connsiteY62" fmla="*/ 3328912 h 5381633"/>
                <a:gd name="connsiteX63" fmla="*/ 3203429 w 5380676"/>
                <a:gd name="connsiteY63" fmla="*/ 3328913 h 5381633"/>
                <a:gd name="connsiteX64" fmla="*/ 3267311 w 5380676"/>
                <a:gd name="connsiteY64" fmla="*/ 3392157 h 5381633"/>
                <a:gd name="connsiteX65" fmla="*/ 3269211 w 5380676"/>
                <a:gd name="connsiteY65" fmla="*/ 3771512 h 5381633"/>
                <a:gd name="connsiteX66" fmla="*/ 3230683 w 5380676"/>
                <a:gd name="connsiteY66" fmla="*/ 3830274 h 5381633"/>
                <a:gd name="connsiteX67" fmla="*/ 3205967 w 5380676"/>
                <a:gd name="connsiteY67" fmla="*/ 3835393 h 5381633"/>
                <a:gd name="connsiteX68" fmla="*/ 3160928 w 5380676"/>
                <a:gd name="connsiteY68" fmla="*/ 3817001 h 5381633"/>
                <a:gd name="connsiteX69" fmla="*/ 3142085 w 5380676"/>
                <a:gd name="connsiteY69" fmla="*/ 3772149 h 5381633"/>
                <a:gd name="connsiteX70" fmla="*/ 3140505 w 5380676"/>
                <a:gd name="connsiteY70" fmla="*/ 3456719 h 5381633"/>
                <a:gd name="connsiteX71" fmla="*/ 2476923 w 5380676"/>
                <a:gd name="connsiteY71" fmla="*/ 3456718 h 5381633"/>
                <a:gd name="connsiteX72" fmla="*/ 2431976 w 5380676"/>
                <a:gd name="connsiteY72" fmla="*/ 3438100 h 5381633"/>
                <a:gd name="connsiteX73" fmla="*/ 2630981 w 5380676"/>
                <a:gd name="connsiteY73" fmla="*/ 4412010 h 5381633"/>
                <a:gd name="connsiteX74" fmla="*/ 2630981 w 5380676"/>
                <a:gd name="connsiteY74" fmla="*/ 4412009 h 5381633"/>
                <a:gd name="connsiteX75" fmla="*/ 2630982 w 5380676"/>
                <a:gd name="connsiteY75" fmla="*/ 4412010 h 5381633"/>
                <a:gd name="connsiteX76" fmla="*/ 1903065 w 5380676"/>
                <a:gd name="connsiteY76" fmla="*/ 3709761 h 5381633"/>
                <a:gd name="connsiteX77" fmla="*/ 1013001 w 5380676"/>
                <a:gd name="connsiteY77" fmla="*/ 2821090 h 5381633"/>
                <a:gd name="connsiteX78" fmla="*/ 1012899 w 5380676"/>
                <a:gd name="connsiteY78" fmla="*/ 2690808 h 5381633"/>
                <a:gd name="connsiteX79" fmla="*/ 1012900 w 5380676"/>
                <a:gd name="connsiteY79" fmla="*/ 2690809 h 5381633"/>
                <a:gd name="connsiteX80" fmla="*/ 1143181 w 5380676"/>
                <a:gd name="connsiteY80" fmla="*/ 2690707 h 5381633"/>
                <a:gd name="connsiteX81" fmla="*/ 2033244 w 5380676"/>
                <a:gd name="connsiteY81" fmla="*/ 3579378 h 5381633"/>
                <a:gd name="connsiteX82" fmla="*/ 2053559 w 5380676"/>
                <a:gd name="connsiteY82" fmla="*/ 3679169 h 5381633"/>
                <a:gd name="connsiteX83" fmla="*/ 2033346 w 5380676"/>
                <a:gd name="connsiteY83" fmla="*/ 3709659 h 5381633"/>
                <a:gd name="connsiteX84" fmla="*/ 2002888 w 5380676"/>
                <a:gd name="connsiteY84" fmla="*/ 3729919 h 5381633"/>
                <a:gd name="connsiteX85" fmla="*/ 1903065 w 5380676"/>
                <a:gd name="connsiteY85" fmla="*/ 3709761 h 5381633"/>
                <a:gd name="connsiteX86" fmla="*/ 1856991 w 5380676"/>
                <a:gd name="connsiteY86" fmla="*/ 4014716 h 5381633"/>
                <a:gd name="connsiteX87" fmla="*/ 1838374 w 5380676"/>
                <a:gd name="connsiteY87" fmla="*/ 3969770 h 5381633"/>
                <a:gd name="connsiteX88" fmla="*/ 1843369 w 5380676"/>
                <a:gd name="connsiteY88" fmla="*/ 3945029 h 5381633"/>
                <a:gd name="connsiteX89" fmla="*/ 1901938 w 5380676"/>
                <a:gd name="connsiteY89" fmla="*/ 3906206 h 5381633"/>
                <a:gd name="connsiteX90" fmla="*/ 2625165 w 5380676"/>
                <a:gd name="connsiteY90" fmla="*/ 3906207 h 5381633"/>
                <a:gd name="connsiteX91" fmla="*/ 2628443 w 5380676"/>
                <a:gd name="connsiteY91" fmla="*/ 3905528 h 5381633"/>
                <a:gd name="connsiteX92" fmla="*/ 2628443 w 5380676"/>
                <a:gd name="connsiteY92" fmla="*/ 3905529 h 5381633"/>
                <a:gd name="connsiteX93" fmla="*/ 2692325 w 5380676"/>
                <a:gd name="connsiteY93" fmla="*/ 3968773 h 5381633"/>
                <a:gd name="connsiteX94" fmla="*/ 2694225 w 5380676"/>
                <a:gd name="connsiteY94" fmla="*/ 4348128 h 5381633"/>
                <a:gd name="connsiteX95" fmla="*/ 2655697 w 5380676"/>
                <a:gd name="connsiteY95" fmla="*/ 4406890 h 5381633"/>
                <a:gd name="connsiteX96" fmla="*/ 2630981 w 5380676"/>
                <a:gd name="connsiteY96" fmla="*/ 4412009 h 5381633"/>
                <a:gd name="connsiteX97" fmla="*/ 2585943 w 5380676"/>
                <a:gd name="connsiteY97" fmla="*/ 4393617 h 5381633"/>
                <a:gd name="connsiteX98" fmla="*/ 2567100 w 5380676"/>
                <a:gd name="connsiteY98" fmla="*/ 4348765 h 5381633"/>
                <a:gd name="connsiteX99" fmla="*/ 2565519 w 5380676"/>
                <a:gd name="connsiteY99" fmla="*/ 4033335 h 5381633"/>
                <a:gd name="connsiteX100" fmla="*/ 1901938 w 5380676"/>
                <a:gd name="connsiteY100" fmla="*/ 4033334 h 5381633"/>
                <a:gd name="connsiteX101" fmla="*/ 1856991 w 5380676"/>
                <a:gd name="connsiteY101" fmla="*/ 4014716 h 5381633"/>
                <a:gd name="connsiteX102" fmla="*/ 2289624 w 5380676"/>
                <a:gd name="connsiteY102" fmla="*/ 5005329 h 5381633"/>
                <a:gd name="connsiteX103" fmla="*/ 2521564 w 5380676"/>
                <a:gd name="connsiteY103" fmla="*/ 5005147 h 5381633"/>
                <a:gd name="connsiteX104" fmla="*/ 5004401 w 5380676"/>
                <a:gd name="connsiteY104" fmla="*/ 2518417 h 5381633"/>
                <a:gd name="connsiteX105" fmla="*/ 5004220 w 5380676"/>
                <a:gd name="connsiteY105" fmla="*/ 2286477 h 5381633"/>
                <a:gd name="connsiteX106" fmla="*/ 3091050 w 5380676"/>
                <a:gd name="connsiteY106" fmla="*/ 376303 h 5381633"/>
                <a:gd name="connsiteX107" fmla="*/ 2859111 w 5380676"/>
                <a:gd name="connsiteY107" fmla="*/ 376485 h 5381633"/>
                <a:gd name="connsiteX108" fmla="*/ 376273 w 5380676"/>
                <a:gd name="connsiteY108" fmla="*/ 2863215 h 5381633"/>
                <a:gd name="connsiteX109" fmla="*/ 376455 w 5380676"/>
                <a:gd name="connsiteY109" fmla="*/ 3095155 h 5381633"/>
                <a:gd name="connsiteX110" fmla="*/ 2166930 w 5380676"/>
                <a:gd name="connsiteY110" fmla="*/ 5290558 h 5381633"/>
                <a:gd name="connsiteX111" fmla="*/ 91420 w 5380676"/>
                <a:gd name="connsiteY111" fmla="*/ 3218297 h 5381633"/>
                <a:gd name="connsiteX112" fmla="*/ 91075 w 5380676"/>
                <a:gd name="connsiteY112" fmla="*/ 2777711 h 5381633"/>
                <a:gd name="connsiteX113" fmla="*/ 2773160 w 5380676"/>
                <a:gd name="connsiteY113" fmla="*/ 91421 h 5381633"/>
                <a:gd name="connsiteX114" fmla="*/ 3213745 w 5380676"/>
                <a:gd name="connsiteY114" fmla="*/ 91075 h 5381633"/>
                <a:gd name="connsiteX115" fmla="*/ 5289256 w 5380676"/>
                <a:gd name="connsiteY115" fmla="*/ 2163336 h 5381633"/>
                <a:gd name="connsiteX116" fmla="*/ 5289601 w 5380676"/>
                <a:gd name="connsiteY116" fmla="*/ 2603922 h 5381633"/>
                <a:gd name="connsiteX117" fmla="*/ 2607515 w 5380676"/>
                <a:gd name="connsiteY117" fmla="*/ 5290212 h 5381633"/>
                <a:gd name="connsiteX118" fmla="*/ 2166930 w 5380676"/>
                <a:gd name="connsiteY118" fmla="*/ 5290558 h 5381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5380676" h="5381633">
                  <a:moveTo>
                    <a:pt x="3629136" y="1980983"/>
                  </a:moveTo>
                  <a:lnTo>
                    <a:pt x="2739072" y="1092313"/>
                  </a:lnTo>
                  <a:cubicBezTo>
                    <a:pt x="2703067" y="1056365"/>
                    <a:pt x="2703022" y="998035"/>
                    <a:pt x="2738970" y="962031"/>
                  </a:cubicBezTo>
                  <a:lnTo>
                    <a:pt x="2738970" y="962032"/>
                  </a:lnTo>
                  <a:cubicBezTo>
                    <a:pt x="2774918" y="926027"/>
                    <a:pt x="2833248" y="925982"/>
                    <a:pt x="2869252" y="961930"/>
                  </a:cubicBezTo>
                  <a:lnTo>
                    <a:pt x="3759315" y="1850601"/>
                  </a:lnTo>
                  <a:cubicBezTo>
                    <a:pt x="3786318" y="1877562"/>
                    <a:pt x="3793094" y="1917112"/>
                    <a:pt x="3779630" y="1950391"/>
                  </a:cubicBezTo>
                  <a:lnTo>
                    <a:pt x="3759417" y="1980882"/>
                  </a:lnTo>
                  <a:lnTo>
                    <a:pt x="3728958" y="2001142"/>
                  </a:lnTo>
                  <a:cubicBezTo>
                    <a:pt x="3695700" y="2014659"/>
                    <a:pt x="3656139" y="2007944"/>
                    <a:pt x="3629136" y="1980983"/>
                  </a:cubicBezTo>
                  <a:close/>
                  <a:moveTo>
                    <a:pt x="3929984" y="2474220"/>
                  </a:moveTo>
                  <a:cubicBezTo>
                    <a:pt x="3836409" y="2380792"/>
                    <a:pt x="3836291" y="2229197"/>
                    <a:pt x="3929719" y="2135622"/>
                  </a:cubicBezTo>
                  <a:cubicBezTo>
                    <a:pt x="4023147" y="2042047"/>
                    <a:pt x="4174742" y="2041929"/>
                    <a:pt x="4268317" y="2135357"/>
                  </a:cubicBezTo>
                  <a:cubicBezTo>
                    <a:pt x="4361891" y="2228785"/>
                    <a:pt x="4362010" y="2380380"/>
                    <a:pt x="4268582" y="2473955"/>
                  </a:cubicBezTo>
                  <a:cubicBezTo>
                    <a:pt x="4175154" y="2567530"/>
                    <a:pt x="4023559" y="2567648"/>
                    <a:pt x="3929984" y="2474220"/>
                  </a:cubicBezTo>
                  <a:close/>
                  <a:moveTo>
                    <a:pt x="3053779" y="2557243"/>
                  </a:moveTo>
                  <a:lnTo>
                    <a:pt x="2163715" y="1668572"/>
                  </a:lnTo>
                  <a:cubicBezTo>
                    <a:pt x="2127710" y="1632624"/>
                    <a:pt x="2127665" y="1574295"/>
                    <a:pt x="2163613" y="1538290"/>
                  </a:cubicBezTo>
                  <a:lnTo>
                    <a:pt x="2163613" y="1538291"/>
                  </a:lnTo>
                  <a:cubicBezTo>
                    <a:pt x="2199561" y="1502287"/>
                    <a:pt x="2257890" y="1502241"/>
                    <a:pt x="2293895" y="1538189"/>
                  </a:cubicBezTo>
                  <a:lnTo>
                    <a:pt x="3183958" y="2426860"/>
                  </a:lnTo>
                  <a:cubicBezTo>
                    <a:pt x="3210961" y="2453821"/>
                    <a:pt x="3217737" y="2493371"/>
                    <a:pt x="3204272" y="2526651"/>
                  </a:cubicBezTo>
                  <a:lnTo>
                    <a:pt x="3184060" y="2557141"/>
                  </a:lnTo>
                  <a:lnTo>
                    <a:pt x="3153601" y="2577401"/>
                  </a:lnTo>
                  <a:cubicBezTo>
                    <a:pt x="3120343" y="2590918"/>
                    <a:pt x="3080782" y="2584204"/>
                    <a:pt x="3053779" y="2557243"/>
                  </a:cubicBezTo>
                  <a:close/>
                  <a:moveTo>
                    <a:pt x="3001242" y="2804352"/>
                  </a:moveTo>
                  <a:lnTo>
                    <a:pt x="3001242" y="2804351"/>
                  </a:lnTo>
                  <a:lnTo>
                    <a:pt x="3001243" y="2804352"/>
                  </a:lnTo>
                  <a:close/>
                  <a:moveTo>
                    <a:pt x="3019860" y="2849298"/>
                  </a:moveTo>
                  <a:lnTo>
                    <a:pt x="3001243" y="2804352"/>
                  </a:lnTo>
                  <a:lnTo>
                    <a:pt x="3006237" y="2779611"/>
                  </a:lnTo>
                  <a:cubicBezTo>
                    <a:pt x="3015887" y="2756797"/>
                    <a:pt x="3038478" y="2740788"/>
                    <a:pt x="3064806" y="2740788"/>
                  </a:cubicBezTo>
                  <a:lnTo>
                    <a:pt x="3788034" y="2740789"/>
                  </a:lnTo>
                  <a:lnTo>
                    <a:pt x="3791313" y="2740109"/>
                  </a:lnTo>
                  <a:lnTo>
                    <a:pt x="3791312" y="2740110"/>
                  </a:lnTo>
                  <a:cubicBezTo>
                    <a:pt x="3826417" y="2739934"/>
                    <a:pt x="3855019" y="2768250"/>
                    <a:pt x="3855194" y="2803355"/>
                  </a:cubicBezTo>
                  <a:lnTo>
                    <a:pt x="3857095" y="3182709"/>
                  </a:lnTo>
                  <a:cubicBezTo>
                    <a:pt x="3857227" y="3209037"/>
                    <a:pt x="3841332" y="3231708"/>
                    <a:pt x="3818566" y="3241472"/>
                  </a:cubicBezTo>
                  <a:lnTo>
                    <a:pt x="3793851" y="3246591"/>
                  </a:lnTo>
                  <a:lnTo>
                    <a:pt x="3748812" y="3228199"/>
                  </a:lnTo>
                  <a:cubicBezTo>
                    <a:pt x="3737251" y="3216754"/>
                    <a:pt x="3730057" y="3200898"/>
                    <a:pt x="3729969" y="3183346"/>
                  </a:cubicBezTo>
                  <a:lnTo>
                    <a:pt x="3728388" y="2867916"/>
                  </a:lnTo>
                  <a:lnTo>
                    <a:pt x="3064806" y="2867916"/>
                  </a:lnTo>
                  <a:cubicBezTo>
                    <a:pt x="3047254" y="2867915"/>
                    <a:pt x="3031363" y="2860800"/>
                    <a:pt x="3019860" y="2849298"/>
                  </a:cubicBezTo>
                  <a:close/>
                  <a:moveTo>
                    <a:pt x="2478422" y="3133502"/>
                  </a:moveTo>
                  <a:lnTo>
                    <a:pt x="1588357" y="2244831"/>
                  </a:lnTo>
                  <a:cubicBezTo>
                    <a:pt x="1552353" y="2208883"/>
                    <a:pt x="1552307" y="2150554"/>
                    <a:pt x="1588255" y="2114550"/>
                  </a:cubicBezTo>
                  <a:lnTo>
                    <a:pt x="1588256" y="2114550"/>
                  </a:lnTo>
                  <a:cubicBezTo>
                    <a:pt x="1624204" y="2078546"/>
                    <a:pt x="1682533" y="2078500"/>
                    <a:pt x="1718538" y="2114448"/>
                  </a:cubicBezTo>
                  <a:lnTo>
                    <a:pt x="2608600" y="3003119"/>
                  </a:lnTo>
                  <a:cubicBezTo>
                    <a:pt x="2635604" y="3030080"/>
                    <a:pt x="2642380" y="3069631"/>
                    <a:pt x="2628915" y="3102910"/>
                  </a:cubicBezTo>
                  <a:lnTo>
                    <a:pt x="2608703" y="3133400"/>
                  </a:lnTo>
                  <a:lnTo>
                    <a:pt x="2578244" y="3153660"/>
                  </a:lnTo>
                  <a:cubicBezTo>
                    <a:pt x="2544986" y="3167178"/>
                    <a:pt x="2505425" y="3160463"/>
                    <a:pt x="2478422" y="3133502"/>
                  </a:cubicBezTo>
                  <a:close/>
                  <a:moveTo>
                    <a:pt x="2413359" y="3393155"/>
                  </a:moveTo>
                  <a:lnTo>
                    <a:pt x="2413358" y="3393154"/>
                  </a:lnTo>
                  <a:lnTo>
                    <a:pt x="2413359" y="3393155"/>
                  </a:lnTo>
                  <a:close/>
                  <a:moveTo>
                    <a:pt x="2431976" y="3438100"/>
                  </a:moveTo>
                  <a:lnTo>
                    <a:pt x="2413359" y="3393155"/>
                  </a:lnTo>
                  <a:lnTo>
                    <a:pt x="2418354" y="3368413"/>
                  </a:lnTo>
                  <a:cubicBezTo>
                    <a:pt x="2428004" y="3345599"/>
                    <a:pt x="2450594" y="3329591"/>
                    <a:pt x="2476923" y="3329591"/>
                  </a:cubicBezTo>
                  <a:lnTo>
                    <a:pt x="3200150" y="3329591"/>
                  </a:lnTo>
                  <a:lnTo>
                    <a:pt x="3203429" y="3328912"/>
                  </a:lnTo>
                  <a:lnTo>
                    <a:pt x="3203429" y="3328913"/>
                  </a:lnTo>
                  <a:cubicBezTo>
                    <a:pt x="3238534" y="3328737"/>
                    <a:pt x="3267135" y="3357053"/>
                    <a:pt x="3267311" y="3392157"/>
                  </a:cubicBezTo>
                  <a:lnTo>
                    <a:pt x="3269211" y="3771512"/>
                  </a:lnTo>
                  <a:cubicBezTo>
                    <a:pt x="3269343" y="3797840"/>
                    <a:pt x="3253448" y="3820510"/>
                    <a:pt x="3230683" y="3830274"/>
                  </a:cubicBezTo>
                  <a:lnTo>
                    <a:pt x="3205967" y="3835393"/>
                  </a:lnTo>
                  <a:lnTo>
                    <a:pt x="3160928" y="3817001"/>
                  </a:lnTo>
                  <a:cubicBezTo>
                    <a:pt x="3149368" y="3805556"/>
                    <a:pt x="3142173" y="3789701"/>
                    <a:pt x="3142085" y="3772149"/>
                  </a:cubicBezTo>
                  <a:lnTo>
                    <a:pt x="3140505" y="3456719"/>
                  </a:lnTo>
                  <a:lnTo>
                    <a:pt x="2476923" y="3456718"/>
                  </a:lnTo>
                  <a:cubicBezTo>
                    <a:pt x="2459370" y="3456718"/>
                    <a:pt x="2443479" y="3449603"/>
                    <a:pt x="2431976" y="3438100"/>
                  </a:cubicBezTo>
                  <a:close/>
                  <a:moveTo>
                    <a:pt x="2630981" y="4412010"/>
                  </a:moveTo>
                  <a:lnTo>
                    <a:pt x="2630981" y="4412009"/>
                  </a:lnTo>
                  <a:lnTo>
                    <a:pt x="2630982" y="4412010"/>
                  </a:lnTo>
                  <a:close/>
                  <a:moveTo>
                    <a:pt x="1903065" y="3709761"/>
                  </a:moveTo>
                  <a:lnTo>
                    <a:pt x="1013001" y="2821090"/>
                  </a:lnTo>
                  <a:cubicBezTo>
                    <a:pt x="976997" y="2785142"/>
                    <a:pt x="976951" y="2726813"/>
                    <a:pt x="1012899" y="2690808"/>
                  </a:cubicBezTo>
                  <a:lnTo>
                    <a:pt x="1012900" y="2690809"/>
                  </a:lnTo>
                  <a:cubicBezTo>
                    <a:pt x="1048847" y="2654805"/>
                    <a:pt x="1107177" y="2654759"/>
                    <a:pt x="1143181" y="2690707"/>
                  </a:cubicBezTo>
                  <a:lnTo>
                    <a:pt x="2033244" y="3579378"/>
                  </a:lnTo>
                  <a:cubicBezTo>
                    <a:pt x="2060247" y="3606339"/>
                    <a:pt x="2067024" y="3645889"/>
                    <a:pt x="2053559" y="3679169"/>
                  </a:cubicBezTo>
                  <a:lnTo>
                    <a:pt x="2033346" y="3709659"/>
                  </a:lnTo>
                  <a:lnTo>
                    <a:pt x="2002888" y="3729919"/>
                  </a:lnTo>
                  <a:cubicBezTo>
                    <a:pt x="1969629" y="3743436"/>
                    <a:pt x="1930068" y="3736722"/>
                    <a:pt x="1903065" y="3709761"/>
                  </a:cubicBezTo>
                  <a:close/>
                  <a:moveTo>
                    <a:pt x="1856991" y="4014716"/>
                  </a:moveTo>
                  <a:lnTo>
                    <a:pt x="1838374" y="3969770"/>
                  </a:lnTo>
                  <a:lnTo>
                    <a:pt x="1843369" y="3945029"/>
                  </a:lnTo>
                  <a:cubicBezTo>
                    <a:pt x="1853019" y="3922215"/>
                    <a:pt x="1875609" y="3906207"/>
                    <a:pt x="1901938" y="3906206"/>
                  </a:cubicBezTo>
                  <a:lnTo>
                    <a:pt x="2625165" y="3906207"/>
                  </a:lnTo>
                  <a:lnTo>
                    <a:pt x="2628443" y="3905528"/>
                  </a:lnTo>
                  <a:lnTo>
                    <a:pt x="2628443" y="3905529"/>
                  </a:lnTo>
                  <a:cubicBezTo>
                    <a:pt x="2663548" y="3905353"/>
                    <a:pt x="2692149" y="3933669"/>
                    <a:pt x="2692325" y="3968773"/>
                  </a:cubicBezTo>
                  <a:lnTo>
                    <a:pt x="2694225" y="4348128"/>
                  </a:lnTo>
                  <a:cubicBezTo>
                    <a:pt x="2694357" y="4374456"/>
                    <a:pt x="2678463" y="4397126"/>
                    <a:pt x="2655697" y="4406890"/>
                  </a:cubicBezTo>
                  <a:lnTo>
                    <a:pt x="2630981" y="4412009"/>
                  </a:lnTo>
                  <a:lnTo>
                    <a:pt x="2585943" y="4393617"/>
                  </a:lnTo>
                  <a:cubicBezTo>
                    <a:pt x="2574382" y="4382172"/>
                    <a:pt x="2567188" y="4366317"/>
                    <a:pt x="2567100" y="4348765"/>
                  </a:cubicBezTo>
                  <a:lnTo>
                    <a:pt x="2565519" y="4033335"/>
                  </a:lnTo>
                  <a:lnTo>
                    <a:pt x="1901938" y="4033334"/>
                  </a:lnTo>
                  <a:cubicBezTo>
                    <a:pt x="1884385" y="4033333"/>
                    <a:pt x="1868494" y="4026218"/>
                    <a:pt x="1856991" y="4014716"/>
                  </a:cubicBezTo>
                  <a:close/>
                  <a:moveTo>
                    <a:pt x="2289624" y="5005329"/>
                  </a:moveTo>
                  <a:cubicBezTo>
                    <a:pt x="2353723" y="5069327"/>
                    <a:pt x="2457566" y="5069246"/>
                    <a:pt x="2521564" y="5005147"/>
                  </a:cubicBezTo>
                  <a:lnTo>
                    <a:pt x="5004401" y="2518417"/>
                  </a:lnTo>
                  <a:cubicBezTo>
                    <a:pt x="5068399" y="2454318"/>
                    <a:pt x="5068318" y="2350476"/>
                    <a:pt x="5004220" y="2286477"/>
                  </a:cubicBezTo>
                  <a:lnTo>
                    <a:pt x="3091050" y="376303"/>
                  </a:lnTo>
                  <a:cubicBezTo>
                    <a:pt x="3026952" y="312305"/>
                    <a:pt x="2923109" y="312386"/>
                    <a:pt x="2859111" y="376485"/>
                  </a:cubicBezTo>
                  <a:lnTo>
                    <a:pt x="376273" y="2863215"/>
                  </a:lnTo>
                  <a:cubicBezTo>
                    <a:pt x="312275" y="2927314"/>
                    <a:pt x="312357" y="3031157"/>
                    <a:pt x="376455" y="3095155"/>
                  </a:cubicBezTo>
                  <a:close/>
                  <a:moveTo>
                    <a:pt x="2166930" y="5290558"/>
                  </a:moveTo>
                  <a:lnTo>
                    <a:pt x="91420" y="3218297"/>
                  </a:lnTo>
                  <a:cubicBezTo>
                    <a:pt x="-30340" y="3096728"/>
                    <a:pt x="-30494" y="2899471"/>
                    <a:pt x="91075" y="2777711"/>
                  </a:cubicBezTo>
                  <a:lnTo>
                    <a:pt x="2773160" y="91421"/>
                  </a:lnTo>
                  <a:cubicBezTo>
                    <a:pt x="2894729" y="-30339"/>
                    <a:pt x="3091986" y="-30493"/>
                    <a:pt x="3213745" y="91075"/>
                  </a:cubicBezTo>
                  <a:lnTo>
                    <a:pt x="5289256" y="2163336"/>
                  </a:lnTo>
                  <a:cubicBezTo>
                    <a:pt x="5411015" y="2284905"/>
                    <a:pt x="5411169" y="2482162"/>
                    <a:pt x="5289601" y="2603922"/>
                  </a:cubicBezTo>
                  <a:lnTo>
                    <a:pt x="2607515" y="5290212"/>
                  </a:lnTo>
                  <a:cubicBezTo>
                    <a:pt x="2485947" y="5411972"/>
                    <a:pt x="2288689" y="5412126"/>
                    <a:pt x="2166930" y="5290558"/>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grpSp>
        <p:nvGrpSpPr>
          <p:cNvPr id="38" name="Group 5">
            <a:extLst>
              <a:ext uri="{FF2B5EF4-FFF2-40B4-BE49-F238E27FC236}">
                <a16:creationId xmlns:a16="http://schemas.microsoft.com/office/drawing/2014/main" id="{6FF8B156-2C0E-482B-8FE4-EDE497317168}"/>
              </a:ext>
            </a:extLst>
          </p:cNvPr>
          <p:cNvGrpSpPr/>
          <p:nvPr/>
        </p:nvGrpSpPr>
        <p:grpSpPr>
          <a:xfrm>
            <a:off x="1538383" y="1402282"/>
            <a:ext cx="819865" cy="863857"/>
            <a:chOff x="256131" y="2486250"/>
            <a:chExt cx="1488832" cy="1490400"/>
          </a:xfrm>
        </p:grpSpPr>
        <p:grpSp>
          <p:nvGrpSpPr>
            <p:cNvPr id="39" name="Group 6">
              <a:extLst>
                <a:ext uri="{FF2B5EF4-FFF2-40B4-BE49-F238E27FC236}">
                  <a16:creationId xmlns:a16="http://schemas.microsoft.com/office/drawing/2014/main" id="{FCC672EA-85F1-432C-9B94-C0DACD831A7D}"/>
                </a:ext>
              </a:extLst>
            </p:cNvPr>
            <p:cNvGrpSpPr/>
            <p:nvPr/>
          </p:nvGrpSpPr>
          <p:grpSpPr>
            <a:xfrm>
              <a:off x="256131" y="2486250"/>
              <a:ext cx="1488832" cy="1490400"/>
              <a:chOff x="256131" y="2486250"/>
              <a:chExt cx="1488832" cy="1490400"/>
            </a:xfrm>
          </p:grpSpPr>
          <p:sp>
            <p:nvSpPr>
              <p:cNvPr id="41" name="Rectangle 25">
                <a:extLst>
                  <a:ext uri="{FF2B5EF4-FFF2-40B4-BE49-F238E27FC236}">
                    <a16:creationId xmlns:a16="http://schemas.microsoft.com/office/drawing/2014/main" id="{B54DC3A6-6C06-4B5A-A562-B8345C7D2A55}"/>
                  </a:ext>
                </a:extLst>
              </p:cNvPr>
              <p:cNvSpPr/>
              <p:nvPr/>
            </p:nvSpPr>
            <p:spPr>
              <a:xfrm>
                <a:off x="256131" y="2486250"/>
                <a:ext cx="1488832" cy="14904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endParaRPr lang="en-US" sz="1600" b="1" dirty="0">
                  <a:latin typeface="Arial Black" panose="020B0A04020102020204" pitchFamily="34" charset="0"/>
                </a:endParaRPr>
              </a:p>
            </p:txBody>
          </p:sp>
          <p:sp>
            <p:nvSpPr>
              <p:cNvPr id="42" name="Rectangle: Rounded Corners 26">
                <a:extLst>
                  <a:ext uri="{FF2B5EF4-FFF2-40B4-BE49-F238E27FC236}">
                    <a16:creationId xmlns:a16="http://schemas.microsoft.com/office/drawing/2014/main" id="{C3630C83-C934-4764-AB53-E2B1E950544C}"/>
                  </a:ext>
                </a:extLst>
              </p:cNvPr>
              <p:cNvSpPr/>
              <p:nvPr/>
            </p:nvSpPr>
            <p:spPr>
              <a:xfrm>
                <a:off x="377868" y="2568620"/>
                <a:ext cx="1245359" cy="1035134"/>
              </a:xfrm>
              <a:prstGeom prst="round2Same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sp>
          <p:nvSpPr>
            <p:cNvPr id="40" name="Freeform: Shape 7">
              <a:extLst>
                <a:ext uri="{FF2B5EF4-FFF2-40B4-BE49-F238E27FC236}">
                  <a16:creationId xmlns:a16="http://schemas.microsoft.com/office/drawing/2014/main" id="{C3F6BAA8-3B89-45AC-BC21-3CF2DEE02DD2}"/>
                </a:ext>
              </a:extLst>
            </p:cNvPr>
            <p:cNvSpPr/>
            <p:nvPr/>
          </p:nvSpPr>
          <p:spPr>
            <a:xfrm rot="13440023" flipV="1">
              <a:off x="491728" y="2643563"/>
              <a:ext cx="953373" cy="885249"/>
            </a:xfrm>
            <a:custGeom>
              <a:avLst/>
              <a:gdLst>
                <a:gd name="connsiteX0" fmla="*/ 1472974 w 6180126"/>
                <a:gd name="connsiteY0" fmla="*/ 3291828 h 5738520"/>
                <a:gd name="connsiteX1" fmla="*/ 1482993 w 6180126"/>
                <a:gd name="connsiteY1" fmla="*/ 3866011 h 5738520"/>
                <a:gd name="connsiteX2" fmla="*/ 908809 w 6180126"/>
                <a:gd name="connsiteY2" fmla="*/ 3876030 h 5738520"/>
                <a:gd name="connsiteX3" fmla="*/ 898790 w 6180126"/>
                <a:gd name="connsiteY3" fmla="*/ 3301846 h 5738520"/>
                <a:gd name="connsiteX4" fmla="*/ 1472974 w 6180126"/>
                <a:gd name="connsiteY4" fmla="*/ 3291828 h 5738520"/>
                <a:gd name="connsiteX5" fmla="*/ 3081557 w 6180126"/>
                <a:gd name="connsiteY5" fmla="*/ 4845239 h 5738520"/>
                <a:gd name="connsiteX6" fmla="*/ 3091576 w 6180126"/>
                <a:gd name="connsiteY6" fmla="*/ 5419423 h 5738520"/>
                <a:gd name="connsiteX7" fmla="*/ 2517392 w 6180126"/>
                <a:gd name="connsiteY7" fmla="*/ 5429441 h 5738520"/>
                <a:gd name="connsiteX8" fmla="*/ 2507373 w 6180126"/>
                <a:gd name="connsiteY8" fmla="*/ 4855257 h 5738520"/>
                <a:gd name="connsiteX9" fmla="*/ 3081557 w 6180126"/>
                <a:gd name="connsiteY9" fmla="*/ 4845239 h 5738520"/>
                <a:gd name="connsiteX10" fmla="*/ 2153503 w 6180126"/>
                <a:gd name="connsiteY10" fmla="*/ 2620762 h 5738520"/>
                <a:gd name="connsiteX11" fmla="*/ 1206504 w 6180126"/>
                <a:gd name="connsiteY11" fmla="*/ 2950413 h 5738520"/>
                <a:gd name="connsiteX12" fmla="*/ 589156 w 6180126"/>
                <a:gd name="connsiteY12" fmla="*/ 3567761 h 5738520"/>
                <a:gd name="connsiteX13" fmla="*/ 589156 w 6180126"/>
                <a:gd name="connsiteY13" fmla="*/ 3567761 h 5738520"/>
                <a:gd name="connsiteX14" fmla="*/ 769974 w 6180126"/>
                <a:gd name="connsiteY14" fmla="*/ 4004292 h 5738520"/>
                <a:gd name="connsiteX15" fmla="*/ 1206504 w 6180126"/>
                <a:gd name="connsiteY15" fmla="*/ 4185109 h 5738520"/>
                <a:gd name="connsiteX16" fmla="*/ 1823852 w 6180126"/>
                <a:gd name="connsiteY16" fmla="*/ 3567761 h 5738520"/>
                <a:gd name="connsiteX17" fmla="*/ 2153503 w 6180126"/>
                <a:gd name="connsiteY17" fmla="*/ 2620762 h 5738520"/>
                <a:gd name="connsiteX18" fmla="*/ 3762086 w 6180126"/>
                <a:gd name="connsiteY18" fmla="*/ 4174174 h 5738520"/>
                <a:gd name="connsiteX19" fmla="*/ 2815087 w 6180126"/>
                <a:gd name="connsiteY19" fmla="*/ 4503825 h 5738520"/>
                <a:gd name="connsiteX20" fmla="*/ 2197739 w 6180126"/>
                <a:gd name="connsiteY20" fmla="*/ 5121172 h 5738520"/>
                <a:gd name="connsiteX21" fmla="*/ 2197739 w 6180126"/>
                <a:gd name="connsiteY21" fmla="*/ 5121173 h 5738520"/>
                <a:gd name="connsiteX22" fmla="*/ 2378557 w 6180126"/>
                <a:gd name="connsiteY22" fmla="*/ 5557703 h 5738520"/>
                <a:gd name="connsiteX23" fmla="*/ 2815087 w 6180126"/>
                <a:gd name="connsiteY23" fmla="*/ 5738520 h 5738520"/>
                <a:gd name="connsiteX24" fmla="*/ 3432435 w 6180126"/>
                <a:gd name="connsiteY24" fmla="*/ 5121172 h 5738520"/>
                <a:gd name="connsiteX25" fmla="*/ 3762086 w 6180126"/>
                <a:gd name="connsiteY25" fmla="*/ 4174174 h 5738520"/>
                <a:gd name="connsiteX26" fmla="*/ 1057945 w 6180126"/>
                <a:gd name="connsiteY26" fmla="*/ 446170 h 5738520"/>
                <a:gd name="connsiteX27" fmla="*/ 966874 w 6180126"/>
                <a:gd name="connsiteY27" fmla="*/ 406366 h 5738520"/>
                <a:gd name="connsiteX28" fmla="*/ 149686 w 6180126"/>
                <a:gd name="connsiteY28" fmla="*/ 390546 h 5738520"/>
                <a:gd name="connsiteX29" fmla="*/ 57141 w 6180126"/>
                <a:gd name="connsiteY29" fmla="*/ 426797 h 5738520"/>
                <a:gd name="connsiteX30" fmla="*/ 47109 w 6180126"/>
                <a:gd name="connsiteY30" fmla="*/ 441071 h 5738520"/>
                <a:gd name="connsiteX31" fmla="*/ 33194 w 6180126"/>
                <a:gd name="connsiteY31" fmla="*/ 451595 h 5738520"/>
                <a:gd name="connsiteX32" fmla="*/ 194 w 6180126"/>
                <a:gd name="connsiteY32" fmla="*/ 545347 h 5738520"/>
                <a:gd name="connsiteX33" fmla="*/ 44512 w 6180126"/>
                <a:gd name="connsiteY33" fmla="*/ 1361485 h 5738520"/>
                <a:gd name="connsiteX34" fmla="*/ 181224 w 6180126"/>
                <a:gd name="connsiteY34" fmla="*/ 1484114 h 5738520"/>
                <a:gd name="connsiteX35" fmla="*/ 303853 w 6180126"/>
                <a:gd name="connsiteY35" fmla="*/ 1347403 h 5738520"/>
                <a:gd name="connsiteX36" fmla="*/ 274462 w 6180126"/>
                <a:gd name="connsiteY36" fmla="*/ 806170 h 5738520"/>
                <a:gd name="connsiteX37" fmla="*/ 2083827 w 6180126"/>
                <a:gd name="connsiteY37" fmla="*/ 2553477 h 5738520"/>
                <a:gd name="connsiteX38" fmla="*/ 2215635 w 6180126"/>
                <a:gd name="connsiteY38" fmla="*/ 2542749 h 5738520"/>
                <a:gd name="connsiteX39" fmla="*/ 2227826 w 6180126"/>
                <a:gd name="connsiteY39" fmla="*/ 2692538 h 5738520"/>
                <a:gd name="connsiteX40" fmla="*/ 3679027 w 6180126"/>
                <a:gd name="connsiteY40" fmla="*/ 4093965 h 5738520"/>
                <a:gd name="connsiteX41" fmla="*/ 3838904 w 6180126"/>
                <a:gd name="connsiteY41" fmla="*/ 4080953 h 5738520"/>
                <a:gd name="connsiteX42" fmla="*/ 3853691 w 6180126"/>
                <a:gd name="connsiteY42" fmla="*/ 4262637 h 5738520"/>
                <a:gd name="connsiteX43" fmla="*/ 4947077 w 6180126"/>
                <a:gd name="connsiteY43" fmla="*/ 5318521 h 5738520"/>
                <a:gd name="connsiteX44" fmla="*/ 5088246 w 6180126"/>
                <a:gd name="connsiteY44" fmla="*/ 5344589 h 5738520"/>
                <a:gd name="connsiteX45" fmla="*/ 5130700 w 6180126"/>
                <a:gd name="connsiteY45" fmla="*/ 5315318 h 5738520"/>
                <a:gd name="connsiteX46" fmla="*/ 5158472 w 6180126"/>
                <a:gd name="connsiteY46" fmla="*/ 5271868 h 5738520"/>
                <a:gd name="connsiteX47" fmla="*/ 5127496 w 6180126"/>
                <a:gd name="connsiteY47" fmla="*/ 5131695 h 5738520"/>
                <a:gd name="connsiteX48" fmla="*/ 4727483 w 6180126"/>
                <a:gd name="connsiteY48" fmla="*/ 4745402 h 5738520"/>
                <a:gd name="connsiteX49" fmla="*/ 4577235 w 6180126"/>
                <a:gd name="connsiteY49" fmla="*/ 4738438 h 5738520"/>
                <a:gd name="connsiteX50" fmla="*/ 4583363 w 6180126"/>
                <a:gd name="connsiteY50" fmla="*/ 4606224 h 5738520"/>
                <a:gd name="connsiteX51" fmla="*/ 3136907 w 6180126"/>
                <a:gd name="connsiteY51" fmla="*/ 3209379 h 5738520"/>
                <a:gd name="connsiteX52" fmla="*/ 2986787 w 6180126"/>
                <a:gd name="connsiteY52" fmla="*/ 3202422 h 5738520"/>
                <a:gd name="connsiteX53" fmla="*/ 2992909 w 6180126"/>
                <a:gd name="connsiteY53" fmla="*/ 3070321 h 5738520"/>
                <a:gd name="connsiteX54" fmla="*/ 1545747 w 6180126"/>
                <a:gd name="connsiteY54" fmla="*/ 1672794 h 5738520"/>
                <a:gd name="connsiteX55" fmla="*/ 1395629 w 6180126"/>
                <a:gd name="connsiteY55" fmla="*/ 1665835 h 5738520"/>
                <a:gd name="connsiteX56" fmla="*/ 1401751 w 6180126"/>
                <a:gd name="connsiteY56" fmla="*/ 1533737 h 5738520"/>
                <a:gd name="connsiteX57" fmla="*/ 493854 w 6180126"/>
                <a:gd name="connsiteY57" fmla="*/ 656980 h 5738520"/>
                <a:gd name="connsiteX58" fmla="*/ 961847 w 6180126"/>
                <a:gd name="connsiteY58" fmla="*/ 666039 h 5738520"/>
                <a:gd name="connsiteX59" fmla="*/ 1094196 w 6180126"/>
                <a:gd name="connsiteY59" fmla="*/ 538715 h 5738520"/>
                <a:gd name="connsiteX60" fmla="*/ 1057945 w 6180126"/>
                <a:gd name="connsiteY60" fmla="*/ 446170 h 5738520"/>
                <a:gd name="connsiteX61" fmla="*/ 2678151 w 6180126"/>
                <a:gd name="connsiteY61" fmla="*/ 309086 h 5738520"/>
                <a:gd name="connsiteX62" fmla="*/ 2688170 w 6180126"/>
                <a:gd name="connsiteY62" fmla="*/ 883271 h 5738520"/>
                <a:gd name="connsiteX63" fmla="*/ 2113986 w 6180126"/>
                <a:gd name="connsiteY63" fmla="*/ 893288 h 5738520"/>
                <a:gd name="connsiteX64" fmla="*/ 2103967 w 6180126"/>
                <a:gd name="connsiteY64" fmla="*/ 319105 h 5738520"/>
                <a:gd name="connsiteX65" fmla="*/ 2678151 w 6180126"/>
                <a:gd name="connsiteY65" fmla="*/ 309086 h 5738520"/>
                <a:gd name="connsiteX66" fmla="*/ 4269309 w 6180126"/>
                <a:gd name="connsiteY66" fmla="*/ 1845670 h 5738520"/>
                <a:gd name="connsiteX67" fmla="*/ 4279328 w 6180126"/>
                <a:gd name="connsiteY67" fmla="*/ 2419854 h 5738520"/>
                <a:gd name="connsiteX68" fmla="*/ 3705144 w 6180126"/>
                <a:gd name="connsiteY68" fmla="*/ 2429872 h 5738520"/>
                <a:gd name="connsiteX69" fmla="*/ 3695125 w 6180126"/>
                <a:gd name="connsiteY69" fmla="*/ 1855689 h 5738520"/>
                <a:gd name="connsiteX70" fmla="*/ 4269309 w 6180126"/>
                <a:gd name="connsiteY70" fmla="*/ 1845670 h 5738520"/>
                <a:gd name="connsiteX71" fmla="*/ 5860467 w 6180126"/>
                <a:gd name="connsiteY71" fmla="*/ 3382254 h 5738520"/>
                <a:gd name="connsiteX72" fmla="*/ 5870486 w 6180126"/>
                <a:gd name="connsiteY72" fmla="*/ 3956438 h 5738520"/>
                <a:gd name="connsiteX73" fmla="*/ 5296302 w 6180126"/>
                <a:gd name="connsiteY73" fmla="*/ 3966456 h 5738520"/>
                <a:gd name="connsiteX74" fmla="*/ 5286283 w 6180126"/>
                <a:gd name="connsiteY74" fmla="*/ 3392272 h 5738520"/>
                <a:gd name="connsiteX75" fmla="*/ 5860467 w 6180126"/>
                <a:gd name="connsiteY75" fmla="*/ 3382254 h 5738520"/>
                <a:gd name="connsiteX76" fmla="*/ 2801492 w 6180126"/>
                <a:gd name="connsiteY76" fmla="*/ 165861 h 5738520"/>
                <a:gd name="connsiteX77" fmla="*/ 2358919 w 6180126"/>
                <a:gd name="connsiteY77" fmla="*/ 383 h 5738520"/>
                <a:gd name="connsiteX78" fmla="*/ 2358919 w 6180126"/>
                <a:gd name="connsiteY78" fmla="*/ 383 h 5738520"/>
                <a:gd name="connsiteX79" fmla="*/ 1763483 w 6180126"/>
                <a:gd name="connsiteY79" fmla="*/ 638892 h 5738520"/>
                <a:gd name="connsiteX80" fmla="*/ 1467070 w 6180126"/>
                <a:gd name="connsiteY80" fmla="*/ 1596814 h 5738520"/>
                <a:gd name="connsiteX81" fmla="*/ 2401992 w 6180126"/>
                <a:gd name="connsiteY81" fmla="*/ 1234327 h 5738520"/>
                <a:gd name="connsiteX82" fmla="*/ 2997428 w 6180126"/>
                <a:gd name="connsiteY82" fmla="*/ 595818 h 5738520"/>
                <a:gd name="connsiteX83" fmla="*/ 2801492 w 6180126"/>
                <a:gd name="connsiteY83" fmla="*/ 165861 h 5738520"/>
                <a:gd name="connsiteX84" fmla="*/ 4392650 w 6180126"/>
                <a:gd name="connsiteY84" fmla="*/ 1702445 h 5738520"/>
                <a:gd name="connsiteX85" fmla="*/ 3950077 w 6180126"/>
                <a:gd name="connsiteY85" fmla="*/ 1536966 h 5738520"/>
                <a:gd name="connsiteX86" fmla="*/ 3950077 w 6180126"/>
                <a:gd name="connsiteY86" fmla="*/ 1536967 h 5738520"/>
                <a:gd name="connsiteX87" fmla="*/ 3354641 w 6180126"/>
                <a:gd name="connsiteY87" fmla="*/ 2175476 h 5738520"/>
                <a:gd name="connsiteX88" fmla="*/ 3058228 w 6180126"/>
                <a:gd name="connsiteY88" fmla="*/ 3133398 h 5738520"/>
                <a:gd name="connsiteX89" fmla="*/ 3993150 w 6180126"/>
                <a:gd name="connsiteY89" fmla="*/ 2770911 h 5738520"/>
                <a:gd name="connsiteX90" fmla="*/ 4588586 w 6180126"/>
                <a:gd name="connsiteY90" fmla="*/ 2132402 h 5738520"/>
                <a:gd name="connsiteX91" fmla="*/ 4392650 w 6180126"/>
                <a:gd name="connsiteY91" fmla="*/ 1702445 h 5738520"/>
                <a:gd name="connsiteX92" fmla="*/ 5983807 w 6180126"/>
                <a:gd name="connsiteY92" fmla="*/ 3239028 h 5738520"/>
                <a:gd name="connsiteX93" fmla="*/ 5541234 w 6180126"/>
                <a:gd name="connsiteY93" fmla="*/ 3073550 h 5738520"/>
                <a:gd name="connsiteX94" fmla="*/ 5541234 w 6180126"/>
                <a:gd name="connsiteY94" fmla="*/ 3073550 h 5738520"/>
                <a:gd name="connsiteX95" fmla="*/ 4945799 w 6180126"/>
                <a:gd name="connsiteY95" fmla="*/ 3712060 h 5738520"/>
                <a:gd name="connsiteX96" fmla="*/ 4649386 w 6180126"/>
                <a:gd name="connsiteY96" fmla="*/ 4669982 h 5738520"/>
                <a:gd name="connsiteX97" fmla="*/ 5584308 w 6180126"/>
                <a:gd name="connsiteY97" fmla="*/ 4307494 h 5738520"/>
                <a:gd name="connsiteX98" fmla="*/ 6179743 w 6180126"/>
                <a:gd name="connsiteY98" fmla="*/ 3668985 h 5738520"/>
                <a:gd name="connsiteX99" fmla="*/ 5983807 w 6180126"/>
                <a:gd name="connsiteY99" fmla="*/ 3239028 h 5738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180126" h="5738520">
                  <a:moveTo>
                    <a:pt x="1472974" y="3291828"/>
                  </a:moveTo>
                  <a:cubicBezTo>
                    <a:pt x="1634297" y="3447618"/>
                    <a:pt x="1638783" y="3704688"/>
                    <a:pt x="1482993" y="3866011"/>
                  </a:cubicBezTo>
                  <a:cubicBezTo>
                    <a:pt x="1327202" y="4027335"/>
                    <a:pt x="1070132" y="4031820"/>
                    <a:pt x="908809" y="3876030"/>
                  </a:cubicBezTo>
                  <a:cubicBezTo>
                    <a:pt x="747485" y="3720240"/>
                    <a:pt x="743000" y="3463169"/>
                    <a:pt x="898790" y="3301846"/>
                  </a:cubicBezTo>
                  <a:cubicBezTo>
                    <a:pt x="1054580" y="3140523"/>
                    <a:pt x="1311651" y="3136037"/>
                    <a:pt x="1472974" y="3291828"/>
                  </a:cubicBezTo>
                  <a:close/>
                  <a:moveTo>
                    <a:pt x="3081557" y="4845239"/>
                  </a:moveTo>
                  <a:cubicBezTo>
                    <a:pt x="3242880" y="5001029"/>
                    <a:pt x="3247365" y="5258099"/>
                    <a:pt x="3091576" y="5419423"/>
                  </a:cubicBezTo>
                  <a:cubicBezTo>
                    <a:pt x="2935785" y="5580746"/>
                    <a:pt x="2678714" y="5585231"/>
                    <a:pt x="2517392" y="5429441"/>
                  </a:cubicBezTo>
                  <a:cubicBezTo>
                    <a:pt x="2356068" y="5273651"/>
                    <a:pt x="2351583" y="5016581"/>
                    <a:pt x="2507373" y="4855257"/>
                  </a:cubicBezTo>
                  <a:cubicBezTo>
                    <a:pt x="2663163" y="4693934"/>
                    <a:pt x="2920234" y="4689449"/>
                    <a:pt x="3081557" y="4845239"/>
                  </a:cubicBezTo>
                  <a:close/>
                  <a:moveTo>
                    <a:pt x="2153503" y="2620762"/>
                  </a:moveTo>
                  <a:cubicBezTo>
                    <a:pt x="1837837" y="2840530"/>
                    <a:pt x="1522170" y="2950413"/>
                    <a:pt x="1206504" y="2950413"/>
                  </a:cubicBezTo>
                  <a:cubicBezTo>
                    <a:pt x="865553" y="2950413"/>
                    <a:pt x="589156" y="3226809"/>
                    <a:pt x="589156" y="3567761"/>
                  </a:cubicBezTo>
                  <a:lnTo>
                    <a:pt x="589156" y="3567761"/>
                  </a:lnTo>
                  <a:cubicBezTo>
                    <a:pt x="589156" y="3738237"/>
                    <a:pt x="658255" y="3892574"/>
                    <a:pt x="769974" y="4004292"/>
                  </a:cubicBezTo>
                  <a:cubicBezTo>
                    <a:pt x="881691" y="4116010"/>
                    <a:pt x="1036028" y="4185109"/>
                    <a:pt x="1206504" y="4185109"/>
                  </a:cubicBezTo>
                  <a:cubicBezTo>
                    <a:pt x="1547456" y="4185109"/>
                    <a:pt x="1823852" y="3908713"/>
                    <a:pt x="1823852" y="3567761"/>
                  </a:cubicBezTo>
                  <a:cubicBezTo>
                    <a:pt x="1823852" y="3252095"/>
                    <a:pt x="1933735" y="2936428"/>
                    <a:pt x="2153503" y="2620762"/>
                  </a:cubicBezTo>
                  <a:close/>
                  <a:moveTo>
                    <a:pt x="3762086" y="4174174"/>
                  </a:moveTo>
                  <a:cubicBezTo>
                    <a:pt x="3446420" y="4393941"/>
                    <a:pt x="3130753" y="4503824"/>
                    <a:pt x="2815087" y="4503825"/>
                  </a:cubicBezTo>
                  <a:cubicBezTo>
                    <a:pt x="2474136" y="4503825"/>
                    <a:pt x="2197739" y="4780221"/>
                    <a:pt x="2197739" y="5121172"/>
                  </a:cubicBezTo>
                  <a:lnTo>
                    <a:pt x="2197739" y="5121173"/>
                  </a:lnTo>
                  <a:cubicBezTo>
                    <a:pt x="2197739" y="5291648"/>
                    <a:pt x="2266838" y="5445986"/>
                    <a:pt x="2378557" y="5557703"/>
                  </a:cubicBezTo>
                  <a:cubicBezTo>
                    <a:pt x="2490274" y="5669421"/>
                    <a:pt x="2644611" y="5738520"/>
                    <a:pt x="2815087" y="5738520"/>
                  </a:cubicBezTo>
                  <a:cubicBezTo>
                    <a:pt x="3156039" y="5738520"/>
                    <a:pt x="3432435" y="5462124"/>
                    <a:pt x="3432435" y="5121172"/>
                  </a:cubicBezTo>
                  <a:cubicBezTo>
                    <a:pt x="3432435" y="4805506"/>
                    <a:pt x="3542318" y="4489839"/>
                    <a:pt x="3762086" y="4174174"/>
                  </a:cubicBezTo>
                  <a:close/>
                  <a:moveTo>
                    <a:pt x="1057945" y="446170"/>
                  </a:moveTo>
                  <a:cubicBezTo>
                    <a:pt x="1034904" y="422220"/>
                    <a:pt x="1002727" y="407059"/>
                    <a:pt x="966874" y="406366"/>
                  </a:cubicBezTo>
                  <a:lnTo>
                    <a:pt x="149686" y="390546"/>
                  </a:lnTo>
                  <a:cubicBezTo>
                    <a:pt x="113832" y="389853"/>
                    <a:pt x="81092" y="403756"/>
                    <a:pt x="57141" y="426797"/>
                  </a:cubicBezTo>
                  <a:lnTo>
                    <a:pt x="47109" y="441071"/>
                  </a:lnTo>
                  <a:lnTo>
                    <a:pt x="33194" y="451595"/>
                  </a:lnTo>
                  <a:cubicBezTo>
                    <a:pt x="11003" y="476334"/>
                    <a:pt x="-1751" y="509540"/>
                    <a:pt x="194" y="545347"/>
                  </a:cubicBezTo>
                  <a:lnTo>
                    <a:pt x="44512" y="1361485"/>
                  </a:lnTo>
                  <a:cubicBezTo>
                    <a:pt x="48402" y="1433100"/>
                    <a:pt x="109610" y="1488003"/>
                    <a:pt x="181224" y="1484114"/>
                  </a:cubicBezTo>
                  <a:cubicBezTo>
                    <a:pt x="252838" y="1480225"/>
                    <a:pt x="307741" y="1419017"/>
                    <a:pt x="303853" y="1347403"/>
                  </a:cubicBezTo>
                  <a:lnTo>
                    <a:pt x="274462" y="806170"/>
                  </a:lnTo>
                  <a:lnTo>
                    <a:pt x="2083827" y="2553477"/>
                  </a:lnTo>
                  <a:lnTo>
                    <a:pt x="2215635" y="2542749"/>
                  </a:lnTo>
                  <a:lnTo>
                    <a:pt x="2227826" y="2692538"/>
                  </a:lnTo>
                  <a:lnTo>
                    <a:pt x="3679027" y="4093965"/>
                  </a:lnTo>
                  <a:lnTo>
                    <a:pt x="3838904" y="4080953"/>
                  </a:lnTo>
                  <a:lnTo>
                    <a:pt x="3853691" y="4262637"/>
                  </a:lnTo>
                  <a:lnTo>
                    <a:pt x="4947077" y="5318521"/>
                  </a:lnTo>
                  <a:cubicBezTo>
                    <a:pt x="4985770" y="5355887"/>
                    <a:pt x="5041687" y="5364422"/>
                    <a:pt x="5088246" y="5344589"/>
                  </a:cubicBezTo>
                  <a:lnTo>
                    <a:pt x="5130700" y="5315318"/>
                  </a:lnTo>
                  <a:lnTo>
                    <a:pt x="5158472" y="5271868"/>
                  </a:lnTo>
                  <a:cubicBezTo>
                    <a:pt x="5176670" y="5224646"/>
                    <a:pt x="5166189" y="5169061"/>
                    <a:pt x="5127496" y="5131695"/>
                  </a:cubicBezTo>
                  <a:lnTo>
                    <a:pt x="4727483" y="4745402"/>
                  </a:lnTo>
                  <a:lnTo>
                    <a:pt x="4577235" y="4738438"/>
                  </a:lnTo>
                  <a:lnTo>
                    <a:pt x="4583363" y="4606224"/>
                  </a:lnTo>
                  <a:lnTo>
                    <a:pt x="3136907" y="3209379"/>
                  </a:lnTo>
                  <a:lnTo>
                    <a:pt x="2986787" y="3202422"/>
                  </a:lnTo>
                  <a:lnTo>
                    <a:pt x="2992909" y="3070321"/>
                  </a:lnTo>
                  <a:lnTo>
                    <a:pt x="1545747" y="1672794"/>
                  </a:lnTo>
                  <a:lnTo>
                    <a:pt x="1395629" y="1665835"/>
                  </a:lnTo>
                  <a:lnTo>
                    <a:pt x="1401751" y="1533737"/>
                  </a:lnTo>
                  <a:lnTo>
                    <a:pt x="493854" y="656980"/>
                  </a:lnTo>
                  <a:lnTo>
                    <a:pt x="961847" y="666039"/>
                  </a:lnTo>
                  <a:cubicBezTo>
                    <a:pt x="1033552" y="667427"/>
                    <a:pt x="1092809" y="610423"/>
                    <a:pt x="1094196" y="538715"/>
                  </a:cubicBezTo>
                  <a:cubicBezTo>
                    <a:pt x="1094891" y="502862"/>
                    <a:pt x="1080987" y="470122"/>
                    <a:pt x="1057945" y="446170"/>
                  </a:cubicBezTo>
                  <a:close/>
                  <a:moveTo>
                    <a:pt x="2678151" y="309086"/>
                  </a:moveTo>
                  <a:cubicBezTo>
                    <a:pt x="2839475" y="464876"/>
                    <a:pt x="2843960" y="721947"/>
                    <a:pt x="2688170" y="883271"/>
                  </a:cubicBezTo>
                  <a:cubicBezTo>
                    <a:pt x="2532380" y="1044593"/>
                    <a:pt x="2275310" y="1049079"/>
                    <a:pt x="2113986" y="893288"/>
                  </a:cubicBezTo>
                  <a:cubicBezTo>
                    <a:pt x="1952663" y="737498"/>
                    <a:pt x="1948177" y="480428"/>
                    <a:pt x="2103967" y="319105"/>
                  </a:cubicBezTo>
                  <a:cubicBezTo>
                    <a:pt x="2259758" y="157782"/>
                    <a:pt x="2516828" y="153296"/>
                    <a:pt x="2678151" y="309086"/>
                  </a:cubicBezTo>
                  <a:close/>
                  <a:moveTo>
                    <a:pt x="4269309" y="1845670"/>
                  </a:moveTo>
                  <a:cubicBezTo>
                    <a:pt x="4430633" y="2001460"/>
                    <a:pt x="4435118" y="2258530"/>
                    <a:pt x="4279328" y="2419854"/>
                  </a:cubicBezTo>
                  <a:cubicBezTo>
                    <a:pt x="4123538" y="2581177"/>
                    <a:pt x="3866467" y="2585663"/>
                    <a:pt x="3705144" y="2429872"/>
                  </a:cubicBezTo>
                  <a:cubicBezTo>
                    <a:pt x="3543821" y="2274082"/>
                    <a:pt x="3539335" y="2017012"/>
                    <a:pt x="3695125" y="1855689"/>
                  </a:cubicBezTo>
                  <a:cubicBezTo>
                    <a:pt x="3850916" y="1694366"/>
                    <a:pt x="4107986" y="1689880"/>
                    <a:pt x="4269309" y="1845670"/>
                  </a:cubicBezTo>
                  <a:close/>
                  <a:moveTo>
                    <a:pt x="5860467" y="3382254"/>
                  </a:moveTo>
                  <a:cubicBezTo>
                    <a:pt x="6021790" y="3538044"/>
                    <a:pt x="6026276" y="3795114"/>
                    <a:pt x="5870486" y="3956438"/>
                  </a:cubicBezTo>
                  <a:cubicBezTo>
                    <a:pt x="5714695" y="4117761"/>
                    <a:pt x="5457625" y="4122246"/>
                    <a:pt x="5296302" y="3966456"/>
                  </a:cubicBezTo>
                  <a:cubicBezTo>
                    <a:pt x="5134978" y="3810666"/>
                    <a:pt x="5130493" y="3553596"/>
                    <a:pt x="5286283" y="3392272"/>
                  </a:cubicBezTo>
                  <a:cubicBezTo>
                    <a:pt x="5442073" y="3230949"/>
                    <a:pt x="5699144" y="3226464"/>
                    <a:pt x="5860467" y="3382254"/>
                  </a:cubicBezTo>
                  <a:close/>
                  <a:moveTo>
                    <a:pt x="2801492" y="165861"/>
                  </a:moveTo>
                  <a:cubicBezTo>
                    <a:pt x="2685945" y="58108"/>
                    <a:pt x="2529290" y="-5565"/>
                    <a:pt x="2358919" y="383"/>
                  </a:cubicBezTo>
                  <a:lnTo>
                    <a:pt x="2358919" y="383"/>
                  </a:lnTo>
                  <a:cubicBezTo>
                    <a:pt x="2018175" y="12278"/>
                    <a:pt x="1751589" y="298148"/>
                    <a:pt x="1763483" y="638892"/>
                  </a:cubicBezTo>
                  <a:cubicBezTo>
                    <a:pt x="1774496" y="954366"/>
                    <a:pt x="1675692" y="1273673"/>
                    <a:pt x="1467070" y="1596814"/>
                  </a:cubicBezTo>
                  <a:cubicBezTo>
                    <a:pt x="1774877" y="1366168"/>
                    <a:pt x="2086519" y="1245339"/>
                    <a:pt x="2401992" y="1234327"/>
                  </a:cubicBezTo>
                  <a:cubicBezTo>
                    <a:pt x="2742737" y="1222432"/>
                    <a:pt x="3009322" y="936562"/>
                    <a:pt x="2997428" y="595818"/>
                  </a:cubicBezTo>
                  <a:cubicBezTo>
                    <a:pt x="2991480" y="425446"/>
                    <a:pt x="2917039" y="273614"/>
                    <a:pt x="2801492" y="165861"/>
                  </a:cubicBezTo>
                  <a:close/>
                  <a:moveTo>
                    <a:pt x="4392650" y="1702445"/>
                  </a:moveTo>
                  <a:cubicBezTo>
                    <a:pt x="4277103" y="1594692"/>
                    <a:pt x="4120448" y="1531019"/>
                    <a:pt x="3950077" y="1536966"/>
                  </a:cubicBezTo>
                  <a:lnTo>
                    <a:pt x="3950077" y="1536967"/>
                  </a:lnTo>
                  <a:cubicBezTo>
                    <a:pt x="3609332" y="1548861"/>
                    <a:pt x="3342747" y="1834732"/>
                    <a:pt x="3354641" y="2175476"/>
                  </a:cubicBezTo>
                  <a:cubicBezTo>
                    <a:pt x="3365654" y="2490950"/>
                    <a:pt x="3266850" y="2810257"/>
                    <a:pt x="3058228" y="3133398"/>
                  </a:cubicBezTo>
                  <a:cubicBezTo>
                    <a:pt x="3366035" y="2902752"/>
                    <a:pt x="3677677" y="2781923"/>
                    <a:pt x="3993150" y="2770911"/>
                  </a:cubicBezTo>
                  <a:cubicBezTo>
                    <a:pt x="4333895" y="2759016"/>
                    <a:pt x="4600480" y="2473146"/>
                    <a:pt x="4588586" y="2132402"/>
                  </a:cubicBezTo>
                  <a:cubicBezTo>
                    <a:pt x="4582638" y="1962030"/>
                    <a:pt x="4508197" y="1810197"/>
                    <a:pt x="4392650" y="1702445"/>
                  </a:cubicBezTo>
                  <a:close/>
                  <a:moveTo>
                    <a:pt x="5983807" y="3239028"/>
                  </a:moveTo>
                  <a:cubicBezTo>
                    <a:pt x="5868260" y="3131276"/>
                    <a:pt x="5711606" y="3067603"/>
                    <a:pt x="5541234" y="3073550"/>
                  </a:cubicBezTo>
                  <a:lnTo>
                    <a:pt x="5541234" y="3073550"/>
                  </a:lnTo>
                  <a:cubicBezTo>
                    <a:pt x="5200490" y="3085445"/>
                    <a:pt x="4933905" y="3371316"/>
                    <a:pt x="4945799" y="3712060"/>
                  </a:cubicBezTo>
                  <a:cubicBezTo>
                    <a:pt x="4956811" y="4027534"/>
                    <a:pt x="4858007" y="4346841"/>
                    <a:pt x="4649386" y="4669982"/>
                  </a:cubicBezTo>
                  <a:cubicBezTo>
                    <a:pt x="4957193" y="4439336"/>
                    <a:pt x="5268834" y="4318507"/>
                    <a:pt x="5584308" y="4307494"/>
                  </a:cubicBezTo>
                  <a:cubicBezTo>
                    <a:pt x="5925053" y="4295600"/>
                    <a:pt x="6191638" y="4009730"/>
                    <a:pt x="6179743" y="3668985"/>
                  </a:cubicBezTo>
                  <a:cubicBezTo>
                    <a:pt x="6173796" y="3498613"/>
                    <a:pt x="6099355" y="3346781"/>
                    <a:pt x="5983807" y="3239028"/>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grpSp>
        <p:nvGrpSpPr>
          <p:cNvPr id="53" name="Group 20">
            <a:extLst>
              <a:ext uri="{FF2B5EF4-FFF2-40B4-BE49-F238E27FC236}">
                <a16:creationId xmlns:a16="http://schemas.microsoft.com/office/drawing/2014/main" id="{04DEA855-DBE4-481D-A7F7-75F8554A431F}"/>
              </a:ext>
            </a:extLst>
          </p:cNvPr>
          <p:cNvGrpSpPr/>
          <p:nvPr/>
        </p:nvGrpSpPr>
        <p:grpSpPr>
          <a:xfrm>
            <a:off x="1186541" y="3920070"/>
            <a:ext cx="1249581" cy="1250897"/>
            <a:chOff x="3200499" y="2045295"/>
            <a:chExt cx="1488832" cy="1490400"/>
          </a:xfrm>
        </p:grpSpPr>
        <p:grpSp>
          <p:nvGrpSpPr>
            <p:cNvPr id="54" name="Group 21">
              <a:extLst>
                <a:ext uri="{FF2B5EF4-FFF2-40B4-BE49-F238E27FC236}">
                  <a16:creationId xmlns:a16="http://schemas.microsoft.com/office/drawing/2014/main" id="{08557344-1984-4E16-A11B-3C10F7F59204}"/>
                </a:ext>
              </a:extLst>
            </p:cNvPr>
            <p:cNvGrpSpPr/>
            <p:nvPr/>
          </p:nvGrpSpPr>
          <p:grpSpPr>
            <a:xfrm>
              <a:off x="3200499" y="2045295"/>
              <a:ext cx="1488832" cy="1490400"/>
              <a:chOff x="256131" y="2486250"/>
              <a:chExt cx="1488832" cy="1490400"/>
            </a:xfrm>
            <a:solidFill>
              <a:schemeClr val="accent1"/>
            </a:solidFill>
          </p:grpSpPr>
          <p:sp>
            <p:nvSpPr>
              <p:cNvPr id="56" name="Rectangle 40">
                <a:extLst>
                  <a:ext uri="{FF2B5EF4-FFF2-40B4-BE49-F238E27FC236}">
                    <a16:creationId xmlns:a16="http://schemas.microsoft.com/office/drawing/2014/main" id="{05500821-C67E-432C-A29B-9C342731FAE1}"/>
                  </a:ext>
                </a:extLst>
              </p:cNvPr>
              <p:cNvSpPr/>
              <p:nvPr/>
            </p:nvSpPr>
            <p:spPr>
              <a:xfrm>
                <a:off x="256131" y="2486250"/>
                <a:ext cx="1488832" cy="149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r>
                  <a:rPr lang="en-US" sz="1600" b="1" dirty="0">
                    <a:latin typeface="Arial Black" panose="020B0A04020102020204" pitchFamily="34" charset="0"/>
                  </a:rPr>
                  <a:t>STEP 2</a:t>
                </a:r>
              </a:p>
            </p:txBody>
          </p:sp>
          <p:sp>
            <p:nvSpPr>
              <p:cNvPr id="57" name="Rectangle: Rounded Corners 41">
                <a:extLst>
                  <a:ext uri="{FF2B5EF4-FFF2-40B4-BE49-F238E27FC236}">
                    <a16:creationId xmlns:a16="http://schemas.microsoft.com/office/drawing/2014/main" id="{1404A9AF-175F-4D60-95B3-5A4A29FFFA12}"/>
                  </a:ext>
                </a:extLst>
              </p:cNvPr>
              <p:cNvSpPr/>
              <p:nvPr/>
            </p:nvSpPr>
            <p:spPr>
              <a:xfrm>
                <a:off x="377868" y="2568620"/>
                <a:ext cx="1245359" cy="1035134"/>
              </a:xfrm>
              <a:prstGeom prst="round2Same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pic>
          <p:nvPicPr>
            <p:cNvPr id="55" name="Graphic 22" descr="Upward trend">
              <a:extLst>
                <a:ext uri="{FF2B5EF4-FFF2-40B4-BE49-F238E27FC236}">
                  <a16:creationId xmlns:a16="http://schemas.microsoft.com/office/drawing/2014/main" id="{3BA83480-0377-450F-A575-FC022DC57C2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325599" y="2176787"/>
              <a:ext cx="1210941" cy="989811"/>
            </a:xfrm>
            <a:prstGeom prst="rect">
              <a:avLst/>
            </a:prstGeom>
          </p:spPr>
        </p:pic>
      </p:grpSp>
      <p:grpSp>
        <p:nvGrpSpPr>
          <p:cNvPr id="58" name="Group 25">
            <a:extLst>
              <a:ext uri="{FF2B5EF4-FFF2-40B4-BE49-F238E27FC236}">
                <a16:creationId xmlns:a16="http://schemas.microsoft.com/office/drawing/2014/main" id="{3CE4DAAA-4994-4C3B-8496-3772128DA4E1}"/>
              </a:ext>
            </a:extLst>
          </p:cNvPr>
          <p:cNvGrpSpPr/>
          <p:nvPr/>
        </p:nvGrpSpPr>
        <p:grpSpPr>
          <a:xfrm>
            <a:off x="1213826" y="5223998"/>
            <a:ext cx="1249581" cy="1250897"/>
            <a:chOff x="3200499" y="3735720"/>
            <a:chExt cx="1488832" cy="1490400"/>
          </a:xfrm>
        </p:grpSpPr>
        <p:sp>
          <p:nvSpPr>
            <p:cNvPr id="59" name="Rectangle: Rounded Corners 26">
              <a:extLst>
                <a:ext uri="{FF2B5EF4-FFF2-40B4-BE49-F238E27FC236}">
                  <a16:creationId xmlns:a16="http://schemas.microsoft.com/office/drawing/2014/main" id="{2E16DC5B-20D7-4A37-9357-B8EDAE39CC07}"/>
                </a:ext>
              </a:extLst>
            </p:cNvPr>
            <p:cNvSpPr/>
            <p:nvPr/>
          </p:nvSpPr>
          <p:spPr>
            <a:xfrm>
              <a:off x="3200499" y="3735720"/>
              <a:ext cx="1488832" cy="1490400"/>
            </a:xfrm>
            <a:prstGeom prst="roundRect">
              <a:avLst/>
            </a:prstGeom>
            <a:solidFill>
              <a:srgbClr val="008080"/>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r>
                <a:rPr lang="en-US" sz="1600" b="1" dirty="0">
                  <a:latin typeface="Arial Black" panose="020B0A04020102020204" pitchFamily="34" charset="0"/>
                </a:rPr>
                <a:t>STEP 3</a:t>
              </a:r>
            </a:p>
          </p:txBody>
        </p:sp>
        <p:sp>
          <p:nvSpPr>
            <p:cNvPr id="60" name="Rectangle: Rounded Corners 27">
              <a:extLst>
                <a:ext uri="{FF2B5EF4-FFF2-40B4-BE49-F238E27FC236}">
                  <a16:creationId xmlns:a16="http://schemas.microsoft.com/office/drawing/2014/main" id="{AE07C32C-1D8C-481A-815C-0FF9A513C6CE}"/>
                </a:ext>
              </a:extLst>
            </p:cNvPr>
            <p:cNvSpPr/>
            <p:nvPr/>
          </p:nvSpPr>
          <p:spPr>
            <a:xfrm>
              <a:off x="3322236" y="3818090"/>
              <a:ext cx="1245359" cy="1035134"/>
            </a:xfrm>
            <a:prstGeom prst="round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sp>
          <p:nvSpPr>
            <p:cNvPr id="61" name="Freeform: Shape 28">
              <a:extLst>
                <a:ext uri="{FF2B5EF4-FFF2-40B4-BE49-F238E27FC236}">
                  <a16:creationId xmlns:a16="http://schemas.microsoft.com/office/drawing/2014/main" id="{2E2DE183-34D4-4EF1-BE7E-E992AEFB1AA2}"/>
                </a:ext>
              </a:extLst>
            </p:cNvPr>
            <p:cNvSpPr/>
            <p:nvPr/>
          </p:nvSpPr>
          <p:spPr>
            <a:xfrm rot="9531685">
              <a:off x="3346867" y="3894437"/>
              <a:ext cx="1222543" cy="893179"/>
            </a:xfrm>
            <a:custGeom>
              <a:avLst/>
              <a:gdLst>
                <a:gd name="connsiteX0" fmla="*/ 7095435 w 8470790"/>
                <a:gd name="connsiteY0" fmla="*/ 3100888 h 7124133"/>
                <a:gd name="connsiteX1" fmla="*/ 6905657 w 8470790"/>
                <a:gd name="connsiteY1" fmla="*/ 2721375 h 7124133"/>
                <a:gd name="connsiteX2" fmla="*/ 7285170 w 8470790"/>
                <a:gd name="connsiteY2" fmla="*/ 2531597 h 7124133"/>
                <a:gd name="connsiteX3" fmla="*/ 7474947 w 8470790"/>
                <a:gd name="connsiteY3" fmla="*/ 2911110 h 7124133"/>
                <a:gd name="connsiteX4" fmla="*/ 7095435 w 8470790"/>
                <a:gd name="connsiteY4" fmla="*/ 3100888 h 7124133"/>
                <a:gd name="connsiteX5" fmla="*/ 2824460 w 8470790"/>
                <a:gd name="connsiteY5" fmla="*/ 2091371 h 7124133"/>
                <a:gd name="connsiteX6" fmla="*/ 2725763 w 8470790"/>
                <a:gd name="connsiteY6" fmla="*/ 1832673 h 7124133"/>
                <a:gd name="connsiteX7" fmla="*/ 2861941 w 8470790"/>
                <a:gd name="connsiteY7" fmla="*/ 1813894 h 7124133"/>
                <a:gd name="connsiteX8" fmla="*/ 3347511 w 8470790"/>
                <a:gd name="connsiteY8" fmla="*/ 1864695 h 7124133"/>
                <a:gd name="connsiteX9" fmla="*/ 3384220 w 8470790"/>
                <a:gd name="connsiteY9" fmla="*/ 1877172 h 7124133"/>
                <a:gd name="connsiteX10" fmla="*/ 3245812 w 8470790"/>
                <a:gd name="connsiteY10" fmla="*/ 2120760 h 7124133"/>
                <a:gd name="connsiteX11" fmla="*/ 3214750 w 8470790"/>
                <a:gd name="connsiteY11" fmla="*/ 2111531 h 7124133"/>
                <a:gd name="connsiteX12" fmla="*/ 2837354 w 8470790"/>
                <a:gd name="connsiteY12" fmla="*/ 2088926 h 7124133"/>
                <a:gd name="connsiteX13" fmla="*/ 3724533 w 8470790"/>
                <a:gd name="connsiteY13" fmla="*/ 2399258 h 7124133"/>
                <a:gd name="connsiteX14" fmla="*/ 3642260 w 8470790"/>
                <a:gd name="connsiteY14" fmla="*/ 2326803 h 7124133"/>
                <a:gd name="connsiteX15" fmla="*/ 3478223 w 8470790"/>
                <a:gd name="connsiteY15" fmla="*/ 2216058 h 7124133"/>
                <a:gd name="connsiteX16" fmla="*/ 3424604 w 8470790"/>
                <a:gd name="connsiteY16" fmla="*/ 2189186 h 7124133"/>
                <a:gd name="connsiteX17" fmla="*/ 3561897 w 8470790"/>
                <a:gd name="connsiteY17" fmla="*/ 1947562 h 7124133"/>
                <a:gd name="connsiteX18" fmla="*/ 3573732 w 8470790"/>
                <a:gd name="connsiteY18" fmla="*/ 1952768 h 7124133"/>
                <a:gd name="connsiteX19" fmla="*/ 3888636 w 8470790"/>
                <a:gd name="connsiteY19" fmla="*/ 2162274 h 7124133"/>
                <a:gd name="connsiteX20" fmla="*/ 3963155 w 8470790"/>
                <a:gd name="connsiteY20" fmla="*/ 2233922 h 7124133"/>
                <a:gd name="connsiteX21" fmla="*/ 6788652 w 8470790"/>
                <a:gd name="connsiteY21" fmla="*/ 3657811 h 7124133"/>
                <a:gd name="connsiteX22" fmla="*/ 6803717 w 8470790"/>
                <a:gd name="connsiteY22" fmla="*/ 3615519 h 7124133"/>
                <a:gd name="connsiteX23" fmla="*/ 6867153 w 8470790"/>
                <a:gd name="connsiteY23" fmla="*/ 3292448 h 7124133"/>
                <a:gd name="connsiteX24" fmla="*/ 7173868 w 8470790"/>
                <a:gd name="connsiteY24" fmla="*/ 3315165 h 7124133"/>
                <a:gd name="connsiteX25" fmla="*/ 7092915 w 8470790"/>
                <a:gd name="connsiteY25" fmla="*/ 3710320 h 7124133"/>
                <a:gd name="connsiteX26" fmla="*/ 7084369 w 8470790"/>
                <a:gd name="connsiteY26" fmla="*/ 3732875 h 7124133"/>
                <a:gd name="connsiteX27" fmla="*/ 4036838 w 8470790"/>
                <a:gd name="connsiteY27" fmla="*/ 2859197 h 7124133"/>
                <a:gd name="connsiteX28" fmla="*/ 4026788 w 8470790"/>
                <a:gd name="connsiteY28" fmla="*/ 2833846 h 7124133"/>
                <a:gd name="connsiteX29" fmla="*/ 3895131 w 8470790"/>
                <a:gd name="connsiteY29" fmla="*/ 2600060 h 7124133"/>
                <a:gd name="connsiteX30" fmla="*/ 3844552 w 8470790"/>
                <a:gd name="connsiteY30" fmla="*/ 2534181 h 7124133"/>
                <a:gd name="connsiteX31" fmla="*/ 4084637 w 8470790"/>
                <a:gd name="connsiteY31" fmla="*/ 2367834 h 7124133"/>
                <a:gd name="connsiteX32" fmla="*/ 4114412 w 8470790"/>
                <a:gd name="connsiteY32" fmla="*/ 2403081 h 7124133"/>
                <a:gd name="connsiteX33" fmla="*/ 4288982 w 8470790"/>
                <a:gd name="connsiteY33" fmla="*/ 2686623 h 7124133"/>
                <a:gd name="connsiteX34" fmla="*/ 4324492 w 8470790"/>
                <a:gd name="connsiteY34" fmla="*/ 2768898 h 7124133"/>
                <a:gd name="connsiteX35" fmla="*/ 2299135 w 8470790"/>
                <a:gd name="connsiteY35" fmla="*/ 2320291 h 7124133"/>
                <a:gd name="connsiteX36" fmla="*/ 2105207 w 8470790"/>
                <a:gd name="connsiteY36" fmla="*/ 2112424 h 7124133"/>
                <a:gd name="connsiteX37" fmla="*/ 2233864 w 8470790"/>
                <a:gd name="connsiteY37" fmla="*/ 2021615 h 7124133"/>
                <a:gd name="connsiteX38" fmla="*/ 2384313 w 8470790"/>
                <a:gd name="connsiteY38" fmla="*/ 1940073 h 7124133"/>
                <a:gd name="connsiteX39" fmla="*/ 2538111 w 8470790"/>
                <a:gd name="connsiteY39" fmla="*/ 1879100 h 7124133"/>
                <a:gd name="connsiteX40" fmla="*/ 2636481 w 8470790"/>
                <a:gd name="connsiteY40" fmla="*/ 2136943 h 7124133"/>
                <a:gd name="connsiteX41" fmla="*/ 2589267 w 8470790"/>
                <a:gd name="connsiteY41" fmla="*/ 2152078 h 7124133"/>
                <a:gd name="connsiteX42" fmla="*/ 2326301 w 8470790"/>
                <a:gd name="connsiteY42" fmla="*/ 2298225 h 7124133"/>
                <a:gd name="connsiteX43" fmla="*/ 6818187 w 8470790"/>
                <a:gd name="connsiteY43" fmla="*/ 4240862 h 7124133"/>
                <a:gd name="connsiteX44" fmla="*/ 6552632 w 8470790"/>
                <a:gd name="connsiteY44" fmla="*/ 4109624 h 7124133"/>
                <a:gd name="connsiteX45" fmla="*/ 6599324 w 8470790"/>
                <a:gd name="connsiteY45" fmla="*/ 4047911 h 7124133"/>
                <a:gd name="connsiteX46" fmla="*/ 6681004 w 8470790"/>
                <a:gd name="connsiteY46" fmla="*/ 3912637 h 7124133"/>
                <a:gd name="connsiteX47" fmla="*/ 6724833 w 8470790"/>
                <a:gd name="connsiteY47" fmla="*/ 3819956 h 7124133"/>
                <a:gd name="connsiteX48" fmla="*/ 7022725 w 8470790"/>
                <a:gd name="connsiteY48" fmla="*/ 3895571 h 7124133"/>
                <a:gd name="connsiteX49" fmla="*/ 7022489 w 8470790"/>
                <a:gd name="connsiteY49" fmla="*/ 3896195 h 7124133"/>
                <a:gd name="connsiteX50" fmla="*/ 6908464 w 8470790"/>
                <a:gd name="connsiteY50" fmla="*/ 4113943 h 7124133"/>
                <a:gd name="connsiteX51" fmla="*/ 4162076 w 8470790"/>
                <a:gd name="connsiteY51" fmla="*/ 3397562 h 7124133"/>
                <a:gd name="connsiteX52" fmla="*/ 4161341 w 8470790"/>
                <a:gd name="connsiteY52" fmla="*/ 3369655 h 7124133"/>
                <a:gd name="connsiteX53" fmla="*/ 4116521 w 8470790"/>
                <a:gd name="connsiteY53" fmla="*/ 3092939 h 7124133"/>
                <a:gd name="connsiteX54" fmla="*/ 4095569 w 8470790"/>
                <a:gd name="connsiteY54" fmla="*/ 3022693 h 7124133"/>
                <a:gd name="connsiteX55" fmla="*/ 4385075 w 8470790"/>
                <a:gd name="connsiteY55" fmla="*/ 2931812 h 7124133"/>
                <a:gd name="connsiteX56" fmla="*/ 4408132 w 8470790"/>
                <a:gd name="connsiteY56" fmla="*/ 3002958 h 7124133"/>
                <a:gd name="connsiteX57" fmla="*/ 4467651 w 8470790"/>
                <a:gd name="connsiteY57" fmla="*/ 3342138 h 7124133"/>
                <a:gd name="connsiteX58" fmla="*/ 4468048 w 8470790"/>
                <a:gd name="connsiteY58" fmla="*/ 3356266 h 7124133"/>
                <a:gd name="connsiteX59" fmla="*/ 1967934 w 8470790"/>
                <a:gd name="connsiteY59" fmla="*/ 2711023 h 7124133"/>
                <a:gd name="connsiteX60" fmla="*/ 1698344 w 8470790"/>
                <a:gd name="connsiteY60" fmla="*/ 2585987 h 7124133"/>
                <a:gd name="connsiteX61" fmla="*/ 1741143 w 8470790"/>
                <a:gd name="connsiteY61" fmla="*/ 2511615 h 7124133"/>
                <a:gd name="connsiteX62" fmla="*/ 1949145 w 8470790"/>
                <a:gd name="connsiteY62" fmla="*/ 2250363 h 7124133"/>
                <a:gd name="connsiteX63" fmla="*/ 1966972 w 8470790"/>
                <a:gd name="connsiteY63" fmla="*/ 2234271 h 7124133"/>
                <a:gd name="connsiteX64" fmla="*/ 2163812 w 8470790"/>
                <a:gd name="connsiteY64" fmla="*/ 2445261 h 7124133"/>
                <a:gd name="connsiteX65" fmla="*/ 2137341 w 8470790"/>
                <a:gd name="connsiteY65" fmla="*/ 2471699 h 7124133"/>
                <a:gd name="connsiteX66" fmla="*/ 1979677 w 8470790"/>
                <a:gd name="connsiteY66" fmla="*/ 2688776 h 7124133"/>
                <a:gd name="connsiteX67" fmla="*/ 4292026 w 8470790"/>
                <a:gd name="connsiteY67" fmla="*/ 3950725 h 7124133"/>
                <a:gd name="connsiteX68" fmla="*/ 4284137 w 8470790"/>
                <a:gd name="connsiteY68" fmla="*/ 3933974 h 7124133"/>
                <a:gd name="connsiteX69" fmla="*/ 4217559 w 8470790"/>
                <a:gd name="connsiteY69" fmla="*/ 3729496 h 7124133"/>
                <a:gd name="connsiteX70" fmla="*/ 4189318 w 8470790"/>
                <a:gd name="connsiteY70" fmla="*/ 3567249 h 7124133"/>
                <a:gd name="connsiteX71" fmla="*/ 4488503 w 8470790"/>
                <a:gd name="connsiteY71" fmla="*/ 3526869 h 7124133"/>
                <a:gd name="connsiteX72" fmla="*/ 4492556 w 8470790"/>
                <a:gd name="connsiteY72" fmla="*/ 3558532 h 7124133"/>
                <a:gd name="connsiteX73" fmla="*/ 4538829 w 8470790"/>
                <a:gd name="connsiteY73" fmla="*/ 3747793 h 7124133"/>
                <a:gd name="connsiteX74" fmla="*/ 4581701 w 8470790"/>
                <a:gd name="connsiteY74" fmla="*/ 3858764 h 7124133"/>
                <a:gd name="connsiteX75" fmla="*/ 6361637 w 8470790"/>
                <a:gd name="connsiteY75" fmla="*/ 4667127 h 7124133"/>
                <a:gd name="connsiteX76" fmla="*/ 6173507 w 8470790"/>
                <a:gd name="connsiteY76" fmla="*/ 4455543 h 7124133"/>
                <a:gd name="connsiteX77" fmla="*/ 6191245 w 8470790"/>
                <a:gd name="connsiteY77" fmla="*/ 4445601 h 7124133"/>
                <a:gd name="connsiteX78" fmla="*/ 6282135 w 8470790"/>
                <a:gd name="connsiteY78" fmla="*/ 4383532 h 7124133"/>
                <a:gd name="connsiteX79" fmla="*/ 6399127 w 8470790"/>
                <a:gd name="connsiteY79" fmla="*/ 4284781 h 7124133"/>
                <a:gd name="connsiteX80" fmla="*/ 6434190 w 8470790"/>
                <a:gd name="connsiteY80" fmla="*/ 4247612 h 7124133"/>
                <a:gd name="connsiteX81" fmla="*/ 6702842 w 8470790"/>
                <a:gd name="connsiteY81" fmla="*/ 4380381 h 7124133"/>
                <a:gd name="connsiteX82" fmla="*/ 6601566 w 8470790"/>
                <a:gd name="connsiteY82" fmla="*/ 4487284 h 7124133"/>
                <a:gd name="connsiteX83" fmla="*/ 6412786 w 8470790"/>
                <a:gd name="connsiteY83" fmla="*/ 4635772 h 7124133"/>
                <a:gd name="connsiteX84" fmla="*/ 1480688 w 8470790"/>
                <a:gd name="connsiteY84" fmla="*/ 3214860 h 7124133"/>
                <a:gd name="connsiteX85" fmla="*/ 1490748 w 8470790"/>
                <a:gd name="connsiteY85" fmla="*/ 3144105 h 7124133"/>
                <a:gd name="connsiteX86" fmla="*/ 1586787 w 8470790"/>
                <a:gd name="connsiteY86" fmla="*/ 2812906 h 7124133"/>
                <a:gd name="connsiteX87" fmla="*/ 1618578 w 8470790"/>
                <a:gd name="connsiteY87" fmla="*/ 2742685 h 7124133"/>
                <a:gd name="connsiteX88" fmla="*/ 1891156 w 8470790"/>
                <a:gd name="connsiteY88" fmla="*/ 2869108 h 7124133"/>
                <a:gd name="connsiteX89" fmla="*/ 1862918 w 8470790"/>
                <a:gd name="connsiteY89" fmla="*/ 2936961 h 7124133"/>
                <a:gd name="connsiteX90" fmla="*/ 1790410 w 8470790"/>
                <a:gd name="connsiteY90" fmla="*/ 3208360 h 7124133"/>
                <a:gd name="connsiteX91" fmla="*/ 1787868 w 8470790"/>
                <a:gd name="connsiteY91" fmla="*/ 3237613 h 7124133"/>
                <a:gd name="connsiteX92" fmla="*/ 1801048 w 8470790"/>
                <a:gd name="connsiteY92" fmla="*/ 3449942 h 7124133"/>
                <a:gd name="connsiteX93" fmla="*/ 1801047 w 8470790"/>
                <a:gd name="connsiteY93" fmla="*/ 3449941 h 7124133"/>
                <a:gd name="connsiteX94" fmla="*/ 1801047 w 8470790"/>
                <a:gd name="connsiteY94" fmla="*/ 3449941 h 7124133"/>
                <a:gd name="connsiteX95" fmla="*/ 4704001 w 8470790"/>
                <a:gd name="connsiteY95" fmla="*/ 4539310 h 7124133"/>
                <a:gd name="connsiteX96" fmla="*/ 4624522 w 8470790"/>
                <a:gd name="connsiteY96" fmla="*/ 4463855 h 7124133"/>
                <a:gd name="connsiteX97" fmla="*/ 4374733 w 8470790"/>
                <a:gd name="connsiteY97" fmla="*/ 4126336 h 7124133"/>
                <a:gd name="connsiteX98" fmla="*/ 4366660 w 8470790"/>
                <a:gd name="connsiteY98" fmla="*/ 4109196 h 7124133"/>
                <a:gd name="connsiteX99" fmla="*/ 4657648 w 8470790"/>
                <a:gd name="connsiteY99" fmla="*/ 4016819 h 7124133"/>
                <a:gd name="connsiteX100" fmla="*/ 4698678 w 8470790"/>
                <a:gd name="connsiteY100" fmla="*/ 4091303 h 7124133"/>
                <a:gd name="connsiteX101" fmla="*/ 4810617 w 8470790"/>
                <a:gd name="connsiteY101" fmla="*/ 4239811 h 7124133"/>
                <a:gd name="connsiteX102" fmla="*/ 4880870 w 8470790"/>
                <a:gd name="connsiteY102" fmla="*/ 4313461 h 7124133"/>
                <a:gd name="connsiteX103" fmla="*/ 4892161 w 8470790"/>
                <a:gd name="connsiteY103" fmla="*/ 4323441 h 7124133"/>
                <a:gd name="connsiteX104" fmla="*/ 5668878 w 8470790"/>
                <a:gd name="connsiteY104" fmla="*/ 4884930 h 7124133"/>
                <a:gd name="connsiteX105" fmla="*/ 5672743 w 8470790"/>
                <a:gd name="connsiteY105" fmla="*/ 4611529 h 7124133"/>
                <a:gd name="connsiteX106" fmla="*/ 5758233 w 8470790"/>
                <a:gd name="connsiteY106" fmla="*/ 4605504 h 7124133"/>
                <a:gd name="connsiteX107" fmla="*/ 5905397 w 8470790"/>
                <a:gd name="connsiteY107" fmla="*/ 4573763 h 7124133"/>
                <a:gd name="connsiteX108" fmla="*/ 6002068 w 8470790"/>
                <a:gd name="connsiteY108" fmla="*/ 4540767 h 7124133"/>
                <a:gd name="connsiteX109" fmla="*/ 6194834 w 8470790"/>
                <a:gd name="connsiteY109" fmla="*/ 4757564 h 7124133"/>
                <a:gd name="connsiteX110" fmla="*/ 6188916 w 8470790"/>
                <a:gd name="connsiteY110" fmla="*/ 4760541 h 7124133"/>
                <a:gd name="connsiteX111" fmla="*/ 5837525 w 8470790"/>
                <a:gd name="connsiteY111" fmla="*/ 4867827 h 7124133"/>
                <a:gd name="connsiteX112" fmla="*/ 5237817 w 8470790"/>
                <a:gd name="connsiteY112" fmla="*/ 4834290 h 7124133"/>
                <a:gd name="connsiteX113" fmla="*/ 4879325 w 8470790"/>
                <a:gd name="connsiteY113" fmla="*/ 4671786 h 7124133"/>
                <a:gd name="connsiteX114" fmla="*/ 4851045 w 8470790"/>
                <a:gd name="connsiteY114" fmla="*/ 4652123 h 7124133"/>
                <a:gd name="connsiteX115" fmla="*/ 5036733 w 8470790"/>
                <a:gd name="connsiteY115" fmla="*/ 4439091 h 7124133"/>
                <a:gd name="connsiteX116" fmla="*/ 5114608 w 8470790"/>
                <a:gd name="connsiteY116" fmla="*/ 4486772 h 7124133"/>
                <a:gd name="connsiteX117" fmla="*/ 5464087 w 8470790"/>
                <a:gd name="connsiteY117" fmla="*/ 4605154 h 7124133"/>
                <a:gd name="connsiteX118" fmla="*/ 5478121 w 8470790"/>
                <a:gd name="connsiteY118" fmla="*/ 4606185 h 7124133"/>
                <a:gd name="connsiteX119" fmla="*/ 5474256 w 8470790"/>
                <a:gd name="connsiteY119" fmla="*/ 4879615 h 7124133"/>
                <a:gd name="connsiteX120" fmla="*/ 5363988 w 8470790"/>
                <a:gd name="connsiteY120" fmla="*/ 4864099 h 7124133"/>
                <a:gd name="connsiteX121" fmla="*/ 5237817 w 8470790"/>
                <a:gd name="connsiteY121" fmla="*/ 4834290 h 7124133"/>
                <a:gd name="connsiteX122" fmla="*/ 1515437 w 8470790"/>
                <a:gd name="connsiteY122" fmla="*/ 4011554 h 7124133"/>
                <a:gd name="connsiteX123" fmla="*/ 1452501 w 8470790"/>
                <a:gd name="connsiteY123" fmla="*/ 3954308 h 7124133"/>
                <a:gd name="connsiteX124" fmla="*/ 1368715 w 8470790"/>
                <a:gd name="connsiteY124" fmla="*/ 3776340 h 7124133"/>
                <a:gd name="connsiteX125" fmla="*/ 1190747 w 8470790"/>
                <a:gd name="connsiteY125" fmla="*/ 3860125 h 7124133"/>
                <a:gd name="connsiteX126" fmla="*/ 1042829 w 8470790"/>
                <a:gd name="connsiteY126" fmla="*/ 3806902 h 7124133"/>
                <a:gd name="connsiteX127" fmla="*/ 1042830 w 8470790"/>
                <a:gd name="connsiteY127" fmla="*/ 3806902 h 7124133"/>
                <a:gd name="connsiteX128" fmla="*/ 1096054 w 8470790"/>
                <a:gd name="connsiteY128" fmla="*/ 3658983 h 7124133"/>
                <a:gd name="connsiteX129" fmla="*/ 1274020 w 8470790"/>
                <a:gd name="connsiteY129" fmla="*/ 3575198 h 7124133"/>
                <a:gd name="connsiteX130" fmla="*/ 1190235 w 8470790"/>
                <a:gd name="connsiteY130" fmla="*/ 3397231 h 7124133"/>
                <a:gd name="connsiteX131" fmla="*/ 1243459 w 8470790"/>
                <a:gd name="connsiteY131" fmla="*/ 3249312 h 7124133"/>
                <a:gd name="connsiteX132" fmla="*/ 1243459 w 8470790"/>
                <a:gd name="connsiteY132" fmla="*/ 3249313 h 7124133"/>
                <a:gd name="connsiteX133" fmla="*/ 1391377 w 8470790"/>
                <a:gd name="connsiteY133" fmla="*/ 3302537 h 7124133"/>
                <a:gd name="connsiteX134" fmla="*/ 1475161 w 8470790"/>
                <a:gd name="connsiteY134" fmla="*/ 3480503 h 7124133"/>
                <a:gd name="connsiteX135" fmla="*/ 1653130 w 8470790"/>
                <a:gd name="connsiteY135" fmla="*/ 3396719 h 7124133"/>
                <a:gd name="connsiteX136" fmla="*/ 1774715 w 8470790"/>
                <a:gd name="connsiteY136" fmla="*/ 3414516 h 7124133"/>
                <a:gd name="connsiteX137" fmla="*/ 1801047 w 8470790"/>
                <a:gd name="connsiteY137" fmla="*/ 3449941 h 7124133"/>
                <a:gd name="connsiteX138" fmla="*/ 1811574 w 8470790"/>
                <a:gd name="connsiteY138" fmla="*/ 3492809 h 7124133"/>
                <a:gd name="connsiteX139" fmla="*/ 1747824 w 8470790"/>
                <a:gd name="connsiteY139" fmla="*/ 3597860 h 7124133"/>
                <a:gd name="connsiteX140" fmla="*/ 1569856 w 8470790"/>
                <a:gd name="connsiteY140" fmla="*/ 3681645 h 7124133"/>
                <a:gd name="connsiteX141" fmla="*/ 1653642 w 8470790"/>
                <a:gd name="connsiteY141" fmla="*/ 3859613 h 7124133"/>
                <a:gd name="connsiteX142" fmla="*/ 1635844 w 8470790"/>
                <a:gd name="connsiteY142" fmla="*/ 3981199 h 7124133"/>
                <a:gd name="connsiteX143" fmla="*/ 1600419 w 8470790"/>
                <a:gd name="connsiteY143" fmla="*/ 4007532 h 7124133"/>
                <a:gd name="connsiteX144" fmla="*/ 1557552 w 8470790"/>
                <a:gd name="connsiteY144" fmla="*/ 4018058 h 7124133"/>
                <a:gd name="connsiteX145" fmla="*/ 1515437 w 8470790"/>
                <a:gd name="connsiteY145" fmla="*/ 4011554 h 7124133"/>
                <a:gd name="connsiteX146" fmla="*/ 307450 w 8470790"/>
                <a:gd name="connsiteY146" fmla="*/ 4631483 h 7124133"/>
                <a:gd name="connsiteX147" fmla="*/ 1960695 w 8470790"/>
                <a:gd name="connsiteY147" fmla="*/ 4454388 h 7124133"/>
                <a:gd name="connsiteX148" fmla="*/ 1979062 w 8470790"/>
                <a:gd name="connsiteY148" fmla="*/ 4456092 h 7124133"/>
                <a:gd name="connsiteX149" fmla="*/ 2733803 w 8470790"/>
                <a:gd name="connsiteY149" fmla="*/ 2191532 h 7124133"/>
                <a:gd name="connsiteX150" fmla="*/ 2988986 w 8470790"/>
                <a:gd name="connsiteY150" fmla="*/ 2199308 h 7124133"/>
                <a:gd name="connsiteX151" fmla="*/ 2212601 w 8470790"/>
                <a:gd name="connsiteY151" fmla="*/ 4528813 h 7124133"/>
                <a:gd name="connsiteX152" fmla="*/ 3443487 w 8470790"/>
                <a:gd name="connsiteY152" fmla="*/ 5675790 h 7124133"/>
                <a:gd name="connsiteX153" fmla="*/ 4081447 w 8470790"/>
                <a:gd name="connsiteY153" fmla="*/ 3761628 h 7124133"/>
                <a:gd name="connsiteX154" fmla="*/ 4176229 w 8470790"/>
                <a:gd name="connsiteY154" fmla="*/ 4250674 h 7124133"/>
                <a:gd name="connsiteX155" fmla="*/ 3677167 w 8470790"/>
                <a:gd name="connsiteY155" fmla="*/ 5748084 h 7124133"/>
                <a:gd name="connsiteX156" fmla="*/ 5333798 w 8470790"/>
                <a:gd name="connsiteY156" fmla="*/ 5570626 h 7124133"/>
                <a:gd name="connsiteX157" fmla="*/ 5509007 w 8470790"/>
                <a:gd name="connsiteY157" fmla="*/ 5044921 h 7124133"/>
                <a:gd name="connsiteX158" fmla="*/ 5777027 w 8470790"/>
                <a:gd name="connsiteY158" fmla="*/ 5014178 h 7124133"/>
                <a:gd name="connsiteX159" fmla="*/ 5563811 w 8470790"/>
                <a:gd name="connsiteY159" fmla="*/ 5653921 h 7124133"/>
                <a:gd name="connsiteX160" fmla="*/ 5596848 w 8470790"/>
                <a:gd name="connsiteY160" fmla="*/ 5666260 h 7124133"/>
                <a:gd name="connsiteX161" fmla="*/ 6802795 w 8470790"/>
                <a:gd name="connsiteY161" fmla="*/ 6789996 h 7124133"/>
                <a:gd name="connsiteX162" fmla="*/ 8211206 w 8470790"/>
                <a:gd name="connsiteY162" fmla="*/ 2564135 h 7124133"/>
                <a:gd name="connsiteX163" fmla="*/ 6966960 w 8470790"/>
                <a:gd name="connsiteY163" fmla="*/ 1443846 h 7124133"/>
                <a:gd name="connsiteX164" fmla="*/ 5964036 w 8470790"/>
                <a:gd name="connsiteY164" fmla="*/ 4453069 h 7124133"/>
                <a:gd name="connsiteX165" fmla="*/ 5696016 w 8470790"/>
                <a:gd name="connsiteY165" fmla="*/ 4483811 h 7124133"/>
                <a:gd name="connsiteX166" fmla="*/ 6734640 w 8470790"/>
                <a:gd name="connsiteY166" fmla="*/ 1367475 h 7124133"/>
                <a:gd name="connsiteX167" fmla="*/ 5078009 w 8470790"/>
                <a:gd name="connsiteY167" fmla="*/ 1544933 h 7124133"/>
                <a:gd name="connsiteX168" fmla="*/ 4551813 w 8470790"/>
                <a:gd name="connsiteY168" fmla="*/ 3123754 h 7124133"/>
                <a:gd name="connsiteX169" fmla="*/ 4454041 w 8470790"/>
                <a:gd name="connsiteY169" fmla="*/ 2643678 h 7124133"/>
                <a:gd name="connsiteX170" fmla="*/ 4843943 w 8470790"/>
                <a:gd name="connsiteY170" fmla="*/ 1473801 h 7124133"/>
                <a:gd name="connsiteX171" fmla="*/ 3613054 w 8470790"/>
                <a:gd name="connsiteY171" fmla="*/ 326823 h 7124133"/>
                <a:gd name="connsiteX172" fmla="*/ 3165959 w 8470790"/>
                <a:gd name="connsiteY172" fmla="*/ 1668309 h 7124133"/>
                <a:gd name="connsiteX173" fmla="*/ 2910776 w 8470790"/>
                <a:gd name="connsiteY173" fmla="*/ 1660533 h 7124133"/>
                <a:gd name="connsiteX174" fmla="*/ 3376134 w 8470790"/>
                <a:gd name="connsiteY174" fmla="*/ 264252 h 7124133"/>
                <a:gd name="connsiteX175" fmla="*/ 1703252 w 8470790"/>
                <a:gd name="connsiteY175" fmla="*/ 443451 h 7124133"/>
                <a:gd name="connsiteX176" fmla="*/ 3432419 w 8470790"/>
                <a:gd name="connsiteY176" fmla="*/ 5994322 h 7124133"/>
                <a:gd name="connsiteX177" fmla="*/ 3378216 w 8470790"/>
                <a:gd name="connsiteY177" fmla="*/ 5958640 h 7124133"/>
                <a:gd name="connsiteX178" fmla="*/ 3364416 w 8470790"/>
                <a:gd name="connsiteY178" fmla="*/ 5936374 h 7124133"/>
                <a:gd name="connsiteX179" fmla="*/ 2045034 w 8470790"/>
                <a:gd name="connsiteY179" fmla="*/ 4706935 h 7124133"/>
                <a:gd name="connsiteX180" fmla="*/ 2039478 w 8470790"/>
                <a:gd name="connsiteY180" fmla="*/ 4699176 h 7124133"/>
                <a:gd name="connsiteX181" fmla="*/ 2027428 w 8470790"/>
                <a:gd name="connsiteY181" fmla="*/ 4697692 h 7124133"/>
                <a:gd name="connsiteX182" fmla="*/ 2012819 w 8470790"/>
                <a:gd name="connsiteY182" fmla="*/ 4689309 h 7124133"/>
                <a:gd name="connsiteX183" fmla="*/ 1986741 w 8470790"/>
                <a:gd name="connsiteY183" fmla="*/ 4697545 h 7124133"/>
                <a:gd name="connsiteX184" fmla="*/ 169227 w 8470790"/>
                <a:gd name="connsiteY184" fmla="*/ 4892238 h 7124133"/>
                <a:gd name="connsiteX185" fmla="*/ 49247 w 8470790"/>
                <a:gd name="connsiteY185" fmla="*/ 4829984 h 7124133"/>
                <a:gd name="connsiteX186" fmla="*/ 48695 w 8470790"/>
                <a:gd name="connsiteY186" fmla="*/ 4828238 h 7124133"/>
                <a:gd name="connsiteX187" fmla="*/ 45649 w 8470790"/>
                <a:gd name="connsiteY187" fmla="*/ 4826490 h 7124133"/>
                <a:gd name="connsiteX188" fmla="*/ 6931 w 8470790"/>
                <a:gd name="connsiteY188" fmla="*/ 4683053 h 7124133"/>
                <a:gd name="connsiteX189" fmla="*/ 1467067 w 8470790"/>
                <a:gd name="connsiteY189" fmla="*/ 301995 h 7124133"/>
                <a:gd name="connsiteX190" fmla="*/ 1584096 w 8470790"/>
                <a:gd name="connsiteY190" fmla="*/ 210465 h 7124133"/>
                <a:gd name="connsiteX191" fmla="*/ 1598821 w 8470790"/>
                <a:gd name="connsiteY191" fmla="*/ 212278 h 7124133"/>
                <a:gd name="connsiteX192" fmla="*/ 1616019 w 8470790"/>
                <a:gd name="connsiteY192" fmla="*/ 206847 h 7124133"/>
                <a:gd name="connsiteX193" fmla="*/ 3540428 w 8470790"/>
                <a:gd name="connsiteY193" fmla="*/ 705 h 7124133"/>
                <a:gd name="connsiteX194" fmla="*/ 3630212 w 8470790"/>
                <a:gd name="connsiteY194" fmla="*/ 27105 h 7124133"/>
                <a:gd name="connsiteX195" fmla="*/ 3634772 w 8470790"/>
                <a:gd name="connsiteY195" fmla="*/ 32520 h 7124133"/>
                <a:gd name="connsiteX196" fmla="*/ 3643292 w 8470790"/>
                <a:gd name="connsiteY196" fmla="*/ 33868 h 7124133"/>
                <a:gd name="connsiteX197" fmla="*/ 3684664 w 8470790"/>
                <a:gd name="connsiteY197" fmla="*/ 59285 h 7124133"/>
                <a:gd name="connsiteX198" fmla="*/ 5009488 w 8470790"/>
                <a:gd name="connsiteY198" fmla="*/ 1293796 h 7124133"/>
                <a:gd name="connsiteX199" fmla="*/ 5031903 w 8470790"/>
                <a:gd name="connsiteY199" fmla="*/ 1296556 h 7124133"/>
                <a:gd name="connsiteX200" fmla="*/ 5031901 w 8470790"/>
                <a:gd name="connsiteY200" fmla="*/ 1296556 h 7124133"/>
                <a:gd name="connsiteX201" fmla="*/ 5042721 w 8470790"/>
                <a:gd name="connsiteY201" fmla="*/ 1302764 h 7124133"/>
                <a:gd name="connsiteX202" fmla="*/ 6853665 w 8470790"/>
                <a:gd name="connsiteY202" fmla="*/ 1108777 h 7124133"/>
                <a:gd name="connsiteX203" fmla="*/ 6902013 w 8470790"/>
                <a:gd name="connsiteY203" fmla="*/ 1113262 h 7124133"/>
                <a:gd name="connsiteX204" fmla="*/ 6920605 w 8470790"/>
                <a:gd name="connsiteY204" fmla="*/ 1123095 h 7124133"/>
                <a:gd name="connsiteX205" fmla="*/ 6954298 w 8470790"/>
                <a:gd name="connsiteY205" fmla="*/ 1127836 h 7124133"/>
                <a:gd name="connsiteX206" fmla="*/ 6994573 w 8470790"/>
                <a:gd name="connsiteY206" fmla="*/ 1151641 h 7124133"/>
                <a:gd name="connsiteX207" fmla="*/ 8431807 w 8470790"/>
                <a:gd name="connsiteY207" fmla="*/ 2445694 h 7124133"/>
                <a:gd name="connsiteX208" fmla="*/ 8464334 w 8470790"/>
                <a:gd name="connsiteY208" fmla="*/ 2571805 h 7124133"/>
                <a:gd name="connsiteX209" fmla="*/ 8452305 w 8470790"/>
                <a:gd name="connsiteY209" fmla="*/ 2592157 h 7124133"/>
                <a:gd name="connsiteX210" fmla="*/ 8448008 w 8470790"/>
                <a:gd name="connsiteY210" fmla="*/ 2627058 h 7124133"/>
                <a:gd name="connsiteX211" fmla="*/ 6995686 w 8470790"/>
                <a:gd name="connsiteY211" fmla="*/ 6984675 h 7124133"/>
                <a:gd name="connsiteX212" fmla="*/ 6971521 w 8470790"/>
                <a:gd name="connsiteY212" fmla="*/ 7026790 h 7124133"/>
                <a:gd name="connsiteX213" fmla="*/ 6967933 w 8470790"/>
                <a:gd name="connsiteY213" fmla="*/ 7029551 h 7124133"/>
                <a:gd name="connsiteX214" fmla="*/ 6965671 w 8470790"/>
                <a:gd name="connsiteY214" fmla="*/ 7043846 h 7124133"/>
                <a:gd name="connsiteX215" fmla="*/ 6940254 w 8470790"/>
                <a:gd name="connsiteY215" fmla="*/ 7085217 h 7124133"/>
                <a:gd name="connsiteX216" fmla="*/ 6940255 w 8470790"/>
                <a:gd name="connsiteY216" fmla="*/ 7085217 h 7124133"/>
                <a:gd name="connsiteX217" fmla="*/ 6808811 w 8470790"/>
                <a:gd name="connsiteY217" fmla="*/ 7116732 h 7124133"/>
                <a:gd name="connsiteX218" fmla="*/ 6767440 w 8470790"/>
                <a:gd name="connsiteY218" fmla="*/ 7091315 h 7124133"/>
                <a:gd name="connsiteX219" fmla="*/ 5430131 w 8470790"/>
                <a:gd name="connsiteY219" fmla="*/ 5845172 h 7124133"/>
                <a:gd name="connsiteX220" fmla="*/ 5411502 w 8470790"/>
                <a:gd name="connsiteY220" fmla="*/ 5819158 h 7124133"/>
                <a:gd name="connsiteX221" fmla="*/ 5381100 w 8470790"/>
                <a:gd name="connsiteY221" fmla="*/ 5815416 h 7124133"/>
                <a:gd name="connsiteX222" fmla="*/ 5350495 w 8470790"/>
                <a:gd name="connsiteY222" fmla="*/ 5797855 h 7124133"/>
                <a:gd name="connsiteX223" fmla="*/ 3477439 w 8470790"/>
                <a:gd name="connsiteY223" fmla="*/ 5998497 h 7124133"/>
                <a:gd name="connsiteX224" fmla="*/ 3432419 w 8470790"/>
                <a:gd name="connsiteY224" fmla="*/ 5994322 h 7124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8470790" h="7124133">
                  <a:moveTo>
                    <a:pt x="7095435" y="3100888"/>
                  </a:moveTo>
                  <a:cubicBezTo>
                    <a:pt x="6938230" y="3048494"/>
                    <a:pt x="6853263" y="2878580"/>
                    <a:pt x="6905657" y="2721375"/>
                  </a:cubicBezTo>
                  <a:cubicBezTo>
                    <a:pt x="6958051" y="2564170"/>
                    <a:pt x="7127965" y="2479203"/>
                    <a:pt x="7285170" y="2531597"/>
                  </a:cubicBezTo>
                  <a:cubicBezTo>
                    <a:pt x="7442375" y="2583991"/>
                    <a:pt x="7527341" y="2753905"/>
                    <a:pt x="7474947" y="2911110"/>
                  </a:cubicBezTo>
                  <a:cubicBezTo>
                    <a:pt x="7422554" y="3068315"/>
                    <a:pt x="7252639" y="3153281"/>
                    <a:pt x="7095435" y="3100888"/>
                  </a:cubicBezTo>
                  <a:close/>
                  <a:moveTo>
                    <a:pt x="2824460" y="2091371"/>
                  </a:moveTo>
                  <a:lnTo>
                    <a:pt x="2725763" y="1832673"/>
                  </a:lnTo>
                  <a:lnTo>
                    <a:pt x="2861941" y="1813894"/>
                  </a:lnTo>
                  <a:cubicBezTo>
                    <a:pt x="3024723" y="1801380"/>
                    <a:pt x="3188827" y="1818363"/>
                    <a:pt x="3347511" y="1864695"/>
                  </a:cubicBezTo>
                  <a:lnTo>
                    <a:pt x="3384220" y="1877172"/>
                  </a:lnTo>
                  <a:lnTo>
                    <a:pt x="3245812" y="2120760"/>
                  </a:lnTo>
                  <a:lnTo>
                    <a:pt x="3214750" y="2111531"/>
                  </a:lnTo>
                  <a:cubicBezTo>
                    <a:pt x="3090662" y="2080594"/>
                    <a:pt x="2963206" y="2073019"/>
                    <a:pt x="2837354" y="2088926"/>
                  </a:cubicBezTo>
                  <a:close/>
                  <a:moveTo>
                    <a:pt x="3724533" y="2399258"/>
                  </a:moveTo>
                  <a:lnTo>
                    <a:pt x="3642260" y="2326803"/>
                  </a:lnTo>
                  <a:cubicBezTo>
                    <a:pt x="3589601" y="2284425"/>
                    <a:pt x="3534733" y="2247506"/>
                    <a:pt x="3478223" y="2216058"/>
                  </a:cubicBezTo>
                  <a:lnTo>
                    <a:pt x="3424604" y="2189186"/>
                  </a:lnTo>
                  <a:lnTo>
                    <a:pt x="3561897" y="1947562"/>
                  </a:lnTo>
                  <a:lnTo>
                    <a:pt x="3573732" y="1952768"/>
                  </a:lnTo>
                  <a:cubicBezTo>
                    <a:pt x="3684162" y="2007137"/>
                    <a:pt x="3789995" y="2076991"/>
                    <a:pt x="3888636" y="2162274"/>
                  </a:cubicBezTo>
                  <a:lnTo>
                    <a:pt x="3963155" y="2233922"/>
                  </a:lnTo>
                  <a:close/>
                  <a:moveTo>
                    <a:pt x="6788652" y="3657811"/>
                  </a:moveTo>
                  <a:lnTo>
                    <a:pt x="6803717" y="3615519"/>
                  </a:lnTo>
                  <a:cubicBezTo>
                    <a:pt x="6835081" y="3511522"/>
                    <a:pt x="6856565" y="3403199"/>
                    <a:pt x="6867153" y="3292448"/>
                  </a:cubicBezTo>
                  <a:lnTo>
                    <a:pt x="7173868" y="3315165"/>
                  </a:lnTo>
                  <a:cubicBezTo>
                    <a:pt x="7160895" y="3450872"/>
                    <a:pt x="7133443" y="3583398"/>
                    <a:pt x="7092915" y="3710320"/>
                  </a:cubicBezTo>
                  <a:lnTo>
                    <a:pt x="7084369" y="3732875"/>
                  </a:lnTo>
                  <a:close/>
                  <a:moveTo>
                    <a:pt x="4036838" y="2859197"/>
                  </a:moveTo>
                  <a:lnTo>
                    <a:pt x="4026788" y="2833846"/>
                  </a:lnTo>
                  <a:cubicBezTo>
                    <a:pt x="3989722" y="2751272"/>
                    <a:pt x="3945671" y="2672917"/>
                    <a:pt x="3895131" y="2600060"/>
                  </a:cubicBezTo>
                  <a:lnTo>
                    <a:pt x="3844552" y="2534181"/>
                  </a:lnTo>
                  <a:lnTo>
                    <a:pt x="4084637" y="2367834"/>
                  </a:lnTo>
                  <a:lnTo>
                    <a:pt x="4114412" y="2403081"/>
                  </a:lnTo>
                  <a:cubicBezTo>
                    <a:pt x="4181370" y="2491024"/>
                    <a:pt x="4239793" y="2586091"/>
                    <a:pt x="4288982" y="2686623"/>
                  </a:cubicBezTo>
                  <a:lnTo>
                    <a:pt x="4324492" y="2768898"/>
                  </a:lnTo>
                  <a:close/>
                  <a:moveTo>
                    <a:pt x="2299135" y="2320291"/>
                  </a:moveTo>
                  <a:lnTo>
                    <a:pt x="2105207" y="2112424"/>
                  </a:lnTo>
                  <a:lnTo>
                    <a:pt x="2233864" y="2021615"/>
                  </a:lnTo>
                  <a:cubicBezTo>
                    <a:pt x="2282952" y="1991137"/>
                    <a:pt x="2333184" y="1963958"/>
                    <a:pt x="2384313" y="1940073"/>
                  </a:cubicBezTo>
                  <a:lnTo>
                    <a:pt x="2538111" y="1879100"/>
                  </a:lnTo>
                  <a:lnTo>
                    <a:pt x="2636481" y="2136943"/>
                  </a:lnTo>
                  <a:lnTo>
                    <a:pt x="2589267" y="2152078"/>
                  </a:lnTo>
                  <a:cubicBezTo>
                    <a:pt x="2498143" y="2187526"/>
                    <a:pt x="2409787" y="2236226"/>
                    <a:pt x="2326301" y="2298225"/>
                  </a:cubicBezTo>
                  <a:close/>
                  <a:moveTo>
                    <a:pt x="6818187" y="4240862"/>
                  </a:moveTo>
                  <a:lnTo>
                    <a:pt x="6552632" y="4109624"/>
                  </a:lnTo>
                  <a:lnTo>
                    <a:pt x="6599324" y="4047911"/>
                  </a:lnTo>
                  <a:cubicBezTo>
                    <a:pt x="6628682" y="4004533"/>
                    <a:pt x="6655950" y="3959363"/>
                    <a:pt x="6681004" y="3912637"/>
                  </a:cubicBezTo>
                  <a:lnTo>
                    <a:pt x="6724833" y="3819956"/>
                  </a:lnTo>
                  <a:lnTo>
                    <a:pt x="7022725" y="3895571"/>
                  </a:lnTo>
                  <a:lnTo>
                    <a:pt x="7022489" y="3896195"/>
                  </a:lnTo>
                  <a:cubicBezTo>
                    <a:pt x="6989202" y="3971638"/>
                    <a:pt x="6951081" y="4044418"/>
                    <a:pt x="6908464" y="4113943"/>
                  </a:cubicBezTo>
                  <a:close/>
                  <a:moveTo>
                    <a:pt x="4162076" y="3397562"/>
                  </a:moveTo>
                  <a:lnTo>
                    <a:pt x="4161341" y="3369655"/>
                  </a:lnTo>
                  <a:cubicBezTo>
                    <a:pt x="4154219" y="3275333"/>
                    <a:pt x="4139112" y="3182667"/>
                    <a:pt x="4116521" y="3092939"/>
                  </a:cubicBezTo>
                  <a:lnTo>
                    <a:pt x="4095569" y="3022693"/>
                  </a:lnTo>
                  <a:lnTo>
                    <a:pt x="4385075" y="2931812"/>
                  </a:lnTo>
                  <a:lnTo>
                    <a:pt x="4408132" y="3002958"/>
                  </a:lnTo>
                  <a:cubicBezTo>
                    <a:pt x="4438145" y="3112763"/>
                    <a:pt x="4458218" y="3226375"/>
                    <a:pt x="4467651" y="3342138"/>
                  </a:cubicBezTo>
                  <a:lnTo>
                    <a:pt x="4468048" y="3356266"/>
                  </a:lnTo>
                  <a:close/>
                  <a:moveTo>
                    <a:pt x="1967934" y="2711023"/>
                  </a:moveTo>
                  <a:lnTo>
                    <a:pt x="1698344" y="2585987"/>
                  </a:lnTo>
                  <a:lnTo>
                    <a:pt x="1741143" y="2511615"/>
                  </a:lnTo>
                  <a:cubicBezTo>
                    <a:pt x="1801795" y="2417295"/>
                    <a:pt x="1871389" y="2329648"/>
                    <a:pt x="1949145" y="2250363"/>
                  </a:cubicBezTo>
                  <a:lnTo>
                    <a:pt x="1966972" y="2234271"/>
                  </a:lnTo>
                  <a:lnTo>
                    <a:pt x="2163812" y="2445261"/>
                  </a:lnTo>
                  <a:lnTo>
                    <a:pt x="2137341" y="2471699"/>
                  </a:lnTo>
                  <a:cubicBezTo>
                    <a:pt x="2078340" y="2537997"/>
                    <a:pt x="2025598" y="2610794"/>
                    <a:pt x="1979677" y="2688776"/>
                  </a:cubicBezTo>
                  <a:close/>
                  <a:moveTo>
                    <a:pt x="4292026" y="3950725"/>
                  </a:moveTo>
                  <a:lnTo>
                    <a:pt x="4284137" y="3933974"/>
                  </a:lnTo>
                  <a:cubicBezTo>
                    <a:pt x="4257894" y="3867683"/>
                    <a:pt x="4235653" y="3799373"/>
                    <a:pt x="4217559" y="3729496"/>
                  </a:cubicBezTo>
                  <a:lnTo>
                    <a:pt x="4189318" y="3567249"/>
                  </a:lnTo>
                  <a:lnTo>
                    <a:pt x="4488503" y="3526869"/>
                  </a:lnTo>
                  <a:lnTo>
                    <a:pt x="4492556" y="3558532"/>
                  </a:lnTo>
                  <a:cubicBezTo>
                    <a:pt x="4504105" y="3623085"/>
                    <a:pt x="4519574" y="3686332"/>
                    <a:pt x="4538829" y="3747793"/>
                  </a:cubicBezTo>
                  <a:lnTo>
                    <a:pt x="4581701" y="3858764"/>
                  </a:lnTo>
                  <a:close/>
                  <a:moveTo>
                    <a:pt x="6361637" y="4667127"/>
                  </a:moveTo>
                  <a:lnTo>
                    <a:pt x="6173507" y="4455543"/>
                  </a:lnTo>
                  <a:lnTo>
                    <a:pt x="6191245" y="4445601"/>
                  </a:lnTo>
                  <a:cubicBezTo>
                    <a:pt x="6221994" y="4426532"/>
                    <a:pt x="6252319" y="4405846"/>
                    <a:pt x="6282135" y="4383532"/>
                  </a:cubicBezTo>
                  <a:cubicBezTo>
                    <a:pt x="6322883" y="4353039"/>
                    <a:pt x="6361922" y="4320042"/>
                    <a:pt x="6399127" y="4284781"/>
                  </a:cubicBezTo>
                  <a:lnTo>
                    <a:pt x="6434190" y="4247612"/>
                  </a:lnTo>
                  <a:lnTo>
                    <a:pt x="6702842" y="4380381"/>
                  </a:lnTo>
                  <a:lnTo>
                    <a:pt x="6601566" y="4487284"/>
                  </a:lnTo>
                  <a:cubicBezTo>
                    <a:pt x="6542337" y="4541418"/>
                    <a:pt x="6479297" y="4591111"/>
                    <a:pt x="6412786" y="4635772"/>
                  </a:cubicBezTo>
                  <a:close/>
                  <a:moveTo>
                    <a:pt x="1480688" y="3214860"/>
                  </a:moveTo>
                  <a:lnTo>
                    <a:pt x="1490748" y="3144105"/>
                  </a:lnTo>
                  <a:cubicBezTo>
                    <a:pt x="1512522" y="3029846"/>
                    <a:pt x="1544796" y="2918884"/>
                    <a:pt x="1586787" y="2812906"/>
                  </a:cubicBezTo>
                  <a:lnTo>
                    <a:pt x="1618578" y="2742685"/>
                  </a:lnTo>
                  <a:lnTo>
                    <a:pt x="1891156" y="2869108"/>
                  </a:lnTo>
                  <a:lnTo>
                    <a:pt x="1862918" y="2936961"/>
                  </a:lnTo>
                  <a:cubicBezTo>
                    <a:pt x="1831188" y="3023996"/>
                    <a:pt x="1806833" y="3114901"/>
                    <a:pt x="1790410" y="3208360"/>
                  </a:cubicBezTo>
                  <a:lnTo>
                    <a:pt x="1787868" y="3237613"/>
                  </a:lnTo>
                  <a:close/>
                  <a:moveTo>
                    <a:pt x="1801048" y="3449942"/>
                  </a:moveTo>
                  <a:lnTo>
                    <a:pt x="1801047" y="3449941"/>
                  </a:lnTo>
                  <a:lnTo>
                    <a:pt x="1801047" y="3449941"/>
                  </a:lnTo>
                  <a:close/>
                  <a:moveTo>
                    <a:pt x="4704001" y="4539310"/>
                  </a:moveTo>
                  <a:lnTo>
                    <a:pt x="4624522" y="4463855"/>
                  </a:lnTo>
                  <a:cubicBezTo>
                    <a:pt x="4526590" y="4363649"/>
                    <a:pt x="4442944" y="4249937"/>
                    <a:pt x="4374733" y="4126336"/>
                  </a:cubicBezTo>
                  <a:lnTo>
                    <a:pt x="4366660" y="4109196"/>
                  </a:lnTo>
                  <a:lnTo>
                    <a:pt x="4657648" y="4016819"/>
                  </a:lnTo>
                  <a:lnTo>
                    <a:pt x="4698678" y="4091303"/>
                  </a:lnTo>
                  <a:cubicBezTo>
                    <a:pt x="4732525" y="4143708"/>
                    <a:pt x="4769883" y="4193370"/>
                    <a:pt x="4810617" y="4239811"/>
                  </a:cubicBezTo>
                  <a:cubicBezTo>
                    <a:pt x="4833302" y="4265675"/>
                    <a:pt x="4856744" y="4290227"/>
                    <a:pt x="4880870" y="4313461"/>
                  </a:cubicBezTo>
                  <a:lnTo>
                    <a:pt x="4892161" y="4323441"/>
                  </a:lnTo>
                  <a:close/>
                  <a:moveTo>
                    <a:pt x="5668878" y="4884930"/>
                  </a:moveTo>
                  <a:lnTo>
                    <a:pt x="5672743" y="4611529"/>
                  </a:lnTo>
                  <a:lnTo>
                    <a:pt x="5758233" y="4605504"/>
                  </a:lnTo>
                  <a:cubicBezTo>
                    <a:pt x="5807470" y="4598489"/>
                    <a:pt x="5856620" y="4587918"/>
                    <a:pt x="5905397" y="4573763"/>
                  </a:cubicBezTo>
                  <a:lnTo>
                    <a:pt x="6002068" y="4540767"/>
                  </a:lnTo>
                  <a:lnTo>
                    <a:pt x="6194834" y="4757564"/>
                  </a:lnTo>
                  <a:lnTo>
                    <a:pt x="6188916" y="4760541"/>
                  </a:lnTo>
                  <a:cubicBezTo>
                    <a:pt x="6074329" y="4812221"/>
                    <a:pt x="5956339" y="4847901"/>
                    <a:pt x="5837525" y="4867827"/>
                  </a:cubicBezTo>
                  <a:close/>
                  <a:moveTo>
                    <a:pt x="5237817" y="4834290"/>
                  </a:moveTo>
                  <a:cubicBezTo>
                    <a:pt x="5112939" y="4798355"/>
                    <a:pt x="4992317" y="4744079"/>
                    <a:pt x="4879325" y="4671786"/>
                  </a:cubicBezTo>
                  <a:lnTo>
                    <a:pt x="4851045" y="4652123"/>
                  </a:lnTo>
                  <a:lnTo>
                    <a:pt x="5036733" y="4439091"/>
                  </a:lnTo>
                  <a:lnTo>
                    <a:pt x="5114608" y="4486772"/>
                  </a:lnTo>
                  <a:cubicBezTo>
                    <a:pt x="5225024" y="4547809"/>
                    <a:pt x="5343020" y="4587417"/>
                    <a:pt x="5464087" y="4605154"/>
                  </a:cubicBezTo>
                  <a:lnTo>
                    <a:pt x="5478121" y="4606185"/>
                  </a:lnTo>
                  <a:lnTo>
                    <a:pt x="5474256" y="4879615"/>
                  </a:lnTo>
                  <a:lnTo>
                    <a:pt x="5363988" y="4864099"/>
                  </a:lnTo>
                  <a:cubicBezTo>
                    <a:pt x="5321542" y="4856209"/>
                    <a:pt x="5279443" y="4846268"/>
                    <a:pt x="5237817" y="4834290"/>
                  </a:cubicBezTo>
                  <a:close/>
                  <a:moveTo>
                    <a:pt x="1515437" y="4011554"/>
                  </a:moveTo>
                  <a:cubicBezTo>
                    <a:pt x="1488669" y="4001923"/>
                    <a:pt x="1465575" y="3982079"/>
                    <a:pt x="1452501" y="3954308"/>
                  </a:cubicBezTo>
                  <a:lnTo>
                    <a:pt x="1368715" y="3776340"/>
                  </a:lnTo>
                  <a:lnTo>
                    <a:pt x="1190747" y="3860125"/>
                  </a:lnTo>
                  <a:cubicBezTo>
                    <a:pt x="1135205" y="3886275"/>
                    <a:pt x="1068979" y="3862445"/>
                    <a:pt x="1042829" y="3806902"/>
                  </a:cubicBezTo>
                  <a:lnTo>
                    <a:pt x="1042830" y="3806902"/>
                  </a:lnTo>
                  <a:cubicBezTo>
                    <a:pt x="1016681" y="3751358"/>
                    <a:pt x="1040509" y="3685131"/>
                    <a:pt x="1096054" y="3658983"/>
                  </a:cubicBezTo>
                  <a:lnTo>
                    <a:pt x="1274020" y="3575198"/>
                  </a:lnTo>
                  <a:lnTo>
                    <a:pt x="1190235" y="3397231"/>
                  </a:lnTo>
                  <a:cubicBezTo>
                    <a:pt x="1164086" y="3341688"/>
                    <a:pt x="1187915" y="3275462"/>
                    <a:pt x="1243459" y="3249312"/>
                  </a:cubicBezTo>
                  <a:lnTo>
                    <a:pt x="1243459" y="3249313"/>
                  </a:lnTo>
                  <a:cubicBezTo>
                    <a:pt x="1299003" y="3223164"/>
                    <a:pt x="1365229" y="3246993"/>
                    <a:pt x="1391377" y="3302537"/>
                  </a:cubicBezTo>
                  <a:lnTo>
                    <a:pt x="1475161" y="3480503"/>
                  </a:lnTo>
                  <a:lnTo>
                    <a:pt x="1653130" y="3396719"/>
                  </a:lnTo>
                  <a:cubicBezTo>
                    <a:pt x="1694787" y="3377107"/>
                    <a:pt x="1742454" y="3385607"/>
                    <a:pt x="1774715" y="3414516"/>
                  </a:cubicBezTo>
                  <a:lnTo>
                    <a:pt x="1801047" y="3449941"/>
                  </a:lnTo>
                  <a:lnTo>
                    <a:pt x="1811574" y="3492809"/>
                  </a:lnTo>
                  <a:cubicBezTo>
                    <a:pt x="1813300" y="3536093"/>
                    <a:pt x="1789482" y="3578248"/>
                    <a:pt x="1747824" y="3597860"/>
                  </a:cubicBezTo>
                  <a:lnTo>
                    <a:pt x="1569856" y="3681645"/>
                  </a:lnTo>
                  <a:lnTo>
                    <a:pt x="1653642" y="3859613"/>
                  </a:lnTo>
                  <a:cubicBezTo>
                    <a:pt x="1673254" y="3901270"/>
                    <a:pt x="1664753" y="3948937"/>
                    <a:pt x="1635844" y="3981199"/>
                  </a:cubicBezTo>
                  <a:lnTo>
                    <a:pt x="1600419" y="4007532"/>
                  </a:lnTo>
                  <a:lnTo>
                    <a:pt x="1557552" y="4018058"/>
                  </a:lnTo>
                  <a:cubicBezTo>
                    <a:pt x="1543124" y="4018633"/>
                    <a:pt x="1528821" y="4016370"/>
                    <a:pt x="1515437" y="4011554"/>
                  </a:cubicBezTo>
                  <a:close/>
                  <a:moveTo>
                    <a:pt x="307450" y="4631483"/>
                  </a:moveTo>
                  <a:lnTo>
                    <a:pt x="1960695" y="4454388"/>
                  </a:lnTo>
                  <a:lnTo>
                    <a:pt x="1979062" y="4456092"/>
                  </a:lnTo>
                  <a:lnTo>
                    <a:pt x="2733803" y="2191532"/>
                  </a:lnTo>
                  <a:lnTo>
                    <a:pt x="2988986" y="2199308"/>
                  </a:lnTo>
                  <a:lnTo>
                    <a:pt x="2212601" y="4528813"/>
                  </a:lnTo>
                  <a:lnTo>
                    <a:pt x="3443487" y="5675790"/>
                  </a:lnTo>
                  <a:lnTo>
                    <a:pt x="4081447" y="3761628"/>
                  </a:lnTo>
                  <a:lnTo>
                    <a:pt x="4176229" y="4250674"/>
                  </a:lnTo>
                  <a:lnTo>
                    <a:pt x="3677167" y="5748084"/>
                  </a:lnTo>
                  <a:lnTo>
                    <a:pt x="5333798" y="5570626"/>
                  </a:lnTo>
                  <a:lnTo>
                    <a:pt x="5509007" y="5044921"/>
                  </a:lnTo>
                  <a:lnTo>
                    <a:pt x="5777027" y="5014178"/>
                  </a:lnTo>
                  <a:lnTo>
                    <a:pt x="5563811" y="5653921"/>
                  </a:lnTo>
                  <a:lnTo>
                    <a:pt x="5596848" y="5666260"/>
                  </a:lnTo>
                  <a:lnTo>
                    <a:pt x="6802795" y="6789996"/>
                  </a:lnTo>
                  <a:lnTo>
                    <a:pt x="8211206" y="2564135"/>
                  </a:lnTo>
                  <a:lnTo>
                    <a:pt x="6966960" y="1443846"/>
                  </a:lnTo>
                  <a:lnTo>
                    <a:pt x="5964036" y="4453069"/>
                  </a:lnTo>
                  <a:lnTo>
                    <a:pt x="5696016" y="4483811"/>
                  </a:lnTo>
                  <a:lnTo>
                    <a:pt x="6734640" y="1367475"/>
                  </a:lnTo>
                  <a:lnTo>
                    <a:pt x="5078009" y="1544933"/>
                  </a:lnTo>
                  <a:lnTo>
                    <a:pt x="4551813" y="3123754"/>
                  </a:lnTo>
                  <a:lnTo>
                    <a:pt x="4454041" y="2643678"/>
                  </a:lnTo>
                  <a:lnTo>
                    <a:pt x="4843943" y="1473801"/>
                  </a:lnTo>
                  <a:lnTo>
                    <a:pt x="3613054" y="326823"/>
                  </a:lnTo>
                  <a:lnTo>
                    <a:pt x="3165959" y="1668309"/>
                  </a:lnTo>
                  <a:lnTo>
                    <a:pt x="2910776" y="1660533"/>
                  </a:lnTo>
                  <a:lnTo>
                    <a:pt x="3376134" y="264252"/>
                  </a:lnTo>
                  <a:lnTo>
                    <a:pt x="1703252" y="443451"/>
                  </a:lnTo>
                  <a:close/>
                  <a:moveTo>
                    <a:pt x="3432419" y="5994322"/>
                  </a:moveTo>
                  <a:cubicBezTo>
                    <a:pt x="3411182" y="5987904"/>
                    <a:pt x="3392359" y="5975401"/>
                    <a:pt x="3378216" y="5958640"/>
                  </a:cubicBezTo>
                  <a:lnTo>
                    <a:pt x="3364416" y="5936374"/>
                  </a:lnTo>
                  <a:lnTo>
                    <a:pt x="2045034" y="4706935"/>
                  </a:lnTo>
                  <a:lnTo>
                    <a:pt x="2039478" y="4699176"/>
                  </a:lnTo>
                  <a:lnTo>
                    <a:pt x="2027428" y="4697692"/>
                  </a:lnTo>
                  <a:lnTo>
                    <a:pt x="2012819" y="4689309"/>
                  </a:lnTo>
                  <a:lnTo>
                    <a:pt x="1986741" y="4697545"/>
                  </a:lnTo>
                  <a:lnTo>
                    <a:pt x="169227" y="4892238"/>
                  </a:lnTo>
                  <a:cubicBezTo>
                    <a:pt x="118866" y="4897633"/>
                    <a:pt x="72377" y="4871643"/>
                    <a:pt x="49247" y="4829984"/>
                  </a:cubicBezTo>
                  <a:lnTo>
                    <a:pt x="48695" y="4828238"/>
                  </a:lnTo>
                  <a:lnTo>
                    <a:pt x="45649" y="4826490"/>
                  </a:lnTo>
                  <a:cubicBezTo>
                    <a:pt x="6337" y="4791883"/>
                    <a:pt x="-10671" y="4735866"/>
                    <a:pt x="6931" y="4683053"/>
                  </a:cubicBezTo>
                  <a:cubicBezTo>
                    <a:pt x="493643" y="3222701"/>
                    <a:pt x="980356" y="1762348"/>
                    <a:pt x="1467067" y="301995"/>
                  </a:cubicBezTo>
                  <a:cubicBezTo>
                    <a:pt x="1484668" y="249182"/>
                    <a:pt x="1531882" y="214569"/>
                    <a:pt x="1584096" y="210465"/>
                  </a:cubicBezTo>
                  <a:lnTo>
                    <a:pt x="1598821" y="212278"/>
                  </a:lnTo>
                  <a:lnTo>
                    <a:pt x="1616019" y="206847"/>
                  </a:lnTo>
                  <a:cubicBezTo>
                    <a:pt x="2257487" y="138132"/>
                    <a:pt x="2898958" y="69418"/>
                    <a:pt x="3540428" y="705"/>
                  </a:cubicBezTo>
                  <a:cubicBezTo>
                    <a:pt x="3574002" y="-2891"/>
                    <a:pt x="3605854" y="7460"/>
                    <a:pt x="3630212" y="27105"/>
                  </a:cubicBezTo>
                  <a:lnTo>
                    <a:pt x="3634772" y="32520"/>
                  </a:lnTo>
                  <a:lnTo>
                    <a:pt x="3643292" y="33868"/>
                  </a:lnTo>
                  <a:cubicBezTo>
                    <a:pt x="3658213" y="39314"/>
                    <a:pt x="3672312" y="47776"/>
                    <a:pt x="3684664" y="59285"/>
                  </a:cubicBezTo>
                  <a:lnTo>
                    <a:pt x="5009488" y="1293796"/>
                  </a:lnTo>
                  <a:lnTo>
                    <a:pt x="5031903" y="1296556"/>
                  </a:lnTo>
                  <a:lnTo>
                    <a:pt x="5031901" y="1296556"/>
                  </a:lnTo>
                  <a:lnTo>
                    <a:pt x="5042721" y="1302764"/>
                  </a:lnTo>
                  <a:lnTo>
                    <a:pt x="6853665" y="1108777"/>
                  </a:lnTo>
                  <a:cubicBezTo>
                    <a:pt x="6870452" y="1106978"/>
                    <a:pt x="6886808" y="1108667"/>
                    <a:pt x="6902013" y="1113262"/>
                  </a:cubicBezTo>
                  <a:lnTo>
                    <a:pt x="6920605" y="1123095"/>
                  </a:lnTo>
                  <a:lnTo>
                    <a:pt x="6954298" y="1127836"/>
                  </a:lnTo>
                  <a:cubicBezTo>
                    <a:pt x="6968761" y="1132837"/>
                    <a:pt x="6982484" y="1140756"/>
                    <a:pt x="6994573" y="1151641"/>
                  </a:cubicBezTo>
                  <a:lnTo>
                    <a:pt x="8431807" y="2445694"/>
                  </a:lnTo>
                  <a:cubicBezTo>
                    <a:pt x="8468073" y="2478346"/>
                    <a:pt x="8479336" y="2528413"/>
                    <a:pt x="8464334" y="2571805"/>
                  </a:cubicBezTo>
                  <a:lnTo>
                    <a:pt x="8452305" y="2592157"/>
                  </a:lnTo>
                  <a:lnTo>
                    <a:pt x="8448008" y="2627058"/>
                  </a:lnTo>
                  <a:lnTo>
                    <a:pt x="6995686" y="6984675"/>
                  </a:lnTo>
                  <a:cubicBezTo>
                    <a:pt x="6990348" y="7000692"/>
                    <a:pt x="6982016" y="7014867"/>
                    <a:pt x="6971521" y="7026790"/>
                  </a:cubicBezTo>
                  <a:lnTo>
                    <a:pt x="6967933" y="7029551"/>
                  </a:lnTo>
                  <a:lnTo>
                    <a:pt x="6965671" y="7043846"/>
                  </a:lnTo>
                  <a:cubicBezTo>
                    <a:pt x="6960224" y="7058766"/>
                    <a:pt x="6951764" y="7072866"/>
                    <a:pt x="6940254" y="7085217"/>
                  </a:cubicBezTo>
                  <a:lnTo>
                    <a:pt x="6940255" y="7085217"/>
                  </a:lnTo>
                  <a:cubicBezTo>
                    <a:pt x="6905727" y="7122271"/>
                    <a:pt x="6853573" y="7133071"/>
                    <a:pt x="6808811" y="7116732"/>
                  </a:cubicBezTo>
                  <a:cubicBezTo>
                    <a:pt x="6793892" y="7111286"/>
                    <a:pt x="6779791" y="7102825"/>
                    <a:pt x="6767440" y="7091315"/>
                  </a:cubicBezTo>
                  <a:cubicBezTo>
                    <a:pt x="6321669" y="6675933"/>
                    <a:pt x="5875900" y="6260553"/>
                    <a:pt x="5430131" y="5845172"/>
                  </a:cubicBezTo>
                  <a:lnTo>
                    <a:pt x="5411502" y="5819158"/>
                  </a:lnTo>
                  <a:lnTo>
                    <a:pt x="5381100" y="5815416"/>
                  </a:lnTo>
                  <a:lnTo>
                    <a:pt x="5350495" y="5797855"/>
                  </a:lnTo>
                  <a:lnTo>
                    <a:pt x="3477439" y="5998497"/>
                  </a:lnTo>
                  <a:cubicBezTo>
                    <a:pt x="3461807" y="6000173"/>
                    <a:pt x="3446577" y="5998599"/>
                    <a:pt x="3432419" y="5994322"/>
                  </a:cubicBezTo>
                  <a:close/>
                </a:path>
              </a:pathLst>
            </a:custGeom>
            <a:solidFill>
              <a:srgbClr val="008080"/>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solidFill>
                  <a:schemeClr val="tx1"/>
                </a:solidFill>
              </a:endParaRPr>
            </a:p>
          </p:txBody>
        </p:sp>
      </p:grpSp>
      <p:grpSp>
        <p:nvGrpSpPr>
          <p:cNvPr id="62" name="Group 10">
            <a:extLst>
              <a:ext uri="{FF2B5EF4-FFF2-40B4-BE49-F238E27FC236}">
                <a16:creationId xmlns:a16="http://schemas.microsoft.com/office/drawing/2014/main" id="{04F1AD3B-6EAC-4774-9C69-0929808E4CA8}"/>
              </a:ext>
            </a:extLst>
          </p:cNvPr>
          <p:cNvGrpSpPr/>
          <p:nvPr/>
        </p:nvGrpSpPr>
        <p:grpSpPr>
          <a:xfrm>
            <a:off x="1186541" y="2567536"/>
            <a:ext cx="1249581" cy="1250897"/>
            <a:chOff x="256131" y="4176675"/>
            <a:chExt cx="1488832" cy="1490400"/>
          </a:xfrm>
        </p:grpSpPr>
        <p:sp>
          <p:nvSpPr>
            <p:cNvPr id="63" name="Rectangle: Rounded Corners 11">
              <a:extLst>
                <a:ext uri="{FF2B5EF4-FFF2-40B4-BE49-F238E27FC236}">
                  <a16:creationId xmlns:a16="http://schemas.microsoft.com/office/drawing/2014/main" id="{947973CD-9026-49C8-A6F9-4EA3678A7FF5}"/>
                </a:ext>
              </a:extLst>
            </p:cNvPr>
            <p:cNvSpPr/>
            <p:nvPr/>
          </p:nvSpPr>
          <p:spPr>
            <a:xfrm>
              <a:off x="256131" y="4176675"/>
              <a:ext cx="1488832" cy="14904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r>
                <a:rPr lang="en-US" sz="1600" b="1" dirty="0">
                  <a:latin typeface="Arial Black" panose="020B0A04020102020204" pitchFamily="34" charset="0"/>
                </a:rPr>
                <a:t>STEP 1</a:t>
              </a:r>
            </a:p>
          </p:txBody>
        </p:sp>
        <p:sp>
          <p:nvSpPr>
            <p:cNvPr id="64" name="Rectangle: Rounded Corners 12">
              <a:extLst>
                <a:ext uri="{FF2B5EF4-FFF2-40B4-BE49-F238E27FC236}">
                  <a16:creationId xmlns:a16="http://schemas.microsoft.com/office/drawing/2014/main" id="{3E0E56D5-7009-4146-A997-70023520556F}"/>
                </a:ext>
              </a:extLst>
            </p:cNvPr>
            <p:cNvSpPr/>
            <p:nvPr/>
          </p:nvSpPr>
          <p:spPr>
            <a:xfrm>
              <a:off x="377868" y="4259045"/>
              <a:ext cx="1245359" cy="1035134"/>
            </a:xfrm>
            <a:prstGeom prst="round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nvGrpSpPr>
            <p:cNvPr id="65" name="Group 13">
              <a:extLst>
                <a:ext uri="{FF2B5EF4-FFF2-40B4-BE49-F238E27FC236}">
                  <a16:creationId xmlns:a16="http://schemas.microsoft.com/office/drawing/2014/main" id="{77CF70D4-C552-4F4B-A515-AF37921EF29A}"/>
                </a:ext>
              </a:extLst>
            </p:cNvPr>
            <p:cNvGrpSpPr/>
            <p:nvPr/>
          </p:nvGrpSpPr>
          <p:grpSpPr>
            <a:xfrm>
              <a:off x="430988" y="4259045"/>
              <a:ext cx="1182803" cy="1035135"/>
              <a:chOff x="49330" y="-591802"/>
              <a:chExt cx="9051593" cy="7921544"/>
            </a:xfrm>
            <a:solidFill>
              <a:schemeClr val="accent2"/>
            </a:solidFill>
          </p:grpSpPr>
          <p:pic>
            <p:nvPicPr>
              <p:cNvPr id="66" name="Graphic 14" descr="Single gear">
                <a:extLst>
                  <a:ext uri="{FF2B5EF4-FFF2-40B4-BE49-F238E27FC236}">
                    <a16:creationId xmlns:a16="http://schemas.microsoft.com/office/drawing/2014/main" id="{0344BF39-2B17-41B9-814E-1AD38B3825A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320760" y="-591802"/>
                <a:ext cx="4839148" cy="4839148"/>
              </a:xfrm>
              <a:custGeom>
                <a:avLst/>
                <a:gdLst>
                  <a:gd name="connsiteX0" fmla="*/ 2419575 w 4839148"/>
                  <a:gd name="connsiteY0" fmla="*/ 1265347 h 4839148"/>
                  <a:gd name="connsiteX1" fmla="*/ 1265347 w 4839148"/>
                  <a:gd name="connsiteY1" fmla="*/ 2419575 h 4839148"/>
                  <a:gd name="connsiteX2" fmla="*/ 2419575 w 4839148"/>
                  <a:gd name="connsiteY2" fmla="*/ 3573803 h 4839148"/>
                  <a:gd name="connsiteX3" fmla="*/ 3573803 w 4839148"/>
                  <a:gd name="connsiteY3" fmla="*/ 2419575 h 4839148"/>
                  <a:gd name="connsiteX4" fmla="*/ 2419575 w 4839148"/>
                  <a:gd name="connsiteY4" fmla="*/ 1265347 h 4839148"/>
                  <a:gd name="connsiteX5" fmla="*/ 0 w 4839148"/>
                  <a:gd name="connsiteY5" fmla="*/ 0 h 4839148"/>
                  <a:gd name="connsiteX6" fmla="*/ 4839148 w 4839148"/>
                  <a:gd name="connsiteY6" fmla="*/ 0 h 4839148"/>
                  <a:gd name="connsiteX7" fmla="*/ 4839148 w 4839148"/>
                  <a:gd name="connsiteY7" fmla="*/ 4839148 h 4839148"/>
                  <a:gd name="connsiteX8" fmla="*/ 0 w 4839148"/>
                  <a:gd name="connsiteY8" fmla="*/ 4839148 h 483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148" h="4839148">
                    <a:moveTo>
                      <a:pt x="2419575" y="1265347"/>
                    </a:moveTo>
                    <a:cubicBezTo>
                      <a:pt x="1782112" y="1265347"/>
                      <a:pt x="1265347" y="1782112"/>
                      <a:pt x="1265347" y="2419575"/>
                    </a:cubicBezTo>
                    <a:cubicBezTo>
                      <a:pt x="1265347" y="3057038"/>
                      <a:pt x="1782112" y="3573803"/>
                      <a:pt x="2419575" y="3573803"/>
                    </a:cubicBezTo>
                    <a:cubicBezTo>
                      <a:pt x="3057038" y="3573803"/>
                      <a:pt x="3573803" y="3057038"/>
                      <a:pt x="3573803" y="2419575"/>
                    </a:cubicBezTo>
                    <a:cubicBezTo>
                      <a:pt x="3573803" y="1782112"/>
                      <a:pt x="3057038" y="1265347"/>
                      <a:pt x="2419575" y="1265347"/>
                    </a:cubicBezTo>
                    <a:close/>
                    <a:moveTo>
                      <a:pt x="0" y="0"/>
                    </a:moveTo>
                    <a:lnTo>
                      <a:pt x="4839148" y="0"/>
                    </a:lnTo>
                    <a:lnTo>
                      <a:pt x="4839148" y="4839148"/>
                    </a:lnTo>
                    <a:lnTo>
                      <a:pt x="0" y="4839148"/>
                    </a:lnTo>
                    <a:close/>
                  </a:path>
                </a:pathLst>
              </a:custGeom>
            </p:spPr>
          </p:pic>
          <p:pic>
            <p:nvPicPr>
              <p:cNvPr id="67" name="Graphic 15" descr="Single gear">
                <a:extLst>
                  <a:ext uri="{FF2B5EF4-FFF2-40B4-BE49-F238E27FC236}">
                    <a16:creationId xmlns:a16="http://schemas.microsoft.com/office/drawing/2014/main" id="{4D41F69E-1906-4FB9-8CDF-F306FFB1BBA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0173410">
                <a:off x="49330" y="2490594"/>
                <a:ext cx="4839148" cy="4839148"/>
              </a:xfrm>
              <a:custGeom>
                <a:avLst/>
                <a:gdLst>
                  <a:gd name="connsiteX0" fmla="*/ 2419575 w 4839148"/>
                  <a:gd name="connsiteY0" fmla="*/ 1265347 h 4839148"/>
                  <a:gd name="connsiteX1" fmla="*/ 1265347 w 4839148"/>
                  <a:gd name="connsiteY1" fmla="*/ 2419575 h 4839148"/>
                  <a:gd name="connsiteX2" fmla="*/ 2419575 w 4839148"/>
                  <a:gd name="connsiteY2" fmla="*/ 3573803 h 4839148"/>
                  <a:gd name="connsiteX3" fmla="*/ 3573803 w 4839148"/>
                  <a:gd name="connsiteY3" fmla="*/ 2419575 h 4839148"/>
                  <a:gd name="connsiteX4" fmla="*/ 2419575 w 4839148"/>
                  <a:gd name="connsiteY4" fmla="*/ 1265347 h 4839148"/>
                  <a:gd name="connsiteX5" fmla="*/ 0 w 4839148"/>
                  <a:gd name="connsiteY5" fmla="*/ 0 h 4839148"/>
                  <a:gd name="connsiteX6" fmla="*/ 4839148 w 4839148"/>
                  <a:gd name="connsiteY6" fmla="*/ 0 h 4839148"/>
                  <a:gd name="connsiteX7" fmla="*/ 4839148 w 4839148"/>
                  <a:gd name="connsiteY7" fmla="*/ 4839148 h 4839148"/>
                  <a:gd name="connsiteX8" fmla="*/ 0 w 4839148"/>
                  <a:gd name="connsiteY8" fmla="*/ 4839148 h 483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148" h="4839148">
                    <a:moveTo>
                      <a:pt x="2419575" y="1265347"/>
                    </a:moveTo>
                    <a:cubicBezTo>
                      <a:pt x="1782112" y="1265347"/>
                      <a:pt x="1265347" y="1782112"/>
                      <a:pt x="1265347" y="2419575"/>
                    </a:cubicBezTo>
                    <a:cubicBezTo>
                      <a:pt x="1265347" y="3057038"/>
                      <a:pt x="1782112" y="3573803"/>
                      <a:pt x="2419575" y="3573803"/>
                    </a:cubicBezTo>
                    <a:cubicBezTo>
                      <a:pt x="3057038" y="3573803"/>
                      <a:pt x="3573803" y="3057038"/>
                      <a:pt x="3573803" y="2419575"/>
                    </a:cubicBezTo>
                    <a:cubicBezTo>
                      <a:pt x="3573803" y="1782112"/>
                      <a:pt x="3057038" y="1265347"/>
                      <a:pt x="2419575" y="1265347"/>
                    </a:cubicBezTo>
                    <a:close/>
                    <a:moveTo>
                      <a:pt x="0" y="0"/>
                    </a:moveTo>
                    <a:lnTo>
                      <a:pt x="4839148" y="0"/>
                    </a:lnTo>
                    <a:lnTo>
                      <a:pt x="4839148" y="4839148"/>
                    </a:lnTo>
                    <a:lnTo>
                      <a:pt x="0" y="4839148"/>
                    </a:lnTo>
                    <a:close/>
                  </a:path>
                </a:pathLst>
              </a:custGeom>
            </p:spPr>
          </p:pic>
          <p:sp>
            <p:nvSpPr>
              <p:cNvPr id="68" name="Minus Sign 16">
                <a:extLst>
                  <a:ext uri="{FF2B5EF4-FFF2-40B4-BE49-F238E27FC236}">
                    <a16:creationId xmlns:a16="http://schemas.microsoft.com/office/drawing/2014/main" id="{FFD0EB2A-8BA8-4759-9C31-03E04FAAE60B}"/>
                  </a:ext>
                </a:extLst>
              </p:cNvPr>
              <p:cNvSpPr/>
              <p:nvPr/>
            </p:nvSpPr>
            <p:spPr>
              <a:xfrm>
                <a:off x="1497996" y="3897599"/>
                <a:ext cx="1941816" cy="2025137"/>
              </a:xfrm>
              <a:prstGeom prst="mathMinus">
                <a:avLst>
                  <a:gd name="adj1" fmla="val 1725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pic>
            <p:nvPicPr>
              <p:cNvPr id="69" name="Graphic 17" descr="Single gear">
                <a:extLst>
                  <a:ext uri="{FF2B5EF4-FFF2-40B4-BE49-F238E27FC236}">
                    <a16:creationId xmlns:a16="http://schemas.microsoft.com/office/drawing/2014/main" id="{54C8FD29-43CE-436D-99F7-2D91EB8DB3D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323157">
                <a:off x="3573363" y="1616730"/>
                <a:ext cx="5527560" cy="5527560"/>
              </a:xfrm>
              <a:custGeom>
                <a:avLst/>
                <a:gdLst>
                  <a:gd name="connsiteX0" fmla="*/ 2419575 w 4839148"/>
                  <a:gd name="connsiteY0" fmla="*/ 1265347 h 4839148"/>
                  <a:gd name="connsiteX1" fmla="*/ 1265347 w 4839148"/>
                  <a:gd name="connsiteY1" fmla="*/ 2419575 h 4839148"/>
                  <a:gd name="connsiteX2" fmla="*/ 2419575 w 4839148"/>
                  <a:gd name="connsiteY2" fmla="*/ 3573803 h 4839148"/>
                  <a:gd name="connsiteX3" fmla="*/ 3573803 w 4839148"/>
                  <a:gd name="connsiteY3" fmla="*/ 2419575 h 4839148"/>
                  <a:gd name="connsiteX4" fmla="*/ 2419575 w 4839148"/>
                  <a:gd name="connsiteY4" fmla="*/ 1265347 h 4839148"/>
                  <a:gd name="connsiteX5" fmla="*/ 0 w 4839148"/>
                  <a:gd name="connsiteY5" fmla="*/ 0 h 4839148"/>
                  <a:gd name="connsiteX6" fmla="*/ 4839148 w 4839148"/>
                  <a:gd name="connsiteY6" fmla="*/ 0 h 4839148"/>
                  <a:gd name="connsiteX7" fmla="*/ 4839148 w 4839148"/>
                  <a:gd name="connsiteY7" fmla="*/ 4839148 h 4839148"/>
                  <a:gd name="connsiteX8" fmla="*/ 0 w 4839148"/>
                  <a:gd name="connsiteY8" fmla="*/ 4839148 h 483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148" h="4839148">
                    <a:moveTo>
                      <a:pt x="2419575" y="1265347"/>
                    </a:moveTo>
                    <a:cubicBezTo>
                      <a:pt x="1782112" y="1265347"/>
                      <a:pt x="1265347" y="1782112"/>
                      <a:pt x="1265347" y="2419575"/>
                    </a:cubicBezTo>
                    <a:cubicBezTo>
                      <a:pt x="1265347" y="3057038"/>
                      <a:pt x="1782112" y="3573803"/>
                      <a:pt x="2419575" y="3573803"/>
                    </a:cubicBezTo>
                    <a:cubicBezTo>
                      <a:pt x="3057038" y="3573803"/>
                      <a:pt x="3573803" y="3057038"/>
                      <a:pt x="3573803" y="2419575"/>
                    </a:cubicBezTo>
                    <a:cubicBezTo>
                      <a:pt x="3573803" y="1782112"/>
                      <a:pt x="3057038" y="1265347"/>
                      <a:pt x="2419575" y="1265347"/>
                    </a:cubicBezTo>
                    <a:close/>
                    <a:moveTo>
                      <a:pt x="0" y="0"/>
                    </a:moveTo>
                    <a:lnTo>
                      <a:pt x="4839148" y="0"/>
                    </a:lnTo>
                    <a:lnTo>
                      <a:pt x="4839148" y="4839148"/>
                    </a:lnTo>
                    <a:lnTo>
                      <a:pt x="0" y="4839148"/>
                    </a:lnTo>
                    <a:close/>
                  </a:path>
                </a:pathLst>
              </a:custGeom>
            </p:spPr>
          </p:pic>
          <p:sp>
            <p:nvSpPr>
              <p:cNvPr id="70" name="Freeform: Shape 18">
                <a:extLst>
                  <a:ext uri="{FF2B5EF4-FFF2-40B4-BE49-F238E27FC236}">
                    <a16:creationId xmlns:a16="http://schemas.microsoft.com/office/drawing/2014/main" id="{7188335B-8188-461D-ACE3-6D4FA60E570A}"/>
                  </a:ext>
                </a:extLst>
              </p:cNvPr>
              <p:cNvSpPr/>
              <p:nvPr/>
            </p:nvSpPr>
            <p:spPr>
              <a:xfrm>
                <a:off x="5682164" y="3324634"/>
                <a:ext cx="1393572" cy="2142971"/>
              </a:xfrm>
              <a:custGeom>
                <a:avLst/>
                <a:gdLst>
                  <a:gd name="connsiteX0" fmla="*/ 1155668 w 2395947"/>
                  <a:gd name="connsiteY0" fmla="*/ 3192771 h 3684377"/>
                  <a:gd name="connsiteX1" fmla="*/ 1401471 w 2395947"/>
                  <a:gd name="connsiteY1" fmla="*/ 3438574 h 3684377"/>
                  <a:gd name="connsiteX2" fmla="*/ 1155668 w 2395947"/>
                  <a:gd name="connsiteY2" fmla="*/ 3684377 h 3684377"/>
                  <a:gd name="connsiteX3" fmla="*/ 909865 w 2395947"/>
                  <a:gd name="connsiteY3" fmla="*/ 3438574 h 3684377"/>
                  <a:gd name="connsiteX4" fmla="*/ 1155668 w 2395947"/>
                  <a:gd name="connsiteY4" fmla="*/ 3192771 h 3684377"/>
                  <a:gd name="connsiteX5" fmla="*/ 1209063 w 2395947"/>
                  <a:gd name="connsiteY5" fmla="*/ 51 h 3684377"/>
                  <a:gd name="connsiteX6" fmla="*/ 2052885 w 2395947"/>
                  <a:gd name="connsiteY6" fmla="*/ 358780 h 3684377"/>
                  <a:gd name="connsiteX7" fmla="*/ 2052884 w 2395947"/>
                  <a:gd name="connsiteY7" fmla="*/ 358781 h 3684377"/>
                  <a:gd name="connsiteX8" fmla="*/ 2037166 w 2395947"/>
                  <a:gd name="connsiteY8" fmla="*/ 2052936 h 3684377"/>
                  <a:gd name="connsiteX9" fmla="*/ 1817316 w 2395947"/>
                  <a:gd name="connsiteY9" fmla="*/ 2268744 h 3684377"/>
                  <a:gd name="connsiteX10" fmla="*/ 1817316 w 2395947"/>
                  <a:gd name="connsiteY10" fmla="*/ 2283179 h 3684377"/>
                  <a:gd name="connsiteX11" fmla="*/ 1807819 w 2395947"/>
                  <a:gd name="connsiteY11" fmla="*/ 2288334 h 3684377"/>
                  <a:gd name="connsiteX12" fmla="*/ 1760070 w 2395947"/>
                  <a:gd name="connsiteY12" fmla="*/ 2324938 h 3684377"/>
                  <a:gd name="connsiteX13" fmla="*/ 1673943 w 2395947"/>
                  <a:gd name="connsiteY13" fmla="*/ 2409482 h 3684377"/>
                  <a:gd name="connsiteX14" fmla="*/ 1673943 w 2395947"/>
                  <a:gd name="connsiteY14" fmla="*/ 2400482 h 3684377"/>
                  <a:gd name="connsiteX15" fmla="*/ 1646226 w 2395947"/>
                  <a:gd name="connsiteY15" fmla="*/ 2427546 h 3684377"/>
                  <a:gd name="connsiteX16" fmla="*/ 1655540 w 2395947"/>
                  <a:gd name="connsiteY16" fmla="*/ 2427546 h 3684377"/>
                  <a:gd name="connsiteX17" fmla="*/ 1604375 w 2395947"/>
                  <a:gd name="connsiteY17" fmla="*/ 2477770 h 3684377"/>
                  <a:gd name="connsiteX18" fmla="*/ 1569740 w 2395947"/>
                  <a:gd name="connsiteY18" fmla="*/ 2520779 h 3684377"/>
                  <a:gd name="connsiteX19" fmla="*/ 1398426 w 2395947"/>
                  <a:gd name="connsiteY19" fmla="*/ 3058309 h 3684377"/>
                  <a:gd name="connsiteX20" fmla="*/ 1399151 w 2395947"/>
                  <a:gd name="connsiteY20" fmla="*/ 3072664 h 3684377"/>
                  <a:gd name="connsiteX21" fmla="*/ 937902 w 2395947"/>
                  <a:gd name="connsiteY21" fmla="*/ 3072664 h 3684377"/>
                  <a:gd name="connsiteX22" fmla="*/ 937177 w 2395947"/>
                  <a:gd name="connsiteY22" fmla="*/ 3058309 h 3684377"/>
                  <a:gd name="connsiteX23" fmla="*/ 1606319 w 2395947"/>
                  <a:gd name="connsiteY23" fmla="*/ 1869709 h 3684377"/>
                  <a:gd name="connsiteX24" fmla="*/ 1673942 w 2395947"/>
                  <a:gd name="connsiteY24" fmla="*/ 1835091 h 3684377"/>
                  <a:gd name="connsiteX25" fmla="*/ 1673942 w 2395947"/>
                  <a:gd name="connsiteY25" fmla="*/ 1831056 h 3684377"/>
                  <a:gd name="connsiteX26" fmla="*/ 1770053 w 2395947"/>
                  <a:gd name="connsiteY26" fmla="*/ 1751757 h 3684377"/>
                  <a:gd name="connsiteX27" fmla="*/ 2001957 w 2395947"/>
                  <a:gd name="connsiteY27" fmla="*/ 1191891 h 3684377"/>
                  <a:gd name="connsiteX28" fmla="*/ 1210188 w 2395947"/>
                  <a:gd name="connsiteY28" fmla="*/ 400123 h 3684377"/>
                  <a:gd name="connsiteX29" fmla="*/ 418419 w 2395947"/>
                  <a:gd name="connsiteY29" fmla="*/ 1191892 h 3684377"/>
                  <a:gd name="connsiteX30" fmla="*/ 418502 w 2395947"/>
                  <a:gd name="connsiteY30" fmla="*/ 1193549 h 3684377"/>
                  <a:gd name="connsiteX31" fmla="*/ 256 w 2395947"/>
                  <a:gd name="connsiteY31" fmla="*/ 1193548 h 3684377"/>
                  <a:gd name="connsiteX32" fmla="*/ 0 w 2395947"/>
                  <a:gd name="connsiteY32" fmla="*/ 1186885 h 3684377"/>
                  <a:gd name="connsiteX33" fmla="*/ 358730 w 2395947"/>
                  <a:gd name="connsiteY33" fmla="*/ 343062 h 3684377"/>
                  <a:gd name="connsiteX34" fmla="*/ 1209063 w 2395947"/>
                  <a:gd name="connsiteY34" fmla="*/ 51 h 3684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95947" h="3684377">
                    <a:moveTo>
                      <a:pt x="1155668" y="3192771"/>
                    </a:moveTo>
                    <a:cubicBezTo>
                      <a:pt x="1291421" y="3192771"/>
                      <a:pt x="1401471" y="3302821"/>
                      <a:pt x="1401471" y="3438574"/>
                    </a:cubicBezTo>
                    <a:cubicBezTo>
                      <a:pt x="1401471" y="3574327"/>
                      <a:pt x="1291421" y="3684377"/>
                      <a:pt x="1155668" y="3684377"/>
                    </a:cubicBezTo>
                    <a:cubicBezTo>
                      <a:pt x="1019915" y="3684377"/>
                      <a:pt x="909865" y="3574327"/>
                      <a:pt x="909865" y="3438574"/>
                    </a:cubicBezTo>
                    <a:cubicBezTo>
                      <a:pt x="909865" y="3302821"/>
                      <a:pt x="1019915" y="3192771"/>
                      <a:pt x="1155668" y="3192771"/>
                    </a:cubicBezTo>
                    <a:close/>
                    <a:moveTo>
                      <a:pt x="1209063" y="51"/>
                    </a:moveTo>
                    <a:cubicBezTo>
                      <a:pt x="1515644" y="2895"/>
                      <a:pt x="1821141" y="122696"/>
                      <a:pt x="2052885" y="358780"/>
                    </a:cubicBezTo>
                    <a:lnTo>
                      <a:pt x="2052884" y="358781"/>
                    </a:lnTo>
                    <a:cubicBezTo>
                      <a:pt x="2516371" y="830949"/>
                      <a:pt x="2509334" y="1589448"/>
                      <a:pt x="2037166" y="2052936"/>
                    </a:cubicBezTo>
                    <a:lnTo>
                      <a:pt x="1817316" y="2268744"/>
                    </a:lnTo>
                    <a:lnTo>
                      <a:pt x="1817316" y="2283179"/>
                    </a:lnTo>
                    <a:lnTo>
                      <a:pt x="1807819" y="2288334"/>
                    </a:lnTo>
                    <a:lnTo>
                      <a:pt x="1760070" y="2324938"/>
                    </a:lnTo>
                    <a:lnTo>
                      <a:pt x="1673943" y="2409482"/>
                    </a:lnTo>
                    <a:lnTo>
                      <a:pt x="1673943" y="2400482"/>
                    </a:lnTo>
                    <a:lnTo>
                      <a:pt x="1646226" y="2427546"/>
                    </a:lnTo>
                    <a:lnTo>
                      <a:pt x="1655540" y="2427546"/>
                    </a:lnTo>
                    <a:lnTo>
                      <a:pt x="1604375" y="2477770"/>
                    </a:lnTo>
                    <a:lnTo>
                      <a:pt x="1569740" y="2520779"/>
                    </a:lnTo>
                    <a:cubicBezTo>
                      <a:pt x="1461862" y="2672479"/>
                      <a:pt x="1398426" y="2857986"/>
                      <a:pt x="1398426" y="3058309"/>
                    </a:cubicBezTo>
                    <a:lnTo>
                      <a:pt x="1399151" y="3072664"/>
                    </a:lnTo>
                    <a:lnTo>
                      <a:pt x="937902" y="3072664"/>
                    </a:lnTo>
                    <a:lnTo>
                      <a:pt x="937177" y="3058309"/>
                    </a:lnTo>
                    <a:cubicBezTo>
                      <a:pt x="937177" y="2554592"/>
                      <a:pt x="1205153" y="2113463"/>
                      <a:pt x="1606319" y="1869709"/>
                    </a:cubicBezTo>
                    <a:lnTo>
                      <a:pt x="1673942" y="1835091"/>
                    </a:lnTo>
                    <a:lnTo>
                      <a:pt x="1673942" y="1831056"/>
                    </a:lnTo>
                    <a:lnTo>
                      <a:pt x="1770053" y="1751757"/>
                    </a:lnTo>
                    <a:cubicBezTo>
                      <a:pt x="1913335" y="1608475"/>
                      <a:pt x="2001957" y="1410533"/>
                      <a:pt x="2001957" y="1191891"/>
                    </a:cubicBezTo>
                    <a:cubicBezTo>
                      <a:pt x="2001957" y="754610"/>
                      <a:pt x="1647470" y="400123"/>
                      <a:pt x="1210188" y="400123"/>
                    </a:cubicBezTo>
                    <a:cubicBezTo>
                      <a:pt x="772906" y="400123"/>
                      <a:pt x="418419" y="754609"/>
                      <a:pt x="418419" y="1191892"/>
                    </a:cubicBezTo>
                    <a:lnTo>
                      <a:pt x="418502" y="1193549"/>
                    </a:lnTo>
                    <a:lnTo>
                      <a:pt x="256" y="1193548"/>
                    </a:lnTo>
                    <a:lnTo>
                      <a:pt x="0" y="1186885"/>
                    </a:lnTo>
                    <a:cubicBezTo>
                      <a:pt x="2844" y="880303"/>
                      <a:pt x="122645" y="574807"/>
                      <a:pt x="358730" y="343062"/>
                    </a:cubicBezTo>
                    <a:cubicBezTo>
                      <a:pt x="594814" y="111318"/>
                      <a:pt x="902481" y="-2794"/>
                      <a:pt x="1209063" y="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sp>
            <p:nvSpPr>
              <p:cNvPr id="71" name="Plus Sign 19">
                <a:extLst>
                  <a:ext uri="{FF2B5EF4-FFF2-40B4-BE49-F238E27FC236}">
                    <a16:creationId xmlns:a16="http://schemas.microsoft.com/office/drawing/2014/main" id="{91CCD1B3-F4DA-4F4B-8B75-86AAFE88B3D8}"/>
                  </a:ext>
                </a:extLst>
              </p:cNvPr>
              <p:cNvSpPr/>
              <p:nvPr/>
            </p:nvSpPr>
            <p:spPr>
              <a:xfrm>
                <a:off x="2769426" y="967666"/>
                <a:ext cx="1941816" cy="1765628"/>
              </a:xfrm>
              <a:prstGeom prst="mathPlus">
                <a:avLst>
                  <a:gd name="adj1" fmla="val 1748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grpSp>
    </p:spTree>
    <p:extLst>
      <p:ext uri="{BB962C8B-B14F-4D97-AF65-F5344CB8AC3E}">
        <p14:creationId xmlns:p14="http://schemas.microsoft.com/office/powerpoint/2010/main" val="2673504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mph" presetSubtype="2" fill="hold" nodeType="withEffect">
                                  <p:stCondLst>
                                    <p:cond delay="0"/>
                                  </p:stCondLst>
                                  <p:childTnLst>
                                    <p:animClr clrSpc="rgb" dir="cw">
                                      <p:cBhvr>
                                        <p:cTn id="6" dur="2000" fill="hold"/>
                                        <p:tgtEl>
                                          <p:spTgt spid="18"/>
                                        </p:tgtEl>
                                        <p:attrNameLst>
                                          <p:attrName>fillcolor</p:attrName>
                                        </p:attrNameLst>
                                      </p:cBhvr>
                                      <p:to>
                                        <a:srgbClr val="D8D8D8"/>
                                      </p:to>
                                    </p:animClr>
                                    <p:set>
                                      <p:cBhvr>
                                        <p:cTn id="7" dur="2000" fill="hold"/>
                                        <p:tgtEl>
                                          <p:spTgt spid="18"/>
                                        </p:tgtEl>
                                        <p:attrNameLst>
                                          <p:attrName>fill.type</p:attrName>
                                        </p:attrNameLst>
                                      </p:cBhvr>
                                      <p:to>
                                        <p:strVal val="solid"/>
                                      </p:to>
                                    </p:set>
                                    <p:set>
                                      <p:cBhvr>
                                        <p:cTn id="8" dur="2000" fill="hold"/>
                                        <p:tgtEl>
                                          <p:spTgt spid="18"/>
                                        </p:tgtEl>
                                        <p:attrNameLst>
                                          <p:attrName>fill.on</p:attrName>
                                        </p:attrNameLst>
                                      </p:cBhvr>
                                      <p:to>
                                        <p:strVal val="true"/>
                                      </p:to>
                                    </p:set>
                                  </p:childTnLst>
                                </p:cTn>
                              </p:par>
                              <p:par>
                                <p:cTn id="9" presetID="1" presetClass="emph" presetSubtype="2" fill="hold" nodeType="withEffect">
                                  <p:stCondLst>
                                    <p:cond delay="0"/>
                                  </p:stCondLst>
                                  <p:childTnLst>
                                    <p:animClr clrSpc="rgb" dir="cw">
                                      <p:cBhvr>
                                        <p:cTn id="10" dur="2000" fill="hold"/>
                                        <p:tgtEl>
                                          <p:spTgt spid="19"/>
                                        </p:tgtEl>
                                        <p:attrNameLst>
                                          <p:attrName>fillcolor</p:attrName>
                                        </p:attrNameLst>
                                      </p:cBhvr>
                                      <p:to>
                                        <a:srgbClr val="D8D8D8"/>
                                      </p:to>
                                    </p:animClr>
                                    <p:set>
                                      <p:cBhvr>
                                        <p:cTn id="11" dur="2000" fill="hold"/>
                                        <p:tgtEl>
                                          <p:spTgt spid="19"/>
                                        </p:tgtEl>
                                        <p:attrNameLst>
                                          <p:attrName>fill.type</p:attrName>
                                        </p:attrNameLst>
                                      </p:cBhvr>
                                      <p:to>
                                        <p:strVal val="solid"/>
                                      </p:to>
                                    </p:set>
                                    <p:set>
                                      <p:cBhvr>
                                        <p:cTn id="12" dur="2000" fill="hold"/>
                                        <p:tgtEl>
                                          <p:spTgt spid="19"/>
                                        </p:tgtEl>
                                        <p:attrNameLst>
                                          <p:attrName>fill.on</p:attrName>
                                        </p:attrNameLst>
                                      </p:cBhvr>
                                      <p:to>
                                        <p:strVal val="true"/>
                                      </p:to>
                                    </p:set>
                                  </p:childTnLst>
                                </p:cTn>
                              </p:par>
                              <p:par>
                                <p:cTn id="13" presetID="1" presetClass="emph" presetSubtype="2" fill="hold" nodeType="withEffect">
                                  <p:stCondLst>
                                    <p:cond delay="0"/>
                                  </p:stCondLst>
                                  <p:childTnLst>
                                    <p:animClr clrSpc="rgb" dir="cw">
                                      <p:cBhvr>
                                        <p:cTn id="14" dur="2000" fill="hold"/>
                                        <p:tgtEl>
                                          <p:spTgt spid="20"/>
                                        </p:tgtEl>
                                        <p:attrNameLst>
                                          <p:attrName>fillcolor</p:attrName>
                                        </p:attrNameLst>
                                      </p:cBhvr>
                                      <p:to>
                                        <a:srgbClr val="D8D8D8"/>
                                      </p:to>
                                    </p:animClr>
                                    <p:set>
                                      <p:cBhvr>
                                        <p:cTn id="15" dur="2000" fill="hold"/>
                                        <p:tgtEl>
                                          <p:spTgt spid="20"/>
                                        </p:tgtEl>
                                        <p:attrNameLst>
                                          <p:attrName>fill.type</p:attrName>
                                        </p:attrNameLst>
                                      </p:cBhvr>
                                      <p:to>
                                        <p:strVal val="solid"/>
                                      </p:to>
                                    </p:set>
                                    <p:set>
                                      <p:cBhvr>
                                        <p:cTn id="16" dur="2000" fill="hold"/>
                                        <p:tgtEl>
                                          <p:spTgt spid="20"/>
                                        </p:tgtEl>
                                        <p:attrNameLst>
                                          <p:attrName>fill.on</p:attrName>
                                        </p:attrNameLst>
                                      </p:cBhvr>
                                      <p:to>
                                        <p:strVal val="true"/>
                                      </p:to>
                                    </p:set>
                                  </p:childTnLst>
                                </p:cTn>
                              </p:par>
                              <p:par>
                                <p:cTn id="17" presetID="3" presetClass="emph" presetSubtype="2" fill="hold" grpId="0" nodeType="withEffect">
                                  <p:stCondLst>
                                    <p:cond delay="0"/>
                                  </p:stCondLst>
                                  <p:childTnLst>
                                    <p:animClr clrSpc="rgb" dir="cw">
                                      <p:cBhvr override="childStyle">
                                        <p:cTn id="18" dur="2000" fill="hold"/>
                                        <p:tgtEl>
                                          <p:spTgt spid="18"/>
                                        </p:tgtEl>
                                        <p:attrNameLst>
                                          <p:attrName>style.color</p:attrName>
                                        </p:attrNameLst>
                                      </p:cBhvr>
                                      <p:to>
                                        <a:srgbClr val="A5A5A5"/>
                                      </p:to>
                                    </p:animClr>
                                  </p:childTnLst>
                                </p:cTn>
                              </p:par>
                              <p:par>
                                <p:cTn id="19" presetID="3" presetClass="emph" presetSubtype="2" fill="hold" grpId="0" nodeType="withEffect">
                                  <p:stCondLst>
                                    <p:cond delay="0"/>
                                  </p:stCondLst>
                                  <p:childTnLst>
                                    <p:animClr clrSpc="rgb" dir="cw">
                                      <p:cBhvr override="childStyle">
                                        <p:cTn id="20" dur="2000" fill="hold"/>
                                        <p:tgtEl>
                                          <p:spTgt spid="19"/>
                                        </p:tgtEl>
                                        <p:attrNameLst>
                                          <p:attrName>style.color</p:attrName>
                                        </p:attrNameLst>
                                      </p:cBhvr>
                                      <p:to>
                                        <a:srgbClr val="A5A5A5"/>
                                      </p:to>
                                    </p:animClr>
                                  </p:childTnLst>
                                </p:cTn>
                              </p:par>
                              <p:par>
                                <p:cTn id="21" presetID="3" presetClass="emph" presetSubtype="2" fill="hold" grpId="0" nodeType="withEffect">
                                  <p:stCondLst>
                                    <p:cond delay="0"/>
                                  </p:stCondLst>
                                  <p:childTnLst>
                                    <p:animClr clrSpc="rgb" dir="cw">
                                      <p:cBhvr override="childStyle">
                                        <p:cTn id="22" dur="2000" fill="hold"/>
                                        <p:tgtEl>
                                          <p:spTgt spid="20"/>
                                        </p:tgtEl>
                                        <p:attrNameLst>
                                          <p:attrName>style.color</p:attrName>
                                        </p:attrNameLst>
                                      </p:cBhvr>
                                      <p:to>
                                        <a:srgbClr val="A5A5A5"/>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CFA1A60B-B61D-499E-BF49-96AFA84AD981}"/>
              </a:ext>
            </a:extLst>
          </p:cNvPr>
          <p:cNvSpPr/>
          <p:nvPr/>
        </p:nvSpPr>
        <p:spPr>
          <a:xfrm>
            <a:off x="313296" y="1516099"/>
            <a:ext cx="11633973" cy="5153057"/>
          </a:xfrm>
          <a:custGeom>
            <a:avLst/>
            <a:gdLst>
              <a:gd name="connsiteX0" fmla="*/ 0 w 11633973"/>
              <a:gd name="connsiteY0" fmla="*/ 0 h 5153057"/>
              <a:gd name="connsiteX1" fmla="*/ 11633973 w 11633973"/>
              <a:gd name="connsiteY1" fmla="*/ 0 h 5153057"/>
              <a:gd name="connsiteX2" fmla="*/ 11633973 w 11633973"/>
              <a:gd name="connsiteY2" fmla="*/ 5153057 h 5153057"/>
              <a:gd name="connsiteX3" fmla="*/ 286771 w 11633973"/>
              <a:gd name="connsiteY3" fmla="*/ 5153057 h 5153057"/>
              <a:gd name="connsiteX4" fmla="*/ 308407 w 11633973"/>
              <a:gd name="connsiteY4" fmla="*/ 5045889 h 5153057"/>
              <a:gd name="connsiteX5" fmla="*/ 28146 w 11633973"/>
              <a:gd name="connsiteY5" fmla="*/ 4702020 h 5153057"/>
              <a:gd name="connsiteX6" fmla="*/ 0 w 11633973"/>
              <a:gd name="connsiteY6" fmla="*/ 4699183 h 5153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33973" h="5153057">
                <a:moveTo>
                  <a:pt x="0" y="0"/>
                </a:moveTo>
                <a:lnTo>
                  <a:pt x="11633973" y="0"/>
                </a:lnTo>
                <a:lnTo>
                  <a:pt x="11633973" y="5153057"/>
                </a:lnTo>
                <a:lnTo>
                  <a:pt x="286771" y="5153057"/>
                </a:lnTo>
                <a:lnTo>
                  <a:pt x="308407" y="5045889"/>
                </a:lnTo>
                <a:cubicBezTo>
                  <a:pt x="308407" y="4876269"/>
                  <a:pt x="188091" y="4734750"/>
                  <a:pt x="28146" y="4702020"/>
                </a:cubicBezTo>
                <a:lnTo>
                  <a:pt x="0" y="4699183"/>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re 1">
            <a:extLst>
              <a:ext uri="{FF2B5EF4-FFF2-40B4-BE49-F238E27FC236}">
                <a16:creationId xmlns:a16="http://schemas.microsoft.com/office/drawing/2014/main" id="{A23A01EE-8374-4AFD-A3D3-AAA39A2DB639}"/>
              </a:ext>
            </a:extLst>
          </p:cNvPr>
          <p:cNvSpPr>
            <a:spLocks noGrp="1"/>
          </p:cNvSpPr>
          <p:nvPr>
            <p:ph type="title"/>
          </p:nvPr>
        </p:nvSpPr>
        <p:spPr>
          <a:xfrm>
            <a:off x="0" y="40885"/>
            <a:ext cx="11353800" cy="702000"/>
          </a:xfrm>
        </p:spPr>
        <p:txBody>
          <a:bodyPr/>
          <a:lstStyle/>
          <a:p>
            <a:endParaRPr lang="en-GB" dirty="0"/>
          </a:p>
        </p:txBody>
      </p:sp>
      <p:sp>
        <p:nvSpPr>
          <p:cNvPr id="16" name="Rectangle 15">
            <a:extLst>
              <a:ext uri="{FF2B5EF4-FFF2-40B4-BE49-F238E27FC236}">
                <a16:creationId xmlns:a16="http://schemas.microsoft.com/office/drawing/2014/main" id="{AAAECE08-086F-4C76-8E80-A0F314BCA064}"/>
              </a:ext>
            </a:extLst>
          </p:cNvPr>
          <p:cNvSpPr/>
          <p:nvPr/>
        </p:nvSpPr>
        <p:spPr>
          <a:xfrm>
            <a:off x="1606318" y="992138"/>
            <a:ext cx="10408513" cy="542113"/>
          </a:xfrm>
          <a:prstGeom prst="rect">
            <a:avLst/>
          </a:prstGeom>
          <a:solidFill>
            <a:srgbClr val="C000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8000" tIns="106680" rIns="106681" bIns="106680" numCol="1" spcCol="1270" anchor="ctr" anchorCtr="0">
            <a:noAutofit/>
          </a:bodyPr>
          <a:lstStyle/>
          <a:p>
            <a:pPr marL="1430338" lvl="0" indent="-1430338" defTabSz="1244600">
              <a:lnSpc>
                <a:spcPct val="90000"/>
              </a:lnSpc>
              <a:spcBef>
                <a:spcPct val="0"/>
              </a:spcBef>
              <a:spcAft>
                <a:spcPct val="35000"/>
              </a:spcAft>
              <a:tabLst>
                <a:tab pos="1430338" algn="l"/>
              </a:tabLst>
            </a:pPr>
            <a:r>
              <a:rPr lang="en-US" sz="3200" dirty="0">
                <a:latin typeface="Roboto Cn"/>
              </a:rPr>
              <a:t>Introduction : </a:t>
            </a:r>
            <a:r>
              <a:rPr lang="en-US" sz="2800" b="1" dirty="0">
                <a:latin typeface="Roboto Cn"/>
              </a:rPr>
              <a:t>What should have happened and timeline of the response </a:t>
            </a:r>
            <a:endParaRPr lang="en-US" sz="2400" dirty="0">
              <a:latin typeface="Roboto Cn"/>
            </a:endParaRPr>
          </a:p>
        </p:txBody>
      </p:sp>
      <p:sp>
        <p:nvSpPr>
          <p:cNvPr id="14" name="Espace réservé du contenu 2">
            <a:extLst>
              <a:ext uri="{FF2B5EF4-FFF2-40B4-BE49-F238E27FC236}">
                <a16:creationId xmlns:a16="http://schemas.microsoft.com/office/drawing/2014/main" id="{8B8E28CD-7E19-4FA8-A260-55849906145D}"/>
              </a:ext>
            </a:extLst>
          </p:cNvPr>
          <p:cNvSpPr>
            <a:spLocks noGrp="1"/>
          </p:cNvSpPr>
          <p:nvPr>
            <p:ph idx="1"/>
          </p:nvPr>
        </p:nvSpPr>
        <p:spPr>
          <a:xfrm>
            <a:off x="582041" y="4427755"/>
            <a:ext cx="6005197" cy="2482014"/>
          </a:xfrm>
        </p:spPr>
        <p:txBody>
          <a:bodyPr>
            <a:normAutofit/>
          </a:bodyPr>
          <a:lstStyle/>
          <a:p>
            <a:r>
              <a:rPr lang="en-GB" dirty="0"/>
              <a:t>2. Agree in plenary on the major milestones and activities and when they occurred during the outbreak. Build a common operational picture through a timeline</a:t>
            </a:r>
          </a:p>
          <a:p>
            <a:pPr>
              <a:lnSpc>
                <a:spcPct val="100000"/>
              </a:lnSpc>
            </a:pPr>
            <a:endParaRPr lang="en-US" sz="2400" b="1" dirty="0">
              <a:solidFill>
                <a:schemeClr val="tx1"/>
              </a:solidFill>
            </a:endParaRPr>
          </a:p>
        </p:txBody>
      </p:sp>
      <p:grpSp>
        <p:nvGrpSpPr>
          <p:cNvPr id="8" name="Group 1">
            <a:extLst>
              <a:ext uri="{FF2B5EF4-FFF2-40B4-BE49-F238E27FC236}">
                <a16:creationId xmlns:a16="http://schemas.microsoft.com/office/drawing/2014/main" id="{FBD8B3C8-49D7-4A61-9729-4BE001F67CB9}"/>
              </a:ext>
            </a:extLst>
          </p:cNvPr>
          <p:cNvGrpSpPr/>
          <p:nvPr/>
        </p:nvGrpSpPr>
        <p:grpSpPr>
          <a:xfrm>
            <a:off x="33101" y="815742"/>
            <a:ext cx="819865" cy="871453"/>
            <a:chOff x="256131" y="972944"/>
            <a:chExt cx="1488832" cy="1490400"/>
          </a:xfrm>
        </p:grpSpPr>
        <p:sp>
          <p:nvSpPr>
            <p:cNvPr id="10" name="Rectangle: Rounded Corners 2">
              <a:extLst>
                <a:ext uri="{FF2B5EF4-FFF2-40B4-BE49-F238E27FC236}">
                  <a16:creationId xmlns:a16="http://schemas.microsoft.com/office/drawing/2014/main" id="{4265B69D-4D55-4777-AEA0-9F7CEE15AC7A}"/>
                </a:ext>
              </a:extLst>
            </p:cNvPr>
            <p:cNvSpPr/>
            <p:nvPr/>
          </p:nvSpPr>
          <p:spPr>
            <a:xfrm>
              <a:off x="256131" y="972944"/>
              <a:ext cx="1488832" cy="14904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endParaRPr lang="en-US" sz="1600" b="1" dirty="0">
                <a:latin typeface="Arial Black" panose="020B0A04020102020204" pitchFamily="34" charset="0"/>
              </a:endParaRPr>
            </a:p>
          </p:txBody>
        </p:sp>
        <p:sp>
          <p:nvSpPr>
            <p:cNvPr id="11" name="Rectangle: Rounded Corners 3">
              <a:extLst>
                <a:ext uri="{FF2B5EF4-FFF2-40B4-BE49-F238E27FC236}">
                  <a16:creationId xmlns:a16="http://schemas.microsoft.com/office/drawing/2014/main" id="{4A92A0BA-9B5F-443B-8545-1A8B461C3C68}"/>
                </a:ext>
              </a:extLst>
            </p:cNvPr>
            <p:cNvSpPr/>
            <p:nvPr/>
          </p:nvSpPr>
          <p:spPr>
            <a:xfrm>
              <a:off x="377868" y="1055314"/>
              <a:ext cx="1245359" cy="1035134"/>
            </a:xfrm>
            <a:prstGeom prst="round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sp>
          <p:nvSpPr>
            <p:cNvPr id="12" name="Freeform: Shape 4">
              <a:extLst>
                <a:ext uri="{FF2B5EF4-FFF2-40B4-BE49-F238E27FC236}">
                  <a16:creationId xmlns:a16="http://schemas.microsoft.com/office/drawing/2014/main" id="{59F314FC-2194-48EA-BFAB-262CFE295242}"/>
                </a:ext>
              </a:extLst>
            </p:cNvPr>
            <p:cNvSpPr/>
            <p:nvPr/>
          </p:nvSpPr>
          <p:spPr>
            <a:xfrm rot="8102693">
              <a:off x="543386" y="1108072"/>
              <a:ext cx="964763" cy="964934"/>
            </a:xfrm>
            <a:custGeom>
              <a:avLst/>
              <a:gdLst>
                <a:gd name="connsiteX0" fmla="*/ 3629136 w 5380676"/>
                <a:gd name="connsiteY0" fmla="*/ 1980983 h 5381633"/>
                <a:gd name="connsiteX1" fmla="*/ 2739072 w 5380676"/>
                <a:gd name="connsiteY1" fmla="*/ 1092313 h 5381633"/>
                <a:gd name="connsiteX2" fmla="*/ 2738970 w 5380676"/>
                <a:gd name="connsiteY2" fmla="*/ 962031 h 5381633"/>
                <a:gd name="connsiteX3" fmla="*/ 2738970 w 5380676"/>
                <a:gd name="connsiteY3" fmla="*/ 962032 h 5381633"/>
                <a:gd name="connsiteX4" fmla="*/ 2869252 w 5380676"/>
                <a:gd name="connsiteY4" fmla="*/ 961930 h 5381633"/>
                <a:gd name="connsiteX5" fmla="*/ 3759315 w 5380676"/>
                <a:gd name="connsiteY5" fmla="*/ 1850601 h 5381633"/>
                <a:gd name="connsiteX6" fmla="*/ 3779630 w 5380676"/>
                <a:gd name="connsiteY6" fmla="*/ 1950391 h 5381633"/>
                <a:gd name="connsiteX7" fmla="*/ 3759417 w 5380676"/>
                <a:gd name="connsiteY7" fmla="*/ 1980882 h 5381633"/>
                <a:gd name="connsiteX8" fmla="*/ 3728958 w 5380676"/>
                <a:gd name="connsiteY8" fmla="*/ 2001142 h 5381633"/>
                <a:gd name="connsiteX9" fmla="*/ 3629136 w 5380676"/>
                <a:gd name="connsiteY9" fmla="*/ 1980983 h 5381633"/>
                <a:gd name="connsiteX10" fmla="*/ 3929984 w 5380676"/>
                <a:gd name="connsiteY10" fmla="*/ 2474220 h 5381633"/>
                <a:gd name="connsiteX11" fmla="*/ 3929719 w 5380676"/>
                <a:gd name="connsiteY11" fmla="*/ 2135622 h 5381633"/>
                <a:gd name="connsiteX12" fmla="*/ 4268317 w 5380676"/>
                <a:gd name="connsiteY12" fmla="*/ 2135357 h 5381633"/>
                <a:gd name="connsiteX13" fmla="*/ 4268582 w 5380676"/>
                <a:gd name="connsiteY13" fmla="*/ 2473955 h 5381633"/>
                <a:gd name="connsiteX14" fmla="*/ 3929984 w 5380676"/>
                <a:gd name="connsiteY14" fmla="*/ 2474220 h 5381633"/>
                <a:gd name="connsiteX15" fmla="*/ 3053779 w 5380676"/>
                <a:gd name="connsiteY15" fmla="*/ 2557243 h 5381633"/>
                <a:gd name="connsiteX16" fmla="*/ 2163715 w 5380676"/>
                <a:gd name="connsiteY16" fmla="*/ 1668572 h 5381633"/>
                <a:gd name="connsiteX17" fmla="*/ 2163613 w 5380676"/>
                <a:gd name="connsiteY17" fmla="*/ 1538290 h 5381633"/>
                <a:gd name="connsiteX18" fmla="*/ 2163613 w 5380676"/>
                <a:gd name="connsiteY18" fmla="*/ 1538291 h 5381633"/>
                <a:gd name="connsiteX19" fmla="*/ 2293895 w 5380676"/>
                <a:gd name="connsiteY19" fmla="*/ 1538189 h 5381633"/>
                <a:gd name="connsiteX20" fmla="*/ 3183958 w 5380676"/>
                <a:gd name="connsiteY20" fmla="*/ 2426860 h 5381633"/>
                <a:gd name="connsiteX21" fmla="*/ 3204272 w 5380676"/>
                <a:gd name="connsiteY21" fmla="*/ 2526651 h 5381633"/>
                <a:gd name="connsiteX22" fmla="*/ 3184060 w 5380676"/>
                <a:gd name="connsiteY22" fmla="*/ 2557141 h 5381633"/>
                <a:gd name="connsiteX23" fmla="*/ 3153601 w 5380676"/>
                <a:gd name="connsiteY23" fmla="*/ 2577401 h 5381633"/>
                <a:gd name="connsiteX24" fmla="*/ 3053779 w 5380676"/>
                <a:gd name="connsiteY24" fmla="*/ 2557243 h 5381633"/>
                <a:gd name="connsiteX25" fmla="*/ 3001242 w 5380676"/>
                <a:gd name="connsiteY25" fmla="*/ 2804352 h 5381633"/>
                <a:gd name="connsiteX26" fmla="*/ 3001242 w 5380676"/>
                <a:gd name="connsiteY26" fmla="*/ 2804351 h 5381633"/>
                <a:gd name="connsiteX27" fmla="*/ 3001243 w 5380676"/>
                <a:gd name="connsiteY27" fmla="*/ 2804352 h 5381633"/>
                <a:gd name="connsiteX28" fmla="*/ 3019860 w 5380676"/>
                <a:gd name="connsiteY28" fmla="*/ 2849298 h 5381633"/>
                <a:gd name="connsiteX29" fmla="*/ 3001243 w 5380676"/>
                <a:gd name="connsiteY29" fmla="*/ 2804352 h 5381633"/>
                <a:gd name="connsiteX30" fmla="*/ 3006237 w 5380676"/>
                <a:gd name="connsiteY30" fmla="*/ 2779611 h 5381633"/>
                <a:gd name="connsiteX31" fmla="*/ 3064806 w 5380676"/>
                <a:gd name="connsiteY31" fmla="*/ 2740788 h 5381633"/>
                <a:gd name="connsiteX32" fmla="*/ 3788034 w 5380676"/>
                <a:gd name="connsiteY32" fmla="*/ 2740789 h 5381633"/>
                <a:gd name="connsiteX33" fmla="*/ 3791313 w 5380676"/>
                <a:gd name="connsiteY33" fmla="*/ 2740109 h 5381633"/>
                <a:gd name="connsiteX34" fmla="*/ 3791312 w 5380676"/>
                <a:gd name="connsiteY34" fmla="*/ 2740110 h 5381633"/>
                <a:gd name="connsiteX35" fmla="*/ 3855194 w 5380676"/>
                <a:gd name="connsiteY35" fmla="*/ 2803355 h 5381633"/>
                <a:gd name="connsiteX36" fmla="*/ 3857095 w 5380676"/>
                <a:gd name="connsiteY36" fmla="*/ 3182709 h 5381633"/>
                <a:gd name="connsiteX37" fmla="*/ 3818566 w 5380676"/>
                <a:gd name="connsiteY37" fmla="*/ 3241472 h 5381633"/>
                <a:gd name="connsiteX38" fmla="*/ 3793851 w 5380676"/>
                <a:gd name="connsiteY38" fmla="*/ 3246591 h 5381633"/>
                <a:gd name="connsiteX39" fmla="*/ 3748812 w 5380676"/>
                <a:gd name="connsiteY39" fmla="*/ 3228199 h 5381633"/>
                <a:gd name="connsiteX40" fmla="*/ 3729969 w 5380676"/>
                <a:gd name="connsiteY40" fmla="*/ 3183346 h 5381633"/>
                <a:gd name="connsiteX41" fmla="*/ 3728388 w 5380676"/>
                <a:gd name="connsiteY41" fmla="*/ 2867916 h 5381633"/>
                <a:gd name="connsiteX42" fmla="*/ 3064806 w 5380676"/>
                <a:gd name="connsiteY42" fmla="*/ 2867916 h 5381633"/>
                <a:gd name="connsiteX43" fmla="*/ 3019860 w 5380676"/>
                <a:gd name="connsiteY43" fmla="*/ 2849298 h 5381633"/>
                <a:gd name="connsiteX44" fmla="*/ 2478422 w 5380676"/>
                <a:gd name="connsiteY44" fmla="*/ 3133502 h 5381633"/>
                <a:gd name="connsiteX45" fmla="*/ 1588357 w 5380676"/>
                <a:gd name="connsiteY45" fmla="*/ 2244831 h 5381633"/>
                <a:gd name="connsiteX46" fmla="*/ 1588255 w 5380676"/>
                <a:gd name="connsiteY46" fmla="*/ 2114550 h 5381633"/>
                <a:gd name="connsiteX47" fmla="*/ 1588256 w 5380676"/>
                <a:gd name="connsiteY47" fmla="*/ 2114550 h 5381633"/>
                <a:gd name="connsiteX48" fmla="*/ 1718538 w 5380676"/>
                <a:gd name="connsiteY48" fmla="*/ 2114448 h 5381633"/>
                <a:gd name="connsiteX49" fmla="*/ 2608600 w 5380676"/>
                <a:gd name="connsiteY49" fmla="*/ 3003119 h 5381633"/>
                <a:gd name="connsiteX50" fmla="*/ 2628915 w 5380676"/>
                <a:gd name="connsiteY50" fmla="*/ 3102910 h 5381633"/>
                <a:gd name="connsiteX51" fmla="*/ 2608703 w 5380676"/>
                <a:gd name="connsiteY51" fmla="*/ 3133400 h 5381633"/>
                <a:gd name="connsiteX52" fmla="*/ 2578244 w 5380676"/>
                <a:gd name="connsiteY52" fmla="*/ 3153660 h 5381633"/>
                <a:gd name="connsiteX53" fmla="*/ 2478422 w 5380676"/>
                <a:gd name="connsiteY53" fmla="*/ 3133502 h 5381633"/>
                <a:gd name="connsiteX54" fmla="*/ 2413359 w 5380676"/>
                <a:gd name="connsiteY54" fmla="*/ 3393155 h 5381633"/>
                <a:gd name="connsiteX55" fmla="*/ 2413358 w 5380676"/>
                <a:gd name="connsiteY55" fmla="*/ 3393154 h 5381633"/>
                <a:gd name="connsiteX56" fmla="*/ 2413359 w 5380676"/>
                <a:gd name="connsiteY56" fmla="*/ 3393155 h 5381633"/>
                <a:gd name="connsiteX57" fmla="*/ 2431976 w 5380676"/>
                <a:gd name="connsiteY57" fmla="*/ 3438100 h 5381633"/>
                <a:gd name="connsiteX58" fmla="*/ 2413359 w 5380676"/>
                <a:gd name="connsiteY58" fmla="*/ 3393155 h 5381633"/>
                <a:gd name="connsiteX59" fmla="*/ 2418354 w 5380676"/>
                <a:gd name="connsiteY59" fmla="*/ 3368413 h 5381633"/>
                <a:gd name="connsiteX60" fmla="*/ 2476923 w 5380676"/>
                <a:gd name="connsiteY60" fmla="*/ 3329591 h 5381633"/>
                <a:gd name="connsiteX61" fmla="*/ 3200150 w 5380676"/>
                <a:gd name="connsiteY61" fmla="*/ 3329591 h 5381633"/>
                <a:gd name="connsiteX62" fmla="*/ 3203429 w 5380676"/>
                <a:gd name="connsiteY62" fmla="*/ 3328912 h 5381633"/>
                <a:gd name="connsiteX63" fmla="*/ 3203429 w 5380676"/>
                <a:gd name="connsiteY63" fmla="*/ 3328913 h 5381633"/>
                <a:gd name="connsiteX64" fmla="*/ 3267311 w 5380676"/>
                <a:gd name="connsiteY64" fmla="*/ 3392157 h 5381633"/>
                <a:gd name="connsiteX65" fmla="*/ 3269211 w 5380676"/>
                <a:gd name="connsiteY65" fmla="*/ 3771512 h 5381633"/>
                <a:gd name="connsiteX66" fmla="*/ 3230683 w 5380676"/>
                <a:gd name="connsiteY66" fmla="*/ 3830274 h 5381633"/>
                <a:gd name="connsiteX67" fmla="*/ 3205967 w 5380676"/>
                <a:gd name="connsiteY67" fmla="*/ 3835393 h 5381633"/>
                <a:gd name="connsiteX68" fmla="*/ 3160928 w 5380676"/>
                <a:gd name="connsiteY68" fmla="*/ 3817001 h 5381633"/>
                <a:gd name="connsiteX69" fmla="*/ 3142085 w 5380676"/>
                <a:gd name="connsiteY69" fmla="*/ 3772149 h 5381633"/>
                <a:gd name="connsiteX70" fmla="*/ 3140505 w 5380676"/>
                <a:gd name="connsiteY70" fmla="*/ 3456719 h 5381633"/>
                <a:gd name="connsiteX71" fmla="*/ 2476923 w 5380676"/>
                <a:gd name="connsiteY71" fmla="*/ 3456718 h 5381633"/>
                <a:gd name="connsiteX72" fmla="*/ 2431976 w 5380676"/>
                <a:gd name="connsiteY72" fmla="*/ 3438100 h 5381633"/>
                <a:gd name="connsiteX73" fmla="*/ 2630981 w 5380676"/>
                <a:gd name="connsiteY73" fmla="*/ 4412010 h 5381633"/>
                <a:gd name="connsiteX74" fmla="*/ 2630981 w 5380676"/>
                <a:gd name="connsiteY74" fmla="*/ 4412009 h 5381633"/>
                <a:gd name="connsiteX75" fmla="*/ 2630982 w 5380676"/>
                <a:gd name="connsiteY75" fmla="*/ 4412010 h 5381633"/>
                <a:gd name="connsiteX76" fmla="*/ 1903065 w 5380676"/>
                <a:gd name="connsiteY76" fmla="*/ 3709761 h 5381633"/>
                <a:gd name="connsiteX77" fmla="*/ 1013001 w 5380676"/>
                <a:gd name="connsiteY77" fmla="*/ 2821090 h 5381633"/>
                <a:gd name="connsiteX78" fmla="*/ 1012899 w 5380676"/>
                <a:gd name="connsiteY78" fmla="*/ 2690808 h 5381633"/>
                <a:gd name="connsiteX79" fmla="*/ 1012900 w 5380676"/>
                <a:gd name="connsiteY79" fmla="*/ 2690809 h 5381633"/>
                <a:gd name="connsiteX80" fmla="*/ 1143181 w 5380676"/>
                <a:gd name="connsiteY80" fmla="*/ 2690707 h 5381633"/>
                <a:gd name="connsiteX81" fmla="*/ 2033244 w 5380676"/>
                <a:gd name="connsiteY81" fmla="*/ 3579378 h 5381633"/>
                <a:gd name="connsiteX82" fmla="*/ 2053559 w 5380676"/>
                <a:gd name="connsiteY82" fmla="*/ 3679169 h 5381633"/>
                <a:gd name="connsiteX83" fmla="*/ 2033346 w 5380676"/>
                <a:gd name="connsiteY83" fmla="*/ 3709659 h 5381633"/>
                <a:gd name="connsiteX84" fmla="*/ 2002888 w 5380676"/>
                <a:gd name="connsiteY84" fmla="*/ 3729919 h 5381633"/>
                <a:gd name="connsiteX85" fmla="*/ 1903065 w 5380676"/>
                <a:gd name="connsiteY85" fmla="*/ 3709761 h 5381633"/>
                <a:gd name="connsiteX86" fmla="*/ 1856991 w 5380676"/>
                <a:gd name="connsiteY86" fmla="*/ 4014716 h 5381633"/>
                <a:gd name="connsiteX87" fmla="*/ 1838374 w 5380676"/>
                <a:gd name="connsiteY87" fmla="*/ 3969770 h 5381633"/>
                <a:gd name="connsiteX88" fmla="*/ 1843369 w 5380676"/>
                <a:gd name="connsiteY88" fmla="*/ 3945029 h 5381633"/>
                <a:gd name="connsiteX89" fmla="*/ 1901938 w 5380676"/>
                <a:gd name="connsiteY89" fmla="*/ 3906206 h 5381633"/>
                <a:gd name="connsiteX90" fmla="*/ 2625165 w 5380676"/>
                <a:gd name="connsiteY90" fmla="*/ 3906207 h 5381633"/>
                <a:gd name="connsiteX91" fmla="*/ 2628443 w 5380676"/>
                <a:gd name="connsiteY91" fmla="*/ 3905528 h 5381633"/>
                <a:gd name="connsiteX92" fmla="*/ 2628443 w 5380676"/>
                <a:gd name="connsiteY92" fmla="*/ 3905529 h 5381633"/>
                <a:gd name="connsiteX93" fmla="*/ 2692325 w 5380676"/>
                <a:gd name="connsiteY93" fmla="*/ 3968773 h 5381633"/>
                <a:gd name="connsiteX94" fmla="*/ 2694225 w 5380676"/>
                <a:gd name="connsiteY94" fmla="*/ 4348128 h 5381633"/>
                <a:gd name="connsiteX95" fmla="*/ 2655697 w 5380676"/>
                <a:gd name="connsiteY95" fmla="*/ 4406890 h 5381633"/>
                <a:gd name="connsiteX96" fmla="*/ 2630981 w 5380676"/>
                <a:gd name="connsiteY96" fmla="*/ 4412009 h 5381633"/>
                <a:gd name="connsiteX97" fmla="*/ 2585943 w 5380676"/>
                <a:gd name="connsiteY97" fmla="*/ 4393617 h 5381633"/>
                <a:gd name="connsiteX98" fmla="*/ 2567100 w 5380676"/>
                <a:gd name="connsiteY98" fmla="*/ 4348765 h 5381633"/>
                <a:gd name="connsiteX99" fmla="*/ 2565519 w 5380676"/>
                <a:gd name="connsiteY99" fmla="*/ 4033335 h 5381633"/>
                <a:gd name="connsiteX100" fmla="*/ 1901938 w 5380676"/>
                <a:gd name="connsiteY100" fmla="*/ 4033334 h 5381633"/>
                <a:gd name="connsiteX101" fmla="*/ 1856991 w 5380676"/>
                <a:gd name="connsiteY101" fmla="*/ 4014716 h 5381633"/>
                <a:gd name="connsiteX102" fmla="*/ 2289624 w 5380676"/>
                <a:gd name="connsiteY102" fmla="*/ 5005329 h 5381633"/>
                <a:gd name="connsiteX103" fmla="*/ 2521564 w 5380676"/>
                <a:gd name="connsiteY103" fmla="*/ 5005147 h 5381633"/>
                <a:gd name="connsiteX104" fmla="*/ 5004401 w 5380676"/>
                <a:gd name="connsiteY104" fmla="*/ 2518417 h 5381633"/>
                <a:gd name="connsiteX105" fmla="*/ 5004220 w 5380676"/>
                <a:gd name="connsiteY105" fmla="*/ 2286477 h 5381633"/>
                <a:gd name="connsiteX106" fmla="*/ 3091050 w 5380676"/>
                <a:gd name="connsiteY106" fmla="*/ 376303 h 5381633"/>
                <a:gd name="connsiteX107" fmla="*/ 2859111 w 5380676"/>
                <a:gd name="connsiteY107" fmla="*/ 376485 h 5381633"/>
                <a:gd name="connsiteX108" fmla="*/ 376273 w 5380676"/>
                <a:gd name="connsiteY108" fmla="*/ 2863215 h 5381633"/>
                <a:gd name="connsiteX109" fmla="*/ 376455 w 5380676"/>
                <a:gd name="connsiteY109" fmla="*/ 3095155 h 5381633"/>
                <a:gd name="connsiteX110" fmla="*/ 2166930 w 5380676"/>
                <a:gd name="connsiteY110" fmla="*/ 5290558 h 5381633"/>
                <a:gd name="connsiteX111" fmla="*/ 91420 w 5380676"/>
                <a:gd name="connsiteY111" fmla="*/ 3218297 h 5381633"/>
                <a:gd name="connsiteX112" fmla="*/ 91075 w 5380676"/>
                <a:gd name="connsiteY112" fmla="*/ 2777711 h 5381633"/>
                <a:gd name="connsiteX113" fmla="*/ 2773160 w 5380676"/>
                <a:gd name="connsiteY113" fmla="*/ 91421 h 5381633"/>
                <a:gd name="connsiteX114" fmla="*/ 3213745 w 5380676"/>
                <a:gd name="connsiteY114" fmla="*/ 91075 h 5381633"/>
                <a:gd name="connsiteX115" fmla="*/ 5289256 w 5380676"/>
                <a:gd name="connsiteY115" fmla="*/ 2163336 h 5381633"/>
                <a:gd name="connsiteX116" fmla="*/ 5289601 w 5380676"/>
                <a:gd name="connsiteY116" fmla="*/ 2603922 h 5381633"/>
                <a:gd name="connsiteX117" fmla="*/ 2607515 w 5380676"/>
                <a:gd name="connsiteY117" fmla="*/ 5290212 h 5381633"/>
                <a:gd name="connsiteX118" fmla="*/ 2166930 w 5380676"/>
                <a:gd name="connsiteY118" fmla="*/ 5290558 h 5381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5380676" h="5381633">
                  <a:moveTo>
                    <a:pt x="3629136" y="1980983"/>
                  </a:moveTo>
                  <a:lnTo>
                    <a:pt x="2739072" y="1092313"/>
                  </a:lnTo>
                  <a:cubicBezTo>
                    <a:pt x="2703067" y="1056365"/>
                    <a:pt x="2703022" y="998035"/>
                    <a:pt x="2738970" y="962031"/>
                  </a:cubicBezTo>
                  <a:lnTo>
                    <a:pt x="2738970" y="962032"/>
                  </a:lnTo>
                  <a:cubicBezTo>
                    <a:pt x="2774918" y="926027"/>
                    <a:pt x="2833248" y="925982"/>
                    <a:pt x="2869252" y="961930"/>
                  </a:cubicBezTo>
                  <a:lnTo>
                    <a:pt x="3759315" y="1850601"/>
                  </a:lnTo>
                  <a:cubicBezTo>
                    <a:pt x="3786318" y="1877562"/>
                    <a:pt x="3793094" y="1917112"/>
                    <a:pt x="3779630" y="1950391"/>
                  </a:cubicBezTo>
                  <a:lnTo>
                    <a:pt x="3759417" y="1980882"/>
                  </a:lnTo>
                  <a:lnTo>
                    <a:pt x="3728958" y="2001142"/>
                  </a:lnTo>
                  <a:cubicBezTo>
                    <a:pt x="3695700" y="2014659"/>
                    <a:pt x="3656139" y="2007944"/>
                    <a:pt x="3629136" y="1980983"/>
                  </a:cubicBezTo>
                  <a:close/>
                  <a:moveTo>
                    <a:pt x="3929984" y="2474220"/>
                  </a:moveTo>
                  <a:cubicBezTo>
                    <a:pt x="3836409" y="2380792"/>
                    <a:pt x="3836291" y="2229197"/>
                    <a:pt x="3929719" y="2135622"/>
                  </a:cubicBezTo>
                  <a:cubicBezTo>
                    <a:pt x="4023147" y="2042047"/>
                    <a:pt x="4174742" y="2041929"/>
                    <a:pt x="4268317" y="2135357"/>
                  </a:cubicBezTo>
                  <a:cubicBezTo>
                    <a:pt x="4361891" y="2228785"/>
                    <a:pt x="4362010" y="2380380"/>
                    <a:pt x="4268582" y="2473955"/>
                  </a:cubicBezTo>
                  <a:cubicBezTo>
                    <a:pt x="4175154" y="2567530"/>
                    <a:pt x="4023559" y="2567648"/>
                    <a:pt x="3929984" y="2474220"/>
                  </a:cubicBezTo>
                  <a:close/>
                  <a:moveTo>
                    <a:pt x="3053779" y="2557243"/>
                  </a:moveTo>
                  <a:lnTo>
                    <a:pt x="2163715" y="1668572"/>
                  </a:lnTo>
                  <a:cubicBezTo>
                    <a:pt x="2127710" y="1632624"/>
                    <a:pt x="2127665" y="1574295"/>
                    <a:pt x="2163613" y="1538290"/>
                  </a:cubicBezTo>
                  <a:lnTo>
                    <a:pt x="2163613" y="1538291"/>
                  </a:lnTo>
                  <a:cubicBezTo>
                    <a:pt x="2199561" y="1502287"/>
                    <a:pt x="2257890" y="1502241"/>
                    <a:pt x="2293895" y="1538189"/>
                  </a:cubicBezTo>
                  <a:lnTo>
                    <a:pt x="3183958" y="2426860"/>
                  </a:lnTo>
                  <a:cubicBezTo>
                    <a:pt x="3210961" y="2453821"/>
                    <a:pt x="3217737" y="2493371"/>
                    <a:pt x="3204272" y="2526651"/>
                  </a:cubicBezTo>
                  <a:lnTo>
                    <a:pt x="3184060" y="2557141"/>
                  </a:lnTo>
                  <a:lnTo>
                    <a:pt x="3153601" y="2577401"/>
                  </a:lnTo>
                  <a:cubicBezTo>
                    <a:pt x="3120343" y="2590918"/>
                    <a:pt x="3080782" y="2584204"/>
                    <a:pt x="3053779" y="2557243"/>
                  </a:cubicBezTo>
                  <a:close/>
                  <a:moveTo>
                    <a:pt x="3001242" y="2804352"/>
                  </a:moveTo>
                  <a:lnTo>
                    <a:pt x="3001242" y="2804351"/>
                  </a:lnTo>
                  <a:lnTo>
                    <a:pt x="3001243" y="2804352"/>
                  </a:lnTo>
                  <a:close/>
                  <a:moveTo>
                    <a:pt x="3019860" y="2849298"/>
                  </a:moveTo>
                  <a:lnTo>
                    <a:pt x="3001243" y="2804352"/>
                  </a:lnTo>
                  <a:lnTo>
                    <a:pt x="3006237" y="2779611"/>
                  </a:lnTo>
                  <a:cubicBezTo>
                    <a:pt x="3015887" y="2756797"/>
                    <a:pt x="3038478" y="2740788"/>
                    <a:pt x="3064806" y="2740788"/>
                  </a:cubicBezTo>
                  <a:lnTo>
                    <a:pt x="3788034" y="2740789"/>
                  </a:lnTo>
                  <a:lnTo>
                    <a:pt x="3791313" y="2740109"/>
                  </a:lnTo>
                  <a:lnTo>
                    <a:pt x="3791312" y="2740110"/>
                  </a:lnTo>
                  <a:cubicBezTo>
                    <a:pt x="3826417" y="2739934"/>
                    <a:pt x="3855019" y="2768250"/>
                    <a:pt x="3855194" y="2803355"/>
                  </a:cubicBezTo>
                  <a:lnTo>
                    <a:pt x="3857095" y="3182709"/>
                  </a:lnTo>
                  <a:cubicBezTo>
                    <a:pt x="3857227" y="3209037"/>
                    <a:pt x="3841332" y="3231708"/>
                    <a:pt x="3818566" y="3241472"/>
                  </a:cubicBezTo>
                  <a:lnTo>
                    <a:pt x="3793851" y="3246591"/>
                  </a:lnTo>
                  <a:lnTo>
                    <a:pt x="3748812" y="3228199"/>
                  </a:lnTo>
                  <a:cubicBezTo>
                    <a:pt x="3737251" y="3216754"/>
                    <a:pt x="3730057" y="3200898"/>
                    <a:pt x="3729969" y="3183346"/>
                  </a:cubicBezTo>
                  <a:lnTo>
                    <a:pt x="3728388" y="2867916"/>
                  </a:lnTo>
                  <a:lnTo>
                    <a:pt x="3064806" y="2867916"/>
                  </a:lnTo>
                  <a:cubicBezTo>
                    <a:pt x="3047254" y="2867915"/>
                    <a:pt x="3031363" y="2860800"/>
                    <a:pt x="3019860" y="2849298"/>
                  </a:cubicBezTo>
                  <a:close/>
                  <a:moveTo>
                    <a:pt x="2478422" y="3133502"/>
                  </a:moveTo>
                  <a:lnTo>
                    <a:pt x="1588357" y="2244831"/>
                  </a:lnTo>
                  <a:cubicBezTo>
                    <a:pt x="1552353" y="2208883"/>
                    <a:pt x="1552307" y="2150554"/>
                    <a:pt x="1588255" y="2114550"/>
                  </a:cubicBezTo>
                  <a:lnTo>
                    <a:pt x="1588256" y="2114550"/>
                  </a:lnTo>
                  <a:cubicBezTo>
                    <a:pt x="1624204" y="2078546"/>
                    <a:pt x="1682533" y="2078500"/>
                    <a:pt x="1718538" y="2114448"/>
                  </a:cubicBezTo>
                  <a:lnTo>
                    <a:pt x="2608600" y="3003119"/>
                  </a:lnTo>
                  <a:cubicBezTo>
                    <a:pt x="2635604" y="3030080"/>
                    <a:pt x="2642380" y="3069631"/>
                    <a:pt x="2628915" y="3102910"/>
                  </a:cubicBezTo>
                  <a:lnTo>
                    <a:pt x="2608703" y="3133400"/>
                  </a:lnTo>
                  <a:lnTo>
                    <a:pt x="2578244" y="3153660"/>
                  </a:lnTo>
                  <a:cubicBezTo>
                    <a:pt x="2544986" y="3167178"/>
                    <a:pt x="2505425" y="3160463"/>
                    <a:pt x="2478422" y="3133502"/>
                  </a:cubicBezTo>
                  <a:close/>
                  <a:moveTo>
                    <a:pt x="2413359" y="3393155"/>
                  </a:moveTo>
                  <a:lnTo>
                    <a:pt x="2413358" y="3393154"/>
                  </a:lnTo>
                  <a:lnTo>
                    <a:pt x="2413359" y="3393155"/>
                  </a:lnTo>
                  <a:close/>
                  <a:moveTo>
                    <a:pt x="2431976" y="3438100"/>
                  </a:moveTo>
                  <a:lnTo>
                    <a:pt x="2413359" y="3393155"/>
                  </a:lnTo>
                  <a:lnTo>
                    <a:pt x="2418354" y="3368413"/>
                  </a:lnTo>
                  <a:cubicBezTo>
                    <a:pt x="2428004" y="3345599"/>
                    <a:pt x="2450594" y="3329591"/>
                    <a:pt x="2476923" y="3329591"/>
                  </a:cubicBezTo>
                  <a:lnTo>
                    <a:pt x="3200150" y="3329591"/>
                  </a:lnTo>
                  <a:lnTo>
                    <a:pt x="3203429" y="3328912"/>
                  </a:lnTo>
                  <a:lnTo>
                    <a:pt x="3203429" y="3328913"/>
                  </a:lnTo>
                  <a:cubicBezTo>
                    <a:pt x="3238534" y="3328737"/>
                    <a:pt x="3267135" y="3357053"/>
                    <a:pt x="3267311" y="3392157"/>
                  </a:cubicBezTo>
                  <a:lnTo>
                    <a:pt x="3269211" y="3771512"/>
                  </a:lnTo>
                  <a:cubicBezTo>
                    <a:pt x="3269343" y="3797840"/>
                    <a:pt x="3253448" y="3820510"/>
                    <a:pt x="3230683" y="3830274"/>
                  </a:cubicBezTo>
                  <a:lnTo>
                    <a:pt x="3205967" y="3835393"/>
                  </a:lnTo>
                  <a:lnTo>
                    <a:pt x="3160928" y="3817001"/>
                  </a:lnTo>
                  <a:cubicBezTo>
                    <a:pt x="3149368" y="3805556"/>
                    <a:pt x="3142173" y="3789701"/>
                    <a:pt x="3142085" y="3772149"/>
                  </a:cubicBezTo>
                  <a:lnTo>
                    <a:pt x="3140505" y="3456719"/>
                  </a:lnTo>
                  <a:lnTo>
                    <a:pt x="2476923" y="3456718"/>
                  </a:lnTo>
                  <a:cubicBezTo>
                    <a:pt x="2459370" y="3456718"/>
                    <a:pt x="2443479" y="3449603"/>
                    <a:pt x="2431976" y="3438100"/>
                  </a:cubicBezTo>
                  <a:close/>
                  <a:moveTo>
                    <a:pt x="2630981" y="4412010"/>
                  </a:moveTo>
                  <a:lnTo>
                    <a:pt x="2630981" y="4412009"/>
                  </a:lnTo>
                  <a:lnTo>
                    <a:pt x="2630982" y="4412010"/>
                  </a:lnTo>
                  <a:close/>
                  <a:moveTo>
                    <a:pt x="1903065" y="3709761"/>
                  </a:moveTo>
                  <a:lnTo>
                    <a:pt x="1013001" y="2821090"/>
                  </a:lnTo>
                  <a:cubicBezTo>
                    <a:pt x="976997" y="2785142"/>
                    <a:pt x="976951" y="2726813"/>
                    <a:pt x="1012899" y="2690808"/>
                  </a:cubicBezTo>
                  <a:lnTo>
                    <a:pt x="1012900" y="2690809"/>
                  </a:lnTo>
                  <a:cubicBezTo>
                    <a:pt x="1048847" y="2654805"/>
                    <a:pt x="1107177" y="2654759"/>
                    <a:pt x="1143181" y="2690707"/>
                  </a:cubicBezTo>
                  <a:lnTo>
                    <a:pt x="2033244" y="3579378"/>
                  </a:lnTo>
                  <a:cubicBezTo>
                    <a:pt x="2060247" y="3606339"/>
                    <a:pt x="2067024" y="3645889"/>
                    <a:pt x="2053559" y="3679169"/>
                  </a:cubicBezTo>
                  <a:lnTo>
                    <a:pt x="2033346" y="3709659"/>
                  </a:lnTo>
                  <a:lnTo>
                    <a:pt x="2002888" y="3729919"/>
                  </a:lnTo>
                  <a:cubicBezTo>
                    <a:pt x="1969629" y="3743436"/>
                    <a:pt x="1930068" y="3736722"/>
                    <a:pt x="1903065" y="3709761"/>
                  </a:cubicBezTo>
                  <a:close/>
                  <a:moveTo>
                    <a:pt x="1856991" y="4014716"/>
                  </a:moveTo>
                  <a:lnTo>
                    <a:pt x="1838374" y="3969770"/>
                  </a:lnTo>
                  <a:lnTo>
                    <a:pt x="1843369" y="3945029"/>
                  </a:lnTo>
                  <a:cubicBezTo>
                    <a:pt x="1853019" y="3922215"/>
                    <a:pt x="1875609" y="3906207"/>
                    <a:pt x="1901938" y="3906206"/>
                  </a:cubicBezTo>
                  <a:lnTo>
                    <a:pt x="2625165" y="3906207"/>
                  </a:lnTo>
                  <a:lnTo>
                    <a:pt x="2628443" y="3905528"/>
                  </a:lnTo>
                  <a:lnTo>
                    <a:pt x="2628443" y="3905529"/>
                  </a:lnTo>
                  <a:cubicBezTo>
                    <a:pt x="2663548" y="3905353"/>
                    <a:pt x="2692149" y="3933669"/>
                    <a:pt x="2692325" y="3968773"/>
                  </a:cubicBezTo>
                  <a:lnTo>
                    <a:pt x="2694225" y="4348128"/>
                  </a:lnTo>
                  <a:cubicBezTo>
                    <a:pt x="2694357" y="4374456"/>
                    <a:pt x="2678463" y="4397126"/>
                    <a:pt x="2655697" y="4406890"/>
                  </a:cubicBezTo>
                  <a:lnTo>
                    <a:pt x="2630981" y="4412009"/>
                  </a:lnTo>
                  <a:lnTo>
                    <a:pt x="2585943" y="4393617"/>
                  </a:lnTo>
                  <a:cubicBezTo>
                    <a:pt x="2574382" y="4382172"/>
                    <a:pt x="2567188" y="4366317"/>
                    <a:pt x="2567100" y="4348765"/>
                  </a:cubicBezTo>
                  <a:lnTo>
                    <a:pt x="2565519" y="4033335"/>
                  </a:lnTo>
                  <a:lnTo>
                    <a:pt x="1901938" y="4033334"/>
                  </a:lnTo>
                  <a:cubicBezTo>
                    <a:pt x="1884385" y="4033333"/>
                    <a:pt x="1868494" y="4026218"/>
                    <a:pt x="1856991" y="4014716"/>
                  </a:cubicBezTo>
                  <a:close/>
                  <a:moveTo>
                    <a:pt x="2289624" y="5005329"/>
                  </a:moveTo>
                  <a:cubicBezTo>
                    <a:pt x="2353723" y="5069327"/>
                    <a:pt x="2457566" y="5069246"/>
                    <a:pt x="2521564" y="5005147"/>
                  </a:cubicBezTo>
                  <a:lnTo>
                    <a:pt x="5004401" y="2518417"/>
                  </a:lnTo>
                  <a:cubicBezTo>
                    <a:pt x="5068399" y="2454318"/>
                    <a:pt x="5068318" y="2350476"/>
                    <a:pt x="5004220" y="2286477"/>
                  </a:cubicBezTo>
                  <a:lnTo>
                    <a:pt x="3091050" y="376303"/>
                  </a:lnTo>
                  <a:cubicBezTo>
                    <a:pt x="3026952" y="312305"/>
                    <a:pt x="2923109" y="312386"/>
                    <a:pt x="2859111" y="376485"/>
                  </a:cubicBezTo>
                  <a:lnTo>
                    <a:pt x="376273" y="2863215"/>
                  </a:lnTo>
                  <a:cubicBezTo>
                    <a:pt x="312275" y="2927314"/>
                    <a:pt x="312357" y="3031157"/>
                    <a:pt x="376455" y="3095155"/>
                  </a:cubicBezTo>
                  <a:close/>
                  <a:moveTo>
                    <a:pt x="2166930" y="5290558"/>
                  </a:moveTo>
                  <a:lnTo>
                    <a:pt x="91420" y="3218297"/>
                  </a:lnTo>
                  <a:cubicBezTo>
                    <a:pt x="-30340" y="3096728"/>
                    <a:pt x="-30494" y="2899471"/>
                    <a:pt x="91075" y="2777711"/>
                  </a:cubicBezTo>
                  <a:lnTo>
                    <a:pt x="2773160" y="91421"/>
                  </a:lnTo>
                  <a:cubicBezTo>
                    <a:pt x="2894729" y="-30339"/>
                    <a:pt x="3091986" y="-30493"/>
                    <a:pt x="3213745" y="91075"/>
                  </a:cubicBezTo>
                  <a:lnTo>
                    <a:pt x="5289256" y="2163336"/>
                  </a:lnTo>
                  <a:cubicBezTo>
                    <a:pt x="5411015" y="2284905"/>
                    <a:pt x="5411169" y="2482162"/>
                    <a:pt x="5289601" y="2603922"/>
                  </a:cubicBezTo>
                  <a:lnTo>
                    <a:pt x="2607515" y="5290212"/>
                  </a:lnTo>
                  <a:cubicBezTo>
                    <a:pt x="2485947" y="5411972"/>
                    <a:pt x="2288689" y="5412126"/>
                    <a:pt x="2166930" y="5290558"/>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grpSp>
        <p:nvGrpSpPr>
          <p:cNvPr id="13" name="Group 5">
            <a:extLst>
              <a:ext uri="{FF2B5EF4-FFF2-40B4-BE49-F238E27FC236}">
                <a16:creationId xmlns:a16="http://schemas.microsoft.com/office/drawing/2014/main" id="{75CF2201-EB2B-446F-9335-7A3D736D5263}"/>
              </a:ext>
            </a:extLst>
          </p:cNvPr>
          <p:cNvGrpSpPr/>
          <p:nvPr/>
        </p:nvGrpSpPr>
        <p:grpSpPr>
          <a:xfrm>
            <a:off x="853490" y="811532"/>
            <a:ext cx="819865" cy="863857"/>
            <a:chOff x="256131" y="2486250"/>
            <a:chExt cx="1488832" cy="1490400"/>
          </a:xfrm>
        </p:grpSpPr>
        <p:grpSp>
          <p:nvGrpSpPr>
            <p:cNvPr id="15" name="Group 6">
              <a:extLst>
                <a:ext uri="{FF2B5EF4-FFF2-40B4-BE49-F238E27FC236}">
                  <a16:creationId xmlns:a16="http://schemas.microsoft.com/office/drawing/2014/main" id="{7E702E63-9DAB-4099-A19B-63848C6DB518}"/>
                </a:ext>
              </a:extLst>
            </p:cNvPr>
            <p:cNvGrpSpPr/>
            <p:nvPr/>
          </p:nvGrpSpPr>
          <p:grpSpPr>
            <a:xfrm>
              <a:off x="256131" y="2486250"/>
              <a:ext cx="1488832" cy="1490400"/>
              <a:chOff x="256131" y="2486250"/>
              <a:chExt cx="1488832" cy="1490400"/>
            </a:xfrm>
          </p:grpSpPr>
          <p:sp>
            <p:nvSpPr>
              <p:cNvPr id="18" name="Rectangle 25">
                <a:extLst>
                  <a:ext uri="{FF2B5EF4-FFF2-40B4-BE49-F238E27FC236}">
                    <a16:creationId xmlns:a16="http://schemas.microsoft.com/office/drawing/2014/main" id="{7100B7E6-BECC-4699-A326-DBED5AB60A98}"/>
                  </a:ext>
                </a:extLst>
              </p:cNvPr>
              <p:cNvSpPr/>
              <p:nvPr/>
            </p:nvSpPr>
            <p:spPr>
              <a:xfrm>
                <a:off x="256131" y="2486250"/>
                <a:ext cx="1488832" cy="14904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endParaRPr lang="en-US" sz="1600" b="1" dirty="0">
                  <a:latin typeface="Arial Black" panose="020B0A04020102020204" pitchFamily="34" charset="0"/>
                </a:endParaRPr>
              </a:p>
            </p:txBody>
          </p:sp>
          <p:sp>
            <p:nvSpPr>
              <p:cNvPr id="19" name="Rectangle: Rounded Corners 26">
                <a:extLst>
                  <a:ext uri="{FF2B5EF4-FFF2-40B4-BE49-F238E27FC236}">
                    <a16:creationId xmlns:a16="http://schemas.microsoft.com/office/drawing/2014/main" id="{E4DD49EB-4967-4EC1-97A7-030167122611}"/>
                  </a:ext>
                </a:extLst>
              </p:cNvPr>
              <p:cNvSpPr/>
              <p:nvPr/>
            </p:nvSpPr>
            <p:spPr>
              <a:xfrm>
                <a:off x="377868" y="2568620"/>
                <a:ext cx="1245359" cy="1035134"/>
              </a:xfrm>
              <a:prstGeom prst="round2Same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sp>
          <p:nvSpPr>
            <p:cNvPr id="17" name="Freeform: Shape 7">
              <a:extLst>
                <a:ext uri="{FF2B5EF4-FFF2-40B4-BE49-F238E27FC236}">
                  <a16:creationId xmlns:a16="http://schemas.microsoft.com/office/drawing/2014/main" id="{CC6BD3C0-236B-4703-A66D-19685D502B58}"/>
                </a:ext>
              </a:extLst>
            </p:cNvPr>
            <p:cNvSpPr/>
            <p:nvPr/>
          </p:nvSpPr>
          <p:spPr>
            <a:xfrm rot="13440023" flipV="1">
              <a:off x="491728" y="2643563"/>
              <a:ext cx="953373" cy="885249"/>
            </a:xfrm>
            <a:custGeom>
              <a:avLst/>
              <a:gdLst>
                <a:gd name="connsiteX0" fmla="*/ 1472974 w 6180126"/>
                <a:gd name="connsiteY0" fmla="*/ 3291828 h 5738520"/>
                <a:gd name="connsiteX1" fmla="*/ 1482993 w 6180126"/>
                <a:gd name="connsiteY1" fmla="*/ 3866011 h 5738520"/>
                <a:gd name="connsiteX2" fmla="*/ 908809 w 6180126"/>
                <a:gd name="connsiteY2" fmla="*/ 3876030 h 5738520"/>
                <a:gd name="connsiteX3" fmla="*/ 898790 w 6180126"/>
                <a:gd name="connsiteY3" fmla="*/ 3301846 h 5738520"/>
                <a:gd name="connsiteX4" fmla="*/ 1472974 w 6180126"/>
                <a:gd name="connsiteY4" fmla="*/ 3291828 h 5738520"/>
                <a:gd name="connsiteX5" fmla="*/ 3081557 w 6180126"/>
                <a:gd name="connsiteY5" fmla="*/ 4845239 h 5738520"/>
                <a:gd name="connsiteX6" fmla="*/ 3091576 w 6180126"/>
                <a:gd name="connsiteY6" fmla="*/ 5419423 h 5738520"/>
                <a:gd name="connsiteX7" fmla="*/ 2517392 w 6180126"/>
                <a:gd name="connsiteY7" fmla="*/ 5429441 h 5738520"/>
                <a:gd name="connsiteX8" fmla="*/ 2507373 w 6180126"/>
                <a:gd name="connsiteY8" fmla="*/ 4855257 h 5738520"/>
                <a:gd name="connsiteX9" fmla="*/ 3081557 w 6180126"/>
                <a:gd name="connsiteY9" fmla="*/ 4845239 h 5738520"/>
                <a:gd name="connsiteX10" fmla="*/ 2153503 w 6180126"/>
                <a:gd name="connsiteY10" fmla="*/ 2620762 h 5738520"/>
                <a:gd name="connsiteX11" fmla="*/ 1206504 w 6180126"/>
                <a:gd name="connsiteY11" fmla="*/ 2950413 h 5738520"/>
                <a:gd name="connsiteX12" fmla="*/ 589156 w 6180126"/>
                <a:gd name="connsiteY12" fmla="*/ 3567761 h 5738520"/>
                <a:gd name="connsiteX13" fmla="*/ 589156 w 6180126"/>
                <a:gd name="connsiteY13" fmla="*/ 3567761 h 5738520"/>
                <a:gd name="connsiteX14" fmla="*/ 769974 w 6180126"/>
                <a:gd name="connsiteY14" fmla="*/ 4004292 h 5738520"/>
                <a:gd name="connsiteX15" fmla="*/ 1206504 w 6180126"/>
                <a:gd name="connsiteY15" fmla="*/ 4185109 h 5738520"/>
                <a:gd name="connsiteX16" fmla="*/ 1823852 w 6180126"/>
                <a:gd name="connsiteY16" fmla="*/ 3567761 h 5738520"/>
                <a:gd name="connsiteX17" fmla="*/ 2153503 w 6180126"/>
                <a:gd name="connsiteY17" fmla="*/ 2620762 h 5738520"/>
                <a:gd name="connsiteX18" fmla="*/ 3762086 w 6180126"/>
                <a:gd name="connsiteY18" fmla="*/ 4174174 h 5738520"/>
                <a:gd name="connsiteX19" fmla="*/ 2815087 w 6180126"/>
                <a:gd name="connsiteY19" fmla="*/ 4503825 h 5738520"/>
                <a:gd name="connsiteX20" fmla="*/ 2197739 w 6180126"/>
                <a:gd name="connsiteY20" fmla="*/ 5121172 h 5738520"/>
                <a:gd name="connsiteX21" fmla="*/ 2197739 w 6180126"/>
                <a:gd name="connsiteY21" fmla="*/ 5121173 h 5738520"/>
                <a:gd name="connsiteX22" fmla="*/ 2378557 w 6180126"/>
                <a:gd name="connsiteY22" fmla="*/ 5557703 h 5738520"/>
                <a:gd name="connsiteX23" fmla="*/ 2815087 w 6180126"/>
                <a:gd name="connsiteY23" fmla="*/ 5738520 h 5738520"/>
                <a:gd name="connsiteX24" fmla="*/ 3432435 w 6180126"/>
                <a:gd name="connsiteY24" fmla="*/ 5121172 h 5738520"/>
                <a:gd name="connsiteX25" fmla="*/ 3762086 w 6180126"/>
                <a:gd name="connsiteY25" fmla="*/ 4174174 h 5738520"/>
                <a:gd name="connsiteX26" fmla="*/ 1057945 w 6180126"/>
                <a:gd name="connsiteY26" fmla="*/ 446170 h 5738520"/>
                <a:gd name="connsiteX27" fmla="*/ 966874 w 6180126"/>
                <a:gd name="connsiteY27" fmla="*/ 406366 h 5738520"/>
                <a:gd name="connsiteX28" fmla="*/ 149686 w 6180126"/>
                <a:gd name="connsiteY28" fmla="*/ 390546 h 5738520"/>
                <a:gd name="connsiteX29" fmla="*/ 57141 w 6180126"/>
                <a:gd name="connsiteY29" fmla="*/ 426797 h 5738520"/>
                <a:gd name="connsiteX30" fmla="*/ 47109 w 6180126"/>
                <a:gd name="connsiteY30" fmla="*/ 441071 h 5738520"/>
                <a:gd name="connsiteX31" fmla="*/ 33194 w 6180126"/>
                <a:gd name="connsiteY31" fmla="*/ 451595 h 5738520"/>
                <a:gd name="connsiteX32" fmla="*/ 194 w 6180126"/>
                <a:gd name="connsiteY32" fmla="*/ 545347 h 5738520"/>
                <a:gd name="connsiteX33" fmla="*/ 44512 w 6180126"/>
                <a:gd name="connsiteY33" fmla="*/ 1361485 h 5738520"/>
                <a:gd name="connsiteX34" fmla="*/ 181224 w 6180126"/>
                <a:gd name="connsiteY34" fmla="*/ 1484114 h 5738520"/>
                <a:gd name="connsiteX35" fmla="*/ 303853 w 6180126"/>
                <a:gd name="connsiteY35" fmla="*/ 1347403 h 5738520"/>
                <a:gd name="connsiteX36" fmla="*/ 274462 w 6180126"/>
                <a:gd name="connsiteY36" fmla="*/ 806170 h 5738520"/>
                <a:gd name="connsiteX37" fmla="*/ 2083827 w 6180126"/>
                <a:gd name="connsiteY37" fmla="*/ 2553477 h 5738520"/>
                <a:gd name="connsiteX38" fmla="*/ 2215635 w 6180126"/>
                <a:gd name="connsiteY38" fmla="*/ 2542749 h 5738520"/>
                <a:gd name="connsiteX39" fmla="*/ 2227826 w 6180126"/>
                <a:gd name="connsiteY39" fmla="*/ 2692538 h 5738520"/>
                <a:gd name="connsiteX40" fmla="*/ 3679027 w 6180126"/>
                <a:gd name="connsiteY40" fmla="*/ 4093965 h 5738520"/>
                <a:gd name="connsiteX41" fmla="*/ 3838904 w 6180126"/>
                <a:gd name="connsiteY41" fmla="*/ 4080953 h 5738520"/>
                <a:gd name="connsiteX42" fmla="*/ 3853691 w 6180126"/>
                <a:gd name="connsiteY42" fmla="*/ 4262637 h 5738520"/>
                <a:gd name="connsiteX43" fmla="*/ 4947077 w 6180126"/>
                <a:gd name="connsiteY43" fmla="*/ 5318521 h 5738520"/>
                <a:gd name="connsiteX44" fmla="*/ 5088246 w 6180126"/>
                <a:gd name="connsiteY44" fmla="*/ 5344589 h 5738520"/>
                <a:gd name="connsiteX45" fmla="*/ 5130700 w 6180126"/>
                <a:gd name="connsiteY45" fmla="*/ 5315318 h 5738520"/>
                <a:gd name="connsiteX46" fmla="*/ 5158472 w 6180126"/>
                <a:gd name="connsiteY46" fmla="*/ 5271868 h 5738520"/>
                <a:gd name="connsiteX47" fmla="*/ 5127496 w 6180126"/>
                <a:gd name="connsiteY47" fmla="*/ 5131695 h 5738520"/>
                <a:gd name="connsiteX48" fmla="*/ 4727483 w 6180126"/>
                <a:gd name="connsiteY48" fmla="*/ 4745402 h 5738520"/>
                <a:gd name="connsiteX49" fmla="*/ 4577235 w 6180126"/>
                <a:gd name="connsiteY49" fmla="*/ 4738438 h 5738520"/>
                <a:gd name="connsiteX50" fmla="*/ 4583363 w 6180126"/>
                <a:gd name="connsiteY50" fmla="*/ 4606224 h 5738520"/>
                <a:gd name="connsiteX51" fmla="*/ 3136907 w 6180126"/>
                <a:gd name="connsiteY51" fmla="*/ 3209379 h 5738520"/>
                <a:gd name="connsiteX52" fmla="*/ 2986787 w 6180126"/>
                <a:gd name="connsiteY52" fmla="*/ 3202422 h 5738520"/>
                <a:gd name="connsiteX53" fmla="*/ 2992909 w 6180126"/>
                <a:gd name="connsiteY53" fmla="*/ 3070321 h 5738520"/>
                <a:gd name="connsiteX54" fmla="*/ 1545747 w 6180126"/>
                <a:gd name="connsiteY54" fmla="*/ 1672794 h 5738520"/>
                <a:gd name="connsiteX55" fmla="*/ 1395629 w 6180126"/>
                <a:gd name="connsiteY55" fmla="*/ 1665835 h 5738520"/>
                <a:gd name="connsiteX56" fmla="*/ 1401751 w 6180126"/>
                <a:gd name="connsiteY56" fmla="*/ 1533737 h 5738520"/>
                <a:gd name="connsiteX57" fmla="*/ 493854 w 6180126"/>
                <a:gd name="connsiteY57" fmla="*/ 656980 h 5738520"/>
                <a:gd name="connsiteX58" fmla="*/ 961847 w 6180126"/>
                <a:gd name="connsiteY58" fmla="*/ 666039 h 5738520"/>
                <a:gd name="connsiteX59" fmla="*/ 1094196 w 6180126"/>
                <a:gd name="connsiteY59" fmla="*/ 538715 h 5738520"/>
                <a:gd name="connsiteX60" fmla="*/ 1057945 w 6180126"/>
                <a:gd name="connsiteY60" fmla="*/ 446170 h 5738520"/>
                <a:gd name="connsiteX61" fmla="*/ 2678151 w 6180126"/>
                <a:gd name="connsiteY61" fmla="*/ 309086 h 5738520"/>
                <a:gd name="connsiteX62" fmla="*/ 2688170 w 6180126"/>
                <a:gd name="connsiteY62" fmla="*/ 883271 h 5738520"/>
                <a:gd name="connsiteX63" fmla="*/ 2113986 w 6180126"/>
                <a:gd name="connsiteY63" fmla="*/ 893288 h 5738520"/>
                <a:gd name="connsiteX64" fmla="*/ 2103967 w 6180126"/>
                <a:gd name="connsiteY64" fmla="*/ 319105 h 5738520"/>
                <a:gd name="connsiteX65" fmla="*/ 2678151 w 6180126"/>
                <a:gd name="connsiteY65" fmla="*/ 309086 h 5738520"/>
                <a:gd name="connsiteX66" fmla="*/ 4269309 w 6180126"/>
                <a:gd name="connsiteY66" fmla="*/ 1845670 h 5738520"/>
                <a:gd name="connsiteX67" fmla="*/ 4279328 w 6180126"/>
                <a:gd name="connsiteY67" fmla="*/ 2419854 h 5738520"/>
                <a:gd name="connsiteX68" fmla="*/ 3705144 w 6180126"/>
                <a:gd name="connsiteY68" fmla="*/ 2429872 h 5738520"/>
                <a:gd name="connsiteX69" fmla="*/ 3695125 w 6180126"/>
                <a:gd name="connsiteY69" fmla="*/ 1855689 h 5738520"/>
                <a:gd name="connsiteX70" fmla="*/ 4269309 w 6180126"/>
                <a:gd name="connsiteY70" fmla="*/ 1845670 h 5738520"/>
                <a:gd name="connsiteX71" fmla="*/ 5860467 w 6180126"/>
                <a:gd name="connsiteY71" fmla="*/ 3382254 h 5738520"/>
                <a:gd name="connsiteX72" fmla="*/ 5870486 w 6180126"/>
                <a:gd name="connsiteY72" fmla="*/ 3956438 h 5738520"/>
                <a:gd name="connsiteX73" fmla="*/ 5296302 w 6180126"/>
                <a:gd name="connsiteY73" fmla="*/ 3966456 h 5738520"/>
                <a:gd name="connsiteX74" fmla="*/ 5286283 w 6180126"/>
                <a:gd name="connsiteY74" fmla="*/ 3392272 h 5738520"/>
                <a:gd name="connsiteX75" fmla="*/ 5860467 w 6180126"/>
                <a:gd name="connsiteY75" fmla="*/ 3382254 h 5738520"/>
                <a:gd name="connsiteX76" fmla="*/ 2801492 w 6180126"/>
                <a:gd name="connsiteY76" fmla="*/ 165861 h 5738520"/>
                <a:gd name="connsiteX77" fmla="*/ 2358919 w 6180126"/>
                <a:gd name="connsiteY77" fmla="*/ 383 h 5738520"/>
                <a:gd name="connsiteX78" fmla="*/ 2358919 w 6180126"/>
                <a:gd name="connsiteY78" fmla="*/ 383 h 5738520"/>
                <a:gd name="connsiteX79" fmla="*/ 1763483 w 6180126"/>
                <a:gd name="connsiteY79" fmla="*/ 638892 h 5738520"/>
                <a:gd name="connsiteX80" fmla="*/ 1467070 w 6180126"/>
                <a:gd name="connsiteY80" fmla="*/ 1596814 h 5738520"/>
                <a:gd name="connsiteX81" fmla="*/ 2401992 w 6180126"/>
                <a:gd name="connsiteY81" fmla="*/ 1234327 h 5738520"/>
                <a:gd name="connsiteX82" fmla="*/ 2997428 w 6180126"/>
                <a:gd name="connsiteY82" fmla="*/ 595818 h 5738520"/>
                <a:gd name="connsiteX83" fmla="*/ 2801492 w 6180126"/>
                <a:gd name="connsiteY83" fmla="*/ 165861 h 5738520"/>
                <a:gd name="connsiteX84" fmla="*/ 4392650 w 6180126"/>
                <a:gd name="connsiteY84" fmla="*/ 1702445 h 5738520"/>
                <a:gd name="connsiteX85" fmla="*/ 3950077 w 6180126"/>
                <a:gd name="connsiteY85" fmla="*/ 1536966 h 5738520"/>
                <a:gd name="connsiteX86" fmla="*/ 3950077 w 6180126"/>
                <a:gd name="connsiteY86" fmla="*/ 1536967 h 5738520"/>
                <a:gd name="connsiteX87" fmla="*/ 3354641 w 6180126"/>
                <a:gd name="connsiteY87" fmla="*/ 2175476 h 5738520"/>
                <a:gd name="connsiteX88" fmla="*/ 3058228 w 6180126"/>
                <a:gd name="connsiteY88" fmla="*/ 3133398 h 5738520"/>
                <a:gd name="connsiteX89" fmla="*/ 3993150 w 6180126"/>
                <a:gd name="connsiteY89" fmla="*/ 2770911 h 5738520"/>
                <a:gd name="connsiteX90" fmla="*/ 4588586 w 6180126"/>
                <a:gd name="connsiteY90" fmla="*/ 2132402 h 5738520"/>
                <a:gd name="connsiteX91" fmla="*/ 4392650 w 6180126"/>
                <a:gd name="connsiteY91" fmla="*/ 1702445 h 5738520"/>
                <a:gd name="connsiteX92" fmla="*/ 5983807 w 6180126"/>
                <a:gd name="connsiteY92" fmla="*/ 3239028 h 5738520"/>
                <a:gd name="connsiteX93" fmla="*/ 5541234 w 6180126"/>
                <a:gd name="connsiteY93" fmla="*/ 3073550 h 5738520"/>
                <a:gd name="connsiteX94" fmla="*/ 5541234 w 6180126"/>
                <a:gd name="connsiteY94" fmla="*/ 3073550 h 5738520"/>
                <a:gd name="connsiteX95" fmla="*/ 4945799 w 6180126"/>
                <a:gd name="connsiteY95" fmla="*/ 3712060 h 5738520"/>
                <a:gd name="connsiteX96" fmla="*/ 4649386 w 6180126"/>
                <a:gd name="connsiteY96" fmla="*/ 4669982 h 5738520"/>
                <a:gd name="connsiteX97" fmla="*/ 5584308 w 6180126"/>
                <a:gd name="connsiteY97" fmla="*/ 4307494 h 5738520"/>
                <a:gd name="connsiteX98" fmla="*/ 6179743 w 6180126"/>
                <a:gd name="connsiteY98" fmla="*/ 3668985 h 5738520"/>
                <a:gd name="connsiteX99" fmla="*/ 5983807 w 6180126"/>
                <a:gd name="connsiteY99" fmla="*/ 3239028 h 5738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180126" h="5738520">
                  <a:moveTo>
                    <a:pt x="1472974" y="3291828"/>
                  </a:moveTo>
                  <a:cubicBezTo>
                    <a:pt x="1634297" y="3447618"/>
                    <a:pt x="1638783" y="3704688"/>
                    <a:pt x="1482993" y="3866011"/>
                  </a:cubicBezTo>
                  <a:cubicBezTo>
                    <a:pt x="1327202" y="4027335"/>
                    <a:pt x="1070132" y="4031820"/>
                    <a:pt x="908809" y="3876030"/>
                  </a:cubicBezTo>
                  <a:cubicBezTo>
                    <a:pt x="747485" y="3720240"/>
                    <a:pt x="743000" y="3463169"/>
                    <a:pt x="898790" y="3301846"/>
                  </a:cubicBezTo>
                  <a:cubicBezTo>
                    <a:pt x="1054580" y="3140523"/>
                    <a:pt x="1311651" y="3136037"/>
                    <a:pt x="1472974" y="3291828"/>
                  </a:cubicBezTo>
                  <a:close/>
                  <a:moveTo>
                    <a:pt x="3081557" y="4845239"/>
                  </a:moveTo>
                  <a:cubicBezTo>
                    <a:pt x="3242880" y="5001029"/>
                    <a:pt x="3247365" y="5258099"/>
                    <a:pt x="3091576" y="5419423"/>
                  </a:cubicBezTo>
                  <a:cubicBezTo>
                    <a:pt x="2935785" y="5580746"/>
                    <a:pt x="2678714" y="5585231"/>
                    <a:pt x="2517392" y="5429441"/>
                  </a:cubicBezTo>
                  <a:cubicBezTo>
                    <a:pt x="2356068" y="5273651"/>
                    <a:pt x="2351583" y="5016581"/>
                    <a:pt x="2507373" y="4855257"/>
                  </a:cubicBezTo>
                  <a:cubicBezTo>
                    <a:pt x="2663163" y="4693934"/>
                    <a:pt x="2920234" y="4689449"/>
                    <a:pt x="3081557" y="4845239"/>
                  </a:cubicBezTo>
                  <a:close/>
                  <a:moveTo>
                    <a:pt x="2153503" y="2620762"/>
                  </a:moveTo>
                  <a:cubicBezTo>
                    <a:pt x="1837837" y="2840530"/>
                    <a:pt x="1522170" y="2950413"/>
                    <a:pt x="1206504" y="2950413"/>
                  </a:cubicBezTo>
                  <a:cubicBezTo>
                    <a:pt x="865553" y="2950413"/>
                    <a:pt x="589156" y="3226809"/>
                    <a:pt x="589156" y="3567761"/>
                  </a:cubicBezTo>
                  <a:lnTo>
                    <a:pt x="589156" y="3567761"/>
                  </a:lnTo>
                  <a:cubicBezTo>
                    <a:pt x="589156" y="3738237"/>
                    <a:pt x="658255" y="3892574"/>
                    <a:pt x="769974" y="4004292"/>
                  </a:cubicBezTo>
                  <a:cubicBezTo>
                    <a:pt x="881691" y="4116010"/>
                    <a:pt x="1036028" y="4185109"/>
                    <a:pt x="1206504" y="4185109"/>
                  </a:cubicBezTo>
                  <a:cubicBezTo>
                    <a:pt x="1547456" y="4185109"/>
                    <a:pt x="1823852" y="3908713"/>
                    <a:pt x="1823852" y="3567761"/>
                  </a:cubicBezTo>
                  <a:cubicBezTo>
                    <a:pt x="1823852" y="3252095"/>
                    <a:pt x="1933735" y="2936428"/>
                    <a:pt x="2153503" y="2620762"/>
                  </a:cubicBezTo>
                  <a:close/>
                  <a:moveTo>
                    <a:pt x="3762086" y="4174174"/>
                  </a:moveTo>
                  <a:cubicBezTo>
                    <a:pt x="3446420" y="4393941"/>
                    <a:pt x="3130753" y="4503824"/>
                    <a:pt x="2815087" y="4503825"/>
                  </a:cubicBezTo>
                  <a:cubicBezTo>
                    <a:pt x="2474136" y="4503825"/>
                    <a:pt x="2197739" y="4780221"/>
                    <a:pt x="2197739" y="5121172"/>
                  </a:cubicBezTo>
                  <a:lnTo>
                    <a:pt x="2197739" y="5121173"/>
                  </a:lnTo>
                  <a:cubicBezTo>
                    <a:pt x="2197739" y="5291648"/>
                    <a:pt x="2266838" y="5445986"/>
                    <a:pt x="2378557" y="5557703"/>
                  </a:cubicBezTo>
                  <a:cubicBezTo>
                    <a:pt x="2490274" y="5669421"/>
                    <a:pt x="2644611" y="5738520"/>
                    <a:pt x="2815087" y="5738520"/>
                  </a:cubicBezTo>
                  <a:cubicBezTo>
                    <a:pt x="3156039" y="5738520"/>
                    <a:pt x="3432435" y="5462124"/>
                    <a:pt x="3432435" y="5121172"/>
                  </a:cubicBezTo>
                  <a:cubicBezTo>
                    <a:pt x="3432435" y="4805506"/>
                    <a:pt x="3542318" y="4489839"/>
                    <a:pt x="3762086" y="4174174"/>
                  </a:cubicBezTo>
                  <a:close/>
                  <a:moveTo>
                    <a:pt x="1057945" y="446170"/>
                  </a:moveTo>
                  <a:cubicBezTo>
                    <a:pt x="1034904" y="422220"/>
                    <a:pt x="1002727" y="407059"/>
                    <a:pt x="966874" y="406366"/>
                  </a:cubicBezTo>
                  <a:lnTo>
                    <a:pt x="149686" y="390546"/>
                  </a:lnTo>
                  <a:cubicBezTo>
                    <a:pt x="113832" y="389853"/>
                    <a:pt x="81092" y="403756"/>
                    <a:pt x="57141" y="426797"/>
                  </a:cubicBezTo>
                  <a:lnTo>
                    <a:pt x="47109" y="441071"/>
                  </a:lnTo>
                  <a:lnTo>
                    <a:pt x="33194" y="451595"/>
                  </a:lnTo>
                  <a:cubicBezTo>
                    <a:pt x="11003" y="476334"/>
                    <a:pt x="-1751" y="509540"/>
                    <a:pt x="194" y="545347"/>
                  </a:cubicBezTo>
                  <a:lnTo>
                    <a:pt x="44512" y="1361485"/>
                  </a:lnTo>
                  <a:cubicBezTo>
                    <a:pt x="48402" y="1433100"/>
                    <a:pt x="109610" y="1488003"/>
                    <a:pt x="181224" y="1484114"/>
                  </a:cubicBezTo>
                  <a:cubicBezTo>
                    <a:pt x="252838" y="1480225"/>
                    <a:pt x="307741" y="1419017"/>
                    <a:pt x="303853" y="1347403"/>
                  </a:cubicBezTo>
                  <a:lnTo>
                    <a:pt x="274462" y="806170"/>
                  </a:lnTo>
                  <a:lnTo>
                    <a:pt x="2083827" y="2553477"/>
                  </a:lnTo>
                  <a:lnTo>
                    <a:pt x="2215635" y="2542749"/>
                  </a:lnTo>
                  <a:lnTo>
                    <a:pt x="2227826" y="2692538"/>
                  </a:lnTo>
                  <a:lnTo>
                    <a:pt x="3679027" y="4093965"/>
                  </a:lnTo>
                  <a:lnTo>
                    <a:pt x="3838904" y="4080953"/>
                  </a:lnTo>
                  <a:lnTo>
                    <a:pt x="3853691" y="4262637"/>
                  </a:lnTo>
                  <a:lnTo>
                    <a:pt x="4947077" y="5318521"/>
                  </a:lnTo>
                  <a:cubicBezTo>
                    <a:pt x="4985770" y="5355887"/>
                    <a:pt x="5041687" y="5364422"/>
                    <a:pt x="5088246" y="5344589"/>
                  </a:cubicBezTo>
                  <a:lnTo>
                    <a:pt x="5130700" y="5315318"/>
                  </a:lnTo>
                  <a:lnTo>
                    <a:pt x="5158472" y="5271868"/>
                  </a:lnTo>
                  <a:cubicBezTo>
                    <a:pt x="5176670" y="5224646"/>
                    <a:pt x="5166189" y="5169061"/>
                    <a:pt x="5127496" y="5131695"/>
                  </a:cubicBezTo>
                  <a:lnTo>
                    <a:pt x="4727483" y="4745402"/>
                  </a:lnTo>
                  <a:lnTo>
                    <a:pt x="4577235" y="4738438"/>
                  </a:lnTo>
                  <a:lnTo>
                    <a:pt x="4583363" y="4606224"/>
                  </a:lnTo>
                  <a:lnTo>
                    <a:pt x="3136907" y="3209379"/>
                  </a:lnTo>
                  <a:lnTo>
                    <a:pt x="2986787" y="3202422"/>
                  </a:lnTo>
                  <a:lnTo>
                    <a:pt x="2992909" y="3070321"/>
                  </a:lnTo>
                  <a:lnTo>
                    <a:pt x="1545747" y="1672794"/>
                  </a:lnTo>
                  <a:lnTo>
                    <a:pt x="1395629" y="1665835"/>
                  </a:lnTo>
                  <a:lnTo>
                    <a:pt x="1401751" y="1533737"/>
                  </a:lnTo>
                  <a:lnTo>
                    <a:pt x="493854" y="656980"/>
                  </a:lnTo>
                  <a:lnTo>
                    <a:pt x="961847" y="666039"/>
                  </a:lnTo>
                  <a:cubicBezTo>
                    <a:pt x="1033552" y="667427"/>
                    <a:pt x="1092809" y="610423"/>
                    <a:pt x="1094196" y="538715"/>
                  </a:cubicBezTo>
                  <a:cubicBezTo>
                    <a:pt x="1094891" y="502862"/>
                    <a:pt x="1080987" y="470122"/>
                    <a:pt x="1057945" y="446170"/>
                  </a:cubicBezTo>
                  <a:close/>
                  <a:moveTo>
                    <a:pt x="2678151" y="309086"/>
                  </a:moveTo>
                  <a:cubicBezTo>
                    <a:pt x="2839475" y="464876"/>
                    <a:pt x="2843960" y="721947"/>
                    <a:pt x="2688170" y="883271"/>
                  </a:cubicBezTo>
                  <a:cubicBezTo>
                    <a:pt x="2532380" y="1044593"/>
                    <a:pt x="2275310" y="1049079"/>
                    <a:pt x="2113986" y="893288"/>
                  </a:cubicBezTo>
                  <a:cubicBezTo>
                    <a:pt x="1952663" y="737498"/>
                    <a:pt x="1948177" y="480428"/>
                    <a:pt x="2103967" y="319105"/>
                  </a:cubicBezTo>
                  <a:cubicBezTo>
                    <a:pt x="2259758" y="157782"/>
                    <a:pt x="2516828" y="153296"/>
                    <a:pt x="2678151" y="309086"/>
                  </a:cubicBezTo>
                  <a:close/>
                  <a:moveTo>
                    <a:pt x="4269309" y="1845670"/>
                  </a:moveTo>
                  <a:cubicBezTo>
                    <a:pt x="4430633" y="2001460"/>
                    <a:pt x="4435118" y="2258530"/>
                    <a:pt x="4279328" y="2419854"/>
                  </a:cubicBezTo>
                  <a:cubicBezTo>
                    <a:pt x="4123538" y="2581177"/>
                    <a:pt x="3866467" y="2585663"/>
                    <a:pt x="3705144" y="2429872"/>
                  </a:cubicBezTo>
                  <a:cubicBezTo>
                    <a:pt x="3543821" y="2274082"/>
                    <a:pt x="3539335" y="2017012"/>
                    <a:pt x="3695125" y="1855689"/>
                  </a:cubicBezTo>
                  <a:cubicBezTo>
                    <a:pt x="3850916" y="1694366"/>
                    <a:pt x="4107986" y="1689880"/>
                    <a:pt x="4269309" y="1845670"/>
                  </a:cubicBezTo>
                  <a:close/>
                  <a:moveTo>
                    <a:pt x="5860467" y="3382254"/>
                  </a:moveTo>
                  <a:cubicBezTo>
                    <a:pt x="6021790" y="3538044"/>
                    <a:pt x="6026276" y="3795114"/>
                    <a:pt x="5870486" y="3956438"/>
                  </a:cubicBezTo>
                  <a:cubicBezTo>
                    <a:pt x="5714695" y="4117761"/>
                    <a:pt x="5457625" y="4122246"/>
                    <a:pt x="5296302" y="3966456"/>
                  </a:cubicBezTo>
                  <a:cubicBezTo>
                    <a:pt x="5134978" y="3810666"/>
                    <a:pt x="5130493" y="3553596"/>
                    <a:pt x="5286283" y="3392272"/>
                  </a:cubicBezTo>
                  <a:cubicBezTo>
                    <a:pt x="5442073" y="3230949"/>
                    <a:pt x="5699144" y="3226464"/>
                    <a:pt x="5860467" y="3382254"/>
                  </a:cubicBezTo>
                  <a:close/>
                  <a:moveTo>
                    <a:pt x="2801492" y="165861"/>
                  </a:moveTo>
                  <a:cubicBezTo>
                    <a:pt x="2685945" y="58108"/>
                    <a:pt x="2529290" y="-5565"/>
                    <a:pt x="2358919" y="383"/>
                  </a:cubicBezTo>
                  <a:lnTo>
                    <a:pt x="2358919" y="383"/>
                  </a:lnTo>
                  <a:cubicBezTo>
                    <a:pt x="2018175" y="12278"/>
                    <a:pt x="1751589" y="298148"/>
                    <a:pt x="1763483" y="638892"/>
                  </a:cubicBezTo>
                  <a:cubicBezTo>
                    <a:pt x="1774496" y="954366"/>
                    <a:pt x="1675692" y="1273673"/>
                    <a:pt x="1467070" y="1596814"/>
                  </a:cubicBezTo>
                  <a:cubicBezTo>
                    <a:pt x="1774877" y="1366168"/>
                    <a:pt x="2086519" y="1245339"/>
                    <a:pt x="2401992" y="1234327"/>
                  </a:cubicBezTo>
                  <a:cubicBezTo>
                    <a:pt x="2742737" y="1222432"/>
                    <a:pt x="3009322" y="936562"/>
                    <a:pt x="2997428" y="595818"/>
                  </a:cubicBezTo>
                  <a:cubicBezTo>
                    <a:pt x="2991480" y="425446"/>
                    <a:pt x="2917039" y="273614"/>
                    <a:pt x="2801492" y="165861"/>
                  </a:cubicBezTo>
                  <a:close/>
                  <a:moveTo>
                    <a:pt x="4392650" y="1702445"/>
                  </a:moveTo>
                  <a:cubicBezTo>
                    <a:pt x="4277103" y="1594692"/>
                    <a:pt x="4120448" y="1531019"/>
                    <a:pt x="3950077" y="1536966"/>
                  </a:cubicBezTo>
                  <a:lnTo>
                    <a:pt x="3950077" y="1536967"/>
                  </a:lnTo>
                  <a:cubicBezTo>
                    <a:pt x="3609332" y="1548861"/>
                    <a:pt x="3342747" y="1834732"/>
                    <a:pt x="3354641" y="2175476"/>
                  </a:cubicBezTo>
                  <a:cubicBezTo>
                    <a:pt x="3365654" y="2490950"/>
                    <a:pt x="3266850" y="2810257"/>
                    <a:pt x="3058228" y="3133398"/>
                  </a:cubicBezTo>
                  <a:cubicBezTo>
                    <a:pt x="3366035" y="2902752"/>
                    <a:pt x="3677677" y="2781923"/>
                    <a:pt x="3993150" y="2770911"/>
                  </a:cubicBezTo>
                  <a:cubicBezTo>
                    <a:pt x="4333895" y="2759016"/>
                    <a:pt x="4600480" y="2473146"/>
                    <a:pt x="4588586" y="2132402"/>
                  </a:cubicBezTo>
                  <a:cubicBezTo>
                    <a:pt x="4582638" y="1962030"/>
                    <a:pt x="4508197" y="1810197"/>
                    <a:pt x="4392650" y="1702445"/>
                  </a:cubicBezTo>
                  <a:close/>
                  <a:moveTo>
                    <a:pt x="5983807" y="3239028"/>
                  </a:moveTo>
                  <a:cubicBezTo>
                    <a:pt x="5868260" y="3131276"/>
                    <a:pt x="5711606" y="3067603"/>
                    <a:pt x="5541234" y="3073550"/>
                  </a:cubicBezTo>
                  <a:lnTo>
                    <a:pt x="5541234" y="3073550"/>
                  </a:lnTo>
                  <a:cubicBezTo>
                    <a:pt x="5200490" y="3085445"/>
                    <a:pt x="4933905" y="3371316"/>
                    <a:pt x="4945799" y="3712060"/>
                  </a:cubicBezTo>
                  <a:cubicBezTo>
                    <a:pt x="4956811" y="4027534"/>
                    <a:pt x="4858007" y="4346841"/>
                    <a:pt x="4649386" y="4669982"/>
                  </a:cubicBezTo>
                  <a:cubicBezTo>
                    <a:pt x="4957193" y="4439336"/>
                    <a:pt x="5268834" y="4318507"/>
                    <a:pt x="5584308" y="4307494"/>
                  </a:cubicBezTo>
                  <a:cubicBezTo>
                    <a:pt x="5925053" y="4295600"/>
                    <a:pt x="6191638" y="4009730"/>
                    <a:pt x="6179743" y="3668985"/>
                  </a:cubicBezTo>
                  <a:cubicBezTo>
                    <a:pt x="6173796" y="3498613"/>
                    <a:pt x="6099355" y="3346781"/>
                    <a:pt x="5983807" y="3239028"/>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pic>
        <p:nvPicPr>
          <p:cNvPr id="20" name="Picture 2">
            <a:extLst>
              <a:ext uri="{FF2B5EF4-FFF2-40B4-BE49-F238E27FC236}">
                <a16:creationId xmlns:a16="http://schemas.microsoft.com/office/drawing/2014/main" id="{A83BA29C-D9CD-43A3-998F-2FE91BE2FC42}"/>
              </a:ext>
            </a:extLst>
          </p:cNvPr>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b="50000"/>
          <a:stretch/>
        </p:blipFill>
        <p:spPr bwMode="auto">
          <a:xfrm>
            <a:off x="6601640" y="4427755"/>
            <a:ext cx="5379410" cy="1663712"/>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22" name="Espace réservé du contenu 2">
            <a:extLst>
              <a:ext uri="{FF2B5EF4-FFF2-40B4-BE49-F238E27FC236}">
                <a16:creationId xmlns:a16="http://schemas.microsoft.com/office/drawing/2014/main" id="{DE26F3A4-6DD7-4675-9E8F-DC44A8011012}"/>
              </a:ext>
            </a:extLst>
          </p:cNvPr>
          <p:cNvSpPr txBox="1">
            <a:spLocks/>
          </p:cNvSpPr>
          <p:nvPr/>
        </p:nvSpPr>
        <p:spPr>
          <a:xfrm>
            <a:off x="582041" y="2079754"/>
            <a:ext cx="11296663" cy="2215559"/>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accent1">
                    <a:lumMod val="75000"/>
                  </a:schemeClr>
                </a:solidFill>
                <a:latin typeface="Roboto" pitchFamily="2" charset="0"/>
                <a:ea typeface="Roboto" pitchFamily="2"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500"/>
              </a:spcBef>
              <a:buFontTx/>
              <a:buNone/>
              <a:defRPr sz="2400" kern="1200">
                <a:solidFill>
                  <a:schemeClr val="tx1"/>
                </a:solidFill>
                <a:latin typeface="Roboto" pitchFamily="2" charset="0"/>
                <a:ea typeface="Roboto"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buFont typeface="+mj-lt"/>
              <a:buAutoNum type="arabicPeriod"/>
            </a:pPr>
            <a:r>
              <a:rPr lang="en-GB" dirty="0"/>
              <a:t>Agree in plenary how things should have happened during the response in the technical area under review</a:t>
            </a:r>
            <a:r>
              <a:rPr lang="en-US" dirty="0"/>
              <a:t>. This may include reviewing components of:</a:t>
            </a:r>
          </a:p>
          <a:p>
            <a:pPr marL="1257300" lvl="1" indent="-444500">
              <a:buFont typeface="Arial" panose="020B0604020202020204" pitchFamily="34" charset="0"/>
              <a:buChar char="•"/>
            </a:pPr>
            <a:r>
              <a:rPr lang="en-GB" dirty="0"/>
              <a:t>The strategic response plan</a:t>
            </a:r>
          </a:p>
          <a:p>
            <a:pPr marL="1257300" lvl="1" indent="-444500">
              <a:buFont typeface="Arial" panose="020B0604020202020204" pitchFamily="34" charset="0"/>
              <a:buChar char="•"/>
            </a:pPr>
            <a:r>
              <a:rPr lang="en-GB" dirty="0"/>
              <a:t>An SOP</a:t>
            </a:r>
          </a:p>
          <a:p>
            <a:pPr marL="1257300" lvl="1" indent="-444500">
              <a:buFont typeface="Arial" panose="020B0604020202020204" pitchFamily="34" charset="0"/>
              <a:buChar char="•"/>
            </a:pPr>
            <a:r>
              <a:rPr lang="en-GB" dirty="0"/>
              <a:t>Details discussion and agreement on the processes</a:t>
            </a:r>
          </a:p>
          <a:p>
            <a:pPr>
              <a:lnSpc>
                <a:spcPct val="100000"/>
              </a:lnSpc>
            </a:pPr>
            <a:endParaRPr lang="en-US" sz="2400" b="1" dirty="0">
              <a:solidFill>
                <a:schemeClr val="tx1"/>
              </a:solidFill>
            </a:endParaRPr>
          </a:p>
        </p:txBody>
      </p:sp>
    </p:spTree>
    <p:extLst>
      <p:ext uri="{BB962C8B-B14F-4D97-AF65-F5344CB8AC3E}">
        <p14:creationId xmlns:p14="http://schemas.microsoft.com/office/powerpoint/2010/main" val="29182711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CFA1A60B-B61D-499E-BF49-96AFA84AD981}"/>
              </a:ext>
            </a:extLst>
          </p:cNvPr>
          <p:cNvSpPr/>
          <p:nvPr/>
        </p:nvSpPr>
        <p:spPr>
          <a:xfrm>
            <a:off x="313296" y="1516099"/>
            <a:ext cx="11633973" cy="5153057"/>
          </a:xfrm>
          <a:custGeom>
            <a:avLst/>
            <a:gdLst>
              <a:gd name="connsiteX0" fmla="*/ 0 w 11633973"/>
              <a:gd name="connsiteY0" fmla="*/ 0 h 5153057"/>
              <a:gd name="connsiteX1" fmla="*/ 11633973 w 11633973"/>
              <a:gd name="connsiteY1" fmla="*/ 0 h 5153057"/>
              <a:gd name="connsiteX2" fmla="*/ 11633973 w 11633973"/>
              <a:gd name="connsiteY2" fmla="*/ 5153057 h 5153057"/>
              <a:gd name="connsiteX3" fmla="*/ 286771 w 11633973"/>
              <a:gd name="connsiteY3" fmla="*/ 5153057 h 5153057"/>
              <a:gd name="connsiteX4" fmla="*/ 308407 w 11633973"/>
              <a:gd name="connsiteY4" fmla="*/ 5045889 h 5153057"/>
              <a:gd name="connsiteX5" fmla="*/ 28146 w 11633973"/>
              <a:gd name="connsiteY5" fmla="*/ 4702020 h 5153057"/>
              <a:gd name="connsiteX6" fmla="*/ 0 w 11633973"/>
              <a:gd name="connsiteY6" fmla="*/ 4699183 h 5153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33973" h="5153057">
                <a:moveTo>
                  <a:pt x="0" y="0"/>
                </a:moveTo>
                <a:lnTo>
                  <a:pt x="11633973" y="0"/>
                </a:lnTo>
                <a:lnTo>
                  <a:pt x="11633973" y="5153057"/>
                </a:lnTo>
                <a:lnTo>
                  <a:pt x="286771" y="5153057"/>
                </a:lnTo>
                <a:lnTo>
                  <a:pt x="308407" y="5045889"/>
                </a:lnTo>
                <a:cubicBezTo>
                  <a:pt x="308407" y="4876269"/>
                  <a:pt x="188091" y="4734750"/>
                  <a:pt x="28146" y="4702020"/>
                </a:cubicBezTo>
                <a:lnTo>
                  <a:pt x="0" y="4699183"/>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re 1">
            <a:extLst>
              <a:ext uri="{FF2B5EF4-FFF2-40B4-BE49-F238E27FC236}">
                <a16:creationId xmlns:a16="http://schemas.microsoft.com/office/drawing/2014/main" id="{A23A01EE-8374-4AFD-A3D3-AAA39A2DB639}"/>
              </a:ext>
            </a:extLst>
          </p:cNvPr>
          <p:cNvSpPr>
            <a:spLocks noGrp="1"/>
          </p:cNvSpPr>
          <p:nvPr>
            <p:ph type="title"/>
          </p:nvPr>
        </p:nvSpPr>
        <p:spPr>
          <a:xfrm>
            <a:off x="0" y="40885"/>
            <a:ext cx="11353800" cy="702000"/>
          </a:xfrm>
        </p:spPr>
        <p:txBody>
          <a:bodyPr/>
          <a:lstStyle/>
          <a:p>
            <a:endParaRPr lang="en-GB" dirty="0"/>
          </a:p>
        </p:txBody>
      </p:sp>
      <p:sp>
        <p:nvSpPr>
          <p:cNvPr id="16" name="Rectangle 15">
            <a:extLst>
              <a:ext uri="{FF2B5EF4-FFF2-40B4-BE49-F238E27FC236}">
                <a16:creationId xmlns:a16="http://schemas.microsoft.com/office/drawing/2014/main" id="{AAAECE08-086F-4C76-8E80-A0F314BCA064}"/>
              </a:ext>
            </a:extLst>
          </p:cNvPr>
          <p:cNvSpPr/>
          <p:nvPr/>
        </p:nvSpPr>
        <p:spPr>
          <a:xfrm>
            <a:off x="1606318" y="992138"/>
            <a:ext cx="10408513" cy="542113"/>
          </a:xfrm>
          <a:prstGeom prst="rect">
            <a:avLst/>
          </a:prstGeom>
          <a:solidFill>
            <a:srgbClr val="C000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8000" tIns="106680" rIns="106681" bIns="106680" numCol="1" spcCol="1270" anchor="ctr" anchorCtr="0">
            <a:noAutofit/>
          </a:bodyPr>
          <a:lstStyle/>
          <a:p>
            <a:pPr marL="1430338" lvl="0" indent="-1430338" defTabSz="1244600">
              <a:lnSpc>
                <a:spcPct val="90000"/>
              </a:lnSpc>
              <a:spcBef>
                <a:spcPct val="0"/>
              </a:spcBef>
              <a:spcAft>
                <a:spcPct val="35000"/>
              </a:spcAft>
              <a:tabLst>
                <a:tab pos="1430338" algn="l"/>
              </a:tabLst>
            </a:pPr>
            <a:r>
              <a:rPr lang="en-US" sz="3200" dirty="0">
                <a:latin typeface="Roboto Cn"/>
              </a:rPr>
              <a:t>Introduction : </a:t>
            </a:r>
            <a:r>
              <a:rPr lang="en-US" sz="2800" b="1" dirty="0">
                <a:latin typeface="Roboto Cn"/>
              </a:rPr>
              <a:t>What should have happened and timeline of the response </a:t>
            </a:r>
            <a:endParaRPr lang="en-US" sz="2400" dirty="0">
              <a:latin typeface="Roboto Cn"/>
            </a:endParaRPr>
          </a:p>
        </p:txBody>
      </p:sp>
      <p:grpSp>
        <p:nvGrpSpPr>
          <p:cNvPr id="8" name="Group 1">
            <a:extLst>
              <a:ext uri="{FF2B5EF4-FFF2-40B4-BE49-F238E27FC236}">
                <a16:creationId xmlns:a16="http://schemas.microsoft.com/office/drawing/2014/main" id="{FBD8B3C8-49D7-4A61-9729-4BE001F67CB9}"/>
              </a:ext>
            </a:extLst>
          </p:cNvPr>
          <p:cNvGrpSpPr/>
          <p:nvPr/>
        </p:nvGrpSpPr>
        <p:grpSpPr>
          <a:xfrm>
            <a:off x="33101" y="815742"/>
            <a:ext cx="819865" cy="871453"/>
            <a:chOff x="256131" y="972944"/>
            <a:chExt cx="1488832" cy="1490400"/>
          </a:xfrm>
        </p:grpSpPr>
        <p:sp>
          <p:nvSpPr>
            <p:cNvPr id="10" name="Rectangle: Rounded Corners 2">
              <a:extLst>
                <a:ext uri="{FF2B5EF4-FFF2-40B4-BE49-F238E27FC236}">
                  <a16:creationId xmlns:a16="http://schemas.microsoft.com/office/drawing/2014/main" id="{4265B69D-4D55-4777-AEA0-9F7CEE15AC7A}"/>
                </a:ext>
              </a:extLst>
            </p:cNvPr>
            <p:cNvSpPr/>
            <p:nvPr/>
          </p:nvSpPr>
          <p:spPr>
            <a:xfrm>
              <a:off x="256131" y="972944"/>
              <a:ext cx="1488832" cy="14904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endParaRPr lang="en-US" sz="1600" b="1" dirty="0">
                <a:latin typeface="Arial Black" panose="020B0A04020102020204" pitchFamily="34" charset="0"/>
              </a:endParaRPr>
            </a:p>
          </p:txBody>
        </p:sp>
        <p:sp>
          <p:nvSpPr>
            <p:cNvPr id="11" name="Rectangle: Rounded Corners 3">
              <a:extLst>
                <a:ext uri="{FF2B5EF4-FFF2-40B4-BE49-F238E27FC236}">
                  <a16:creationId xmlns:a16="http://schemas.microsoft.com/office/drawing/2014/main" id="{4A92A0BA-9B5F-443B-8545-1A8B461C3C68}"/>
                </a:ext>
              </a:extLst>
            </p:cNvPr>
            <p:cNvSpPr/>
            <p:nvPr/>
          </p:nvSpPr>
          <p:spPr>
            <a:xfrm>
              <a:off x="377868" y="1055314"/>
              <a:ext cx="1245359" cy="1035134"/>
            </a:xfrm>
            <a:prstGeom prst="round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sp>
          <p:nvSpPr>
            <p:cNvPr id="12" name="Freeform: Shape 4">
              <a:extLst>
                <a:ext uri="{FF2B5EF4-FFF2-40B4-BE49-F238E27FC236}">
                  <a16:creationId xmlns:a16="http://schemas.microsoft.com/office/drawing/2014/main" id="{59F314FC-2194-48EA-BFAB-262CFE295242}"/>
                </a:ext>
              </a:extLst>
            </p:cNvPr>
            <p:cNvSpPr/>
            <p:nvPr/>
          </p:nvSpPr>
          <p:spPr>
            <a:xfrm rot="8102693">
              <a:off x="543386" y="1108072"/>
              <a:ext cx="964763" cy="964934"/>
            </a:xfrm>
            <a:custGeom>
              <a:avLst/>
              <a:gdLst>
                <a:gd name="connsiteX0" fmla="*/ 3629136 w 5380676"/>
                <a:gd name="connsiteY0" fmla="*/ 1980983 h 5381633"/>
                <a:gd name="connsiteX1" fmla="*/ 2739072 w 5380676"/>
                <a:gd name="connsiteY1" fmla="*/ 1092313 h 5381633"/>
                <a:gd name="connsiteX2" fmla="*/ 2738970 w 5380676"/>
                <a:gd name="connsiteY2" fmla="*/ 962031 h 5381633"/>
                <a:gd name="connsiteX3" fmla="*/ 2738970 w 5380676"/>
                <a:gd name="connsiteY3" fmla="*/ 962032 h 5381633"/>
                <a:gd name="connsiteX4" fmla="*/ 2869252 w 5380676"/>
                <a:gd name="connsiteY4" fmla="*/ 961930 h 5381633"/>
                <a:gd name="connsiteX5" fmla="*/ 3759315 w 5380676"/>
                <a:gd name="connsiteY5" fmla="*/ 1850601 h 5381633"/>
                <a:gd name="connsiteX6" fmla="*/ 3779630 w 5380676"/>
                <a:gd name="connsiteY6" fmla="*/ 1950391 h 5381633"/>
                <a:gd name="connsiteX7" fmla="*/ 3759417 w 5380676"/>
                <a:gd name="connsiteY7" fmla="*/ 1980882 h 5381633"/>
                <a:gd name="connsiteX8" fmla="*/ 3728958 w 5380676"/>
                <a:gd name="connsiteY8" fmla="*/ 2001142 h 5381633"/>
                <a:gd name="connsiteX9" fmla="*/ 3629136 w 5380676"/>
                <a:gd name="connsiteY9" fmla="*/ 1980983 h 5381633"/>
                <a:gd name="connsiteX10" fmla="*/ 3929984 w 5380676"/>
                <a:gd name="connsiteY10" fmla="*/ 2474220 h 5381633"/>
                <a:gd name="connsiteX11" fmla="*/ 3929719 w 5380676"/>
                <a:gd name="connsiteY11" fmla="*/ 2135622 h 5381633"/>
                <a:gd name="connsiteX12" fmla="*/ 4268317 w 5380676"/>
                <a:gd name="connsiteY12" fmla="*/ 2135357 h 5381633"/>
                <a:gd name="connsiteX13" fmla="*/ 4268582 w 5380676"/>
                <a:gd name="connsiteY13" fmla="*/ 2473955 h 5381633"/>
                <a:gd name="connsiteX14" fmla="*/ 3929984 w 5380676"/>
                <a:gd name="connsiteY14" fmla="*/ 2474220 h 5381633"/>
                <a:gd name="connsiteX15" fmla="*/ 3053779 w 5380676"/>
                <a:gd name="connsiteY15" fmla="*/ 2557243 h 5381633"/>
                <a:gd name="connsiteX16" fmla="*/ 2163715 w 5380676"/>
                <a:gd name="connsiteY16" fmla="*/ 1668572 h 5381633"/>
                <a:gd name="connsiteX17" fmla="*/ 2163613 w 5380676"/>
                <a:gd name="connsiteY17" fmla="*/ 1538290 h 5381633"/>
                <a:gd name="connsiteX18" fmla="*/ 2163613 w 5380676"/>
                <a:gd name="connsiteY18" fmla="*/ 1538291 h 5381633"/>
                <a:gd name="connsiteX19" fmla="*/ 2293895 w 5380676"/>
                <a:gd name="connsiteY19" fmla="*/ 1538189 h 5381633"/>
                <a:gd name="connsiteX20" fmla="*/ 3183958 w 5380676"/>
                <a:gd name="connsiteY20" fmla="*/ 2426860 h 5381633"/>
                <a:gd name="connsiteX21" fmla="*/ 3204272 w 5380676"/>
                <a:gd name="connsiteY21" fmla="*/ 2526651 h 5381633"/>
                <a:gd name="connsiteX22" fmla="*/ 3184060 w 5380676"/>
                <a:gd name="connsiteY22" fmla="*/ 2557141 h 5381633"/>
                <a:gd name="connsiteX23" fmla="*/ 3153601 w 5380676"/>
                <a:gd name="connsiteY23" fmla="*/ 2577401 h 5381633"/>
                <a:gd name="connsiteX24" fmla="*/ 3053779 w 5380676"/>
                <a:gd name="connsiteY24" fmla="*/ 2557243 h 5381633"/>
                <a:gd name="connsiteX25" fmla="*/ 3001242 w 5380676"/>
                <a:gd name="connsiteY25" fmla="*/ 2804352 h 5381633"/>
                <a:gd name="connsiteX26" fmla="*/ 3001242 w 5380676"/>
                <a:gd name="connsiteY26" fmla="*/ 2804351 h 5381633"/>
                <a:gd name="connsiteX27" fmla="*/ 3001243 w 5380676"/>
                <a:gd name="connsiteY27" fmla="*/ 2804352 h 5381633"/>
                <a:gd name="connsiteX28" fmla="*/ 3019860 w 5380676"/>
                <a:gd name="connsiteY28" fmla="*/ 2849298 h 5381633"/>
                <a:gd name="connsiteX29" fmla="*/ 3001243 w 5380676"/>
                <a:gd name="connsiteY29" fmla="*/ 2804352 h 5381633"/>
                <a:gd name="connsiteX30" fmla="*/ 3006237 w 5380676"/>
                <a:gd name="connsiteY30" fmla="*/ 2779611 h 5381633"/>
                <a:gd name="connsiteX31" fmla="*/ 3064806 w 5380676"/>
                <a:gd name="connsiteY31" fmla="*/ 2740788 h 5381633"/>
                <a:gd name="connsiteX32" fmla="*/ 3788034 w 5380676"/>
                <a:gd name="connsiteY32" fmla="*/ 2740789 h 5381633"/>
                <a:gd name="connsiteX33" fmla="*/ 3791313 w 5380676"/>
                <a:gd name="connsiteY33" fmla="*/ 2740109 h 5381633"/>
                <a:gd name="connsiteX34" fmla="*/ 3791312 w 5380676"/>
                <a:gd name="connsiteY34" fmla="*/ 2740110 h 5381633"/>
                <a:gd name="connsiteX35" fmla="*/ 3855194 w 5380676"/>
                <a:gd name="connsiteY35" fmla="*/ 2803355 h 5381633"/>
                <a:gd name="connsiteX36" fmla="*/ 3857095 w 5380676"/>
                <a:gd name="connsiteY36" fmla="*/ 3182709 h 5381633"/>
                <a:gd name="connsiteX37" fmla="*/ 3818566 w 5380676"/>
                <a:gd name="connsiteY37" fmla="*/ 3241472 h 5381633"/>
                <a:gd name="connsiteX38" fmla="*/ 3793851 w 5380676"/>
                <a:gd name="connsiteY38" fmla="*/ 3246591 h 5381633"/>
                <a:gd name="connsiteX39" fmla="*/ 3748812 w 5380676"/>
                <a:gd name="connsiteY39" fmla="*/ 3228199 h 5381633"/>
                <a:gd name="connsiteX40" fmla="*/ 3729969 w 5380676"/>
                <a:gd name="connsiteY40" fmla="*/ 3183346 h 5381633"/>
                <a:gd name="connsiteX41" fmla="*/ 3728388 w 5380676"/>
                <a:gd name="connsiteY41" fmla="*/ 2867916 h 5381633"/>
                <a:gd name="connsiteX42" fmla="*/ 3064806 w 5380676"/>
                <a:gd name="connsiteY42" fmla="*/ 2867916 h 5381633"/>
                <a:gd name="connsiteX43" fmla="*/ 3019860 w 5380676"/>
                <a:gd name="connsiteY43" fmla="*/ 2849298 h 5381633"/>
                <a:gd name="connsiteX44" fmla="*/ 2478422 w 5380676"/>
                <a:gd name="connsiteY44" fmla="*/ 3133502 h 5381633"/>
                <a:gd name="connsiteX45" fmla="*/ 1588357 w 5380676"/>
                <a:gd name="connsiteY45" fmla="*/ 2244831 h 5381633"/>
                <a:gd name="connsiteX46" fmla="*/ 1588255 w 5380676"/>
                <a:gd name="connsiteY46" fmla="*/ 2114550 h 5381633"/>
                <a:gd name="connsiteX47" fmla="*/ 1588256 w 5380676"/>
                <a:gd name="connsiteY47" fmla="*/ 2114550 h 5381633"/>
                <a:gd name="connsiteX48" fmla="*/ 1718538 w 5380676"/>
                <a:gd name="connsiteY48" fmla="*/ 2114448 h 5381633"/>
                <a:gd name="connsiteX49" fmla="*/ 2608600 w 5380676"/>
                <a:gd name="connsiteY49" fmla="*/ 3003119 h 5381633"/>
                <a:gd name="connsiteX50" fmla="*/ 2628915 w 5380676"/>
                <a:gd name="connsiteY50" fmla="*/ 3102910 h 5381633"/>
                <a:gd name="connsiteX51" fmla="*/ 2608703 w 5380676"/>
                <a:gd name="connsiteY51" fmla="*/ 3133400 h 5381633"/>
                <a:gd name="connsiteX52" fmla="*/ 2578244 w 5380676"/>
                <a:gd name="connsiteY52" fmla="*/ 3153660 h 5381633"/>
                <a:gd name="connsiteX53" fmla="*/ 2478422 w 5380676"/>
                <a:gd name="connsiteY53" fmla="*/ 3133502 h 5381633"/>
                <a:gd name="connsiteX54" fmla="*/ 2413359 w 5380676"/>
                <a:gd name="connsiteY54" fmla="*/ 3393155 h 5381633"/>
                <a:gd name="connsiteX55" fmla="*/ 2413358 w 5380676"/>
                <a:gd name="connsiteY55" fmla="*/ 3393154 h 5381633"/>
                <a:gd name="connsiteX56" fmla="*/ 2413359 w 5380676"/>
                <a:gd name="connsiteY56" fmla="*/ 3393155 h 5381633"/>
                <a:gd name="connsiteX57" fmla="*/ 2431976 w 5380676"/>
                <a:gd name="connsiteY57" fmla="*/ 3438100 h 5381633"/>
                <a:gd name="connsiteX58" fmla="*/ 2413359 w 5380676"/>
                <a:gd name="connsiteY58" fmla="*/ 3393155 h 5381633"/>
                <a:gd name="connsiteX59" fmla="*/ 2418354 w 5380676"/>
                <a:gd name="connsiteY59" fmla="*/ 3368413 h 5381633"/>
                <a:gd name="connsiteX60" fmla="*/ 2476923 w 5380676"/>
                <a:gd name="connsiteY60" fmla="*/ 3329591 h 5381633"/>
                <a:gd name="connsiteX61" fmla="*/ 3200150 w 5380676"/>
                <a:gd name="connsiteY61" fmla="*/ 3329591 h 5381633"/>
                <a:gd name="connsiteX62" fmla="*/ 3203429 w 5380676"/>
                <a:gd name="connsiteY62" fmla="*/ 3328912 h 5381633"/>
                <a:gd name="connsiteX63" fmla="*/ 3203429 w 5380676"/>
                <a:gd name="connsiteY63" fmla="*/ 3328913 h 5381633"/>
                <a:gd name="connsiteX64" fmla="*/ 3267311 w 5380676"/>
                <a:gd name="connsiteY64" fmla="*/ 3392157 h 5381633"/>
                <a:gd name="connsiteX65" fmla="*/ 3269211 w 5380676"/>
                <a:gd name="connsiteY65" fmla="*/ 3771512 h 5381633"/>
                <a:gd name="connsiteX66" fmla="*/ 3230683 w 5380676"/>
                <a:gd name="connsiteY66" fmla="*/ 3830274 h 5381633"/>
                <a:gd name="connsiteX67" fmla="*/ 3205967 w 5380676"/>
                <a:gd name="connsiteY67" fmla="*/ 3835393 h 5381633"/>
                <a:gd name="connsiteX68" fmla="*/ 3160928 w 5380676"/>
                <a:gd name="connsiteY68" fmla="*/ 3817001 h 5381633"/>
                <a:gd name="connsiteX69" fmla="*/ 3142085 w 5380676"/>
                <a:gd name="connsiteY69" fmla="*/ 3772149 h 5381633"/>
                <a:gd name="connsiteX70" fmla="*/ 3140505 w 5380676"/>
                <a:gd name="connsiteY70" fmla="*/ 3456719 h 5381633"/>
                <a:gd name="connsiteX71" fmla="*/ 2476923 w 5380676"/>
                <a:gd name="connsiteY71" fmla="*/ 3456718 h 5381633"/>
                <a:gd name="connsiteX72" fmla="*/ 2431976 w 5380676"/>
                <a:gd name="connsiteY72" fmla="*/ 3438100 h 5381633"/>
                <a:gd name="connsiteX73" fmla="*/ 2630981 w 5380676"/>
                <a:gd name="connsiteY73" fmla="*/ 4412010 h 5381633"/>
                <a:gd name="connsiteX74" fmla="*/ 2630981 w 5380676"/>
                <a:gd name="connsiteY74" fmla="*/ 4412009 h 5381633"/>
                <a:gd name="connsiteX75" fmla="*/ 2630982 w 5380676"/>
                <a:gd name="connsiteY75" fmla="*/ 4412010 h 5381633"/>
                <a:gd name="connsiteX76" fmla="*/ 1903065 w 5380676"/>
                <a:gd name="connsiteY76" fmla="*/ 3709761 h 5381633"/>
                <a:gd name="connsiteX77" fmla="*/ 1013001 w 5380676"/>
                <a:gd name="connsiteY77" fmla="*/ 2821090 h 5381633"/>
                <a:gd name="connsiteX78" fmla="*/ 1012899 w 5380676"/>
                <a:gd name="connsiteY78" fmla="*/ 2690808 h 5381633"/>
                <a:gd name="connsiteX79" fmla="*/ 1012900 w 5380676"/>
                <a:gd name="connsiteY79" fmla="*/ 2690809 h 5381633"/>
                <a:gd name="connsiteX80" fmla="*/ 1143181 w 5380676"/>
                <a:gd name="connsiteY80" fmla="*/ 2690707 h 5381633"/>
                <a:gd name="connsiteX81" fmla="*/ 2033244 w 5380676"/>
                <a:gd name="connsiteY81" fmla="*/ 3579378 h 5381633"/>
                <a:gd name="connsiteX82" fmla="*/ 2053559 w 5380676"/>
                <a:gd name="connsiteY82" fmla="*/ 3679169 h 5381633"/>
                <a:gd name="connsiteX83" fmla="*/ 2033346 w 5380676"/>
                <a:gd name="connsiteY83" fmla="*/ 3709659 h 5381633"/>
                <a:gd name="connsiteX84" fmla="*/ 2002888 w 5380676"/>
                <a:gd name="connsiteY84" fmla="*/ 3729919 h 5381633"/>
                <a:gd name="connsiteX85" fmla="*/ 1903065 w 5380676"/>
                <a:gd name="connsiteY85" fmla="*/ 3709761 h 5381633"/>
                <a:gd name="connsiteX86" fmla="*/ 1856991 w 5380676"/>
                <a:gd name="connsiteY86" fmla="*/ 4014716 h 5381633"/>
                <a:gd name="connsiteX87" fmla="*/ 1838374 w 5380676"/>
                <a:gd name="connsiteY87" fmla="*/ 3969770 h 5381633"/>
                <a:gd name="connsiteX88" fmla="*/ 1843369 w 5380676"/>
                <a:gd name="connsiteY88" fmla="*/ 3945029 h 5381633"/>
                <a:gd name="connsiteX89" fmla="*/ 1901938 w 5380676"/>
                <a:gd name="connsiteY89" fmla="*/ 3906206 h 5381633"/>
                <a:gd name="connsiteX90" fmla="*/ 2625165 w 5380676"/>
                <a:gd name="connsiteY90" fmla="*/ 3906207 h 5381633"/>
                <a:gd name="connsiteX91" fmla="*/ 2628443 w 5380676"/>
                <a:gd name="connsiteY91" fmla="*/ 3905528 h 5381633"/>
                <a:gd name="connsiteX92" fmla="*/ 2628443 w 5380676"/>
                <a:gd name="connsiteY92" fmla="*/ 3905529 h 5381633"/>
                <a:gd name="connsiteX93" fmla="*/ 2692325 w 5380676"/>
                <a:gd name="connsiteY93" fmla="*/ 3968773 h 5381633"/>
                <a:gd name="connsiteX94" fmla="*/ 2694225 w 5380676"/>
                <a:gd name="connsiteY94" fmla="*/ 4348128 h 5381633"/>
                <a:gd name="connsiteX95" fmla="*/ 2655697 w 5380676"/>
                <a:gd name="connsiteY95" fmla="*/ 4406890 h 5381633"/>
                <a:gd name="connsiteX96" fmla="*/ 2630981 w 5380676"/>
                <a:gd name="connsiteY96" fmla="*/ 4412009 h 5381633"/>
                <a:gd name="connsiteX97" fmla="*/ 2585943 w 5380676"/>
                <a:gd name="connsiteY97" fmla="*/ 4393617 h 5381633"/>
                <a:gd name="connsiteX98" fmla="*/ 2567100 w 5380676"/>
                <a:gd name="connsiteY98" fmla="*/ 4348765 h 5381633"/>
                <a:gd name="connsiteX99" fmla="*/ 2565519 w 5380676"/>
                <a:gd name="connsiteY99" fmla="*/ 4033335 h 5381633"/>
                <a:gd name="connsiteX100" fmla="*/ 1901938 w 5380676"/>
                <a:gd name="connsiteY100" fmla="*/ 4033334 h 5381633"/>
                <a:gd name="connsiteX101" fmla="*/ 1856991 w 5380676"/>
                <a:gd name="connsiteY101" fmla="*/ 4014716 h 5381633"/>
                <a:gd name="connsiteX102" fmla="*/ 2289624 w 5380676"/>
                <a:gd name="connsiteY102" fmla="*/ 5005329 h 5381633"/>
                <a:gd name="connsiteX103" fmla="*/ 2521564 w 5380676"/>
                <a:gd name="connsiteY103" fmla="*/ 5005147 h 5381633"/>
                <a:gd name="connsiteX104" fmla="*/ 5004401 w 5380676"/>
                <a:gd name="connsiteY104" fmla="*/ 2518417 h 5381633"/>
                <a:gd name="connsiteX105" fmla="*/ 5004220 w 5380676"/>
                <a:gd name="connsiteY105" fmla="*/ 2286477 h 5381633"/>
                <a:gd name="connsiteX106" fmla="*/ 3091050 w 5380676"/>
                <a:gd name="connsiteY106" fmla="*/ 376303 h 5381633"/>
                <a:gd name="connsiteX107" fmla="*/ 2859111 w 5380676"/>
                <a:gd name="connsiteY107" fmla="*/ 376485 h 5381633"/>
                <a:gd name="connsiteX108" fmla="*/ 376273 w 5380676"/>
                <a:gd name="connsiteY108" fmla="*/ 2863215 h 5381633"/>
                <a:gd name="connsiteX109" fmla="*/ 376455 w 5380676"/>
                <a:gd name="connsiteY109" fmla="*/ 3095155 h 5381633"/>
                <a:gd name="connsiteX110" fmla="*/ 2166930 w 5380676"/>
                <a:gd name="connsiteY110" fmla="*/ 5290558 h 5381633"/>
                <a:gd name="connsiteX111" fmla="*/ 91420 w 5380676"/>
                <a:gd name="connsiteY111" fmla="*/ 3218297 h 5381633"/>
                <a:gd name="connsiteX112" fmla="*/ 91075 w 5380676"/>
                <a:gd name="connsiteY112" fmla="*/ 2777711 h 5381633"/>
                <a:gd name="connsiteX113" fmla="*/ 2773160 w 5380676"/>
                <a:gd name="connsiteY113" fmla="*/ 91421 h 5381633"/>
                <a:gd name="connsiteX114" fmla="*/ 3213745 w 5380676"/>
                <a:gd name="connsiteY114" fmla="*/ 91075 h 5381633"/>
                <a:gd name="connsiteX115" fmla="*/ 5289256 w 5380676"/>
                <a:gd name="connsiteY115" fmla="*/ 2163336 h 5381633"/>
                <a:gd name="connsiteX116" fmla="*/ 5289601 w 5380676"/>
                <a:gd name="connsiteY116" fmla="*/ 2603922 h 5381633"/>
                <a:gd name="connsiteX117" fmla="*/ 2607515 w 5380676"/>
                <a:gd name="connsiteY117" fmla="*/ 5290212 h 5381633"/>
                <a:gd name="connsiteX118" fmla="*/ 2166930 w 5380676"/>
                <a:gd name="connsiteY118" fmla="*/ 5290558 h 5381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5380676" h="5381633">
                  <a:moveTo>
                    <a:pt x="3629136" y="1980983"/>
                  </a:moveTo>
                  <a:lnTo>
                    <a:pt x="2739072" y="1092313"/>
                  </a:lnTo>
                  <a:cubicBezTo>
                    <a:pt x="2703067" y="1056365"/>
                    <a:pt x="2703022" y="998035"/>
                    <a:pt x="2738970" y="962031"/>
                  </a:cubicBezTo>
                  <a:lnTo>
                    <a:pt x="2738970" y="962032"/>
                  </a:lnTo>
                  <a:cubicBezTo>
                    <a:pt x="2774918" y="926027"/>
                    <a:pt x="2833248" y="925982"/>
                    <a:pt x="2869252" y="961930"/>
                  </a:cubicBezTo>
                  <a:lnTo>
                    <a:pt x="3759315" y="1850601"/>
                  </a:lnTo>
                  <a:cubicBezTo>
                    <a:pt x="3786318" y="1877562"/>
                    <a:pt x="3793094" y="1917112"/>
                    <a:pt x="3779630" y="1950391"/>
                  </a:cubicBezTo>
                  <a:lnTo>
                    <a:pt x="3759417" y="1980882"/>
                  </a:lnTo>
                  <a:lnTo>
                    <a:pt x="3728958" y="2001142"/>
                  </a:lnTo>
                  <a:cubicBezTo>
                    <a:pt x="3695700" y="2014659"/>
                    <a:pt x="3656139" y="2007944"/>
                    <a:pt x="3629136" y="1980983"/>
                  </a:cubicBezTo>
                  <a:close/>
                  <a:moveTo>
                    <a:pt x="3929984" y="2474220"/>
                  </a:moveTo>
                  <a:cubicBezTo>
                    <a:pt x="3836409" y="2380792"/>
                    <a:pt x="3836291" y="2229197"/>
                    <a:pt x="3929719" y="2135622"/>
                  </a:cubicBezTo>
                  <a:cubicBezTo>
                    <a:pt x="4023147" y="2042047"/>
                    <a:pt x="4174742" y="2041929"/>
                    <a:pt x="4268317" y="2135357"/>
                  </a:cubicBezTo>
                  <a:cubicBezTo>
                    <a:pt x="4361891" y="2228785"/>
                    <a:pt x="4362010" y="2380380"/>
                    <a:pt x="4268582" y="2473955"/>
                  </a:cubicBezTo>
                  <a:cubicBezTo>
                    <a:pt x="4175154" y="2567530"/>
                    <a:pt x="4023559" y="2567648"/>
                    <a:pt x="3929984" y="2474220"/>
                  </a:cubicBezTo>
                  <a:close/>
                  <a:moveTo>
                    <a:pt x="3053779" y="2557243"/>
                  </a:moveTo>
                  <a:lnTo>
                    <a:pt x="2163715" y="1668572"/>
                  </a:lnTo>
                  <a:cubicBezTo>
                    <a:pt x="2127710" y="1632624"/>
                    <a:pt x="2127665" y="1574295"/>
                    <a:pt x="2163613" y="1538290"/>
                  </a:cubicBezTo>
                  <a:lnTo>
                    <a:pt x="2163613" y="1538291"/>
                  </a:lnTo>
                  <a:cubicBezTo>
                    <a:pt x="2199561" y="1502287"/>
                    <a:pt x="2257890" y="1502241"/>
                    <a:pt x="2293895" y="1538189"/>
                  </a:cubicBezTo>
                  <a:lnTo>
                    <a:pt x="3183958" y="2426860"/>
                  </a:lnTo>
                  <a:cubicBezTo>
                    <a:pt x="3210961" y="2453821"/>
                    <a:pt x="3217737" y="2493371"/>
                    <a:pt x="3204272" y="2526651"/>
                  </a:cubicBezTo>
                  <a:lnTo>
                    <a:pt x="3184060" y="2557141"/>
                  </a:lnTo>
                  <a:lnTo>
                    <a:pt x="3153601" y="2577401"/>
                  </a:lnTo>
                  <a:cubicBezTo>
                    <a:pt x="3120343" y="2590918"/>
                    <a:pt x="3080782" y="2584204"/>
                    <a:pt x="3053779" y="2557243"/>
                  </a:cubicBezTo>
                  <a:close/>
                  <a:moveTo>
                    <a:pt x="3001242" y="2804352"/>
                  </a:moveTo>
                  <a:lnTo>
                    <a:pt x="3001242" y="2804351"/>
                  </a:lnTo>
                  <a:lnTo>
                    <a:pt x="3001243" y="2804352"/>
                  </a:lnTo>
                  <a:close/>
                  <a:moveTo>
                    <a:pt x="3019860" y="2849298"/>
                  </a:moveTo>
                  <a:lnTo>
                    <a:pt x="3001243" y="2804352"/>
                  </a:lnTo>
                  <a:lnTo>
                    <a:pt x="3006237" y="2779611"/>
                  </a:lnTo>
                  <a:cubicBezTo>
                    <a:pt x="3015887" y="2756797"/>
                    <a:pt x="3038478" y="2740788"/>
                    <a:pt x="3064806" y="2740788"/>
                  </a:cubicBezTo>
                  <a:lnTo>
                    <a:pt x="3788034" y="2740789"/>
                  </a:lnTo>
                  <a:lnTo>
                    <a:pt x="3791313" y="2740109"/>
                  </a:lnTo>
                  <a:lnTo>
                    <a:pt x="3791312" y="2740110"/>
                  </a:lnTo>
                  <a:cubicBezTo>
                    <a:pt x="3826417" y="2739934"/>
                    <a:pt x="3855019" y="2768250"/>
                    <a:pt x="3855194" y="2803355"/>
                  </a:cubicBezTo>
                  <a:lnTo>
                    <a:pt x="3857095" y="3182709"/>
                  </a:lnTo>
                  <a:cubicBezTo>
                    <a:pt x="3857227" y="3209037"/>
                    <a:pt x="3841332" y="3231708"/>
                    <a:pt x="3818566" y="3241472"/>
                  </a:cubicBezTo>
                  <a:lnTo>
                    <a:pt x="3793851" y="3246591"/>
                  </a:lnTo>
                  <a:lnTo>
                    <a:pt x="3748812" y="3228199"/>
                  </a:lnTo>
                  <a:cubicBezTo>
                    <a:pt x="3737251" y="3216754"/>
                    <a:pt x="3730057" y="3200898"/>
                    <a:pt x="3729969" y="3183346"/>
                  </a:cubicBezTo>
                  <a:lnTo>
                    <a:pt x="3728388" y="2867916"/>
                  </a:lnTo>
                  <a:lnTo>
                    <a:pt x="3064806" y="2867916"/>
                  </a:lnTo>
                  <a:cubicBezTo>
                    <a:pt x="3047254" y="2867915"/>
                    <a:pt x="3031363" y="2860800"/>
                    <a:pt x="3019860" y="2849298"/>
                  </a:cubicBezTo>
                  <a:close/>
                  <a:moveTo>
                    <a:pt x="2478422" y="3133502"/>
                  </a:moveTo>
                  <a:lnTo>
                    <a:pt x="1588357" y="2244831"/>
                  </a:lnTo>
                  <a:cubicBezTo>
                    <a:pt x="1552353" y="2208883"/>
                    <a:pt x="1552307" y="2150554"/>
                    <a:pt x="1588255" y="2114550"/>
                  </a:cubicBezTo>
                  <a:lnTo>
                    <a:pt x="1588256" y="2114550"/>
                  </a:lnTo>
                  <a:cubicBezTo>
                    <a:pt x="1624204" y="2078546"/>
                    <a:pt x="1682533" y="2078500"/>
                    <a:pt x="1718538" y="2114448"/>
                  </a:cubicBezTo>
                  <a:lnTo>
                    <a:pt x="2608600" y="3003119"/>
                  </a:lnTo>
                  <a:cubicBezTo>
                    <a:pt x="2635604" y="3030080"/>
                    <a:pt x="2642380" y="3069631"/>
                    <a:pt x="2628915" y="3102910"/>
                  </a:cubicBezTo>
                  <a:lnTo>
                    <a:pt x="2608703" y="3133400"/>
                  </a:lnTo>
                  <a:lnTo>
                    <a:pt x="2578244" y="3153660"/>
                  </a:lnTo>
                  <a:cubicBezTo>
                    <a:pt x="2544986" y="3167178"/>
                    <a:pt x="2505425" y="3160463"/>
                    <a:pt x="2478422" y="3133502"/>
                  </a:cubicBezTo>
                  <a:close/>
                  <a:moveTo>
                    <a:pt x="2413359" y="3393155"/>
                  </a:moveTo>
                  <a:lnTo>
                    <a:pt x="2413358" y="3393154"/>
                  </a:lnTo>
                  <a:lnTo>
                    <a:pt x="2413359" y="3393155"/>
                  </a:lnTo>
                  <a:close/>
                  <a:moveTo>
                    <a:pt x="2431976" y="3438100"/>
                  </a:moveTo>
                  <a:lnTo>
                    <a:pt x="2413359" y="3393155"/>
                  </a:lnTo>
                  <a:lnTo>
                    <a:pt x="2418354" y="3368413"/>
                  </a:lnTo>
                  <a:cubicBezTo>
                    <a:pt x="2428004" y="3345599"/>
                    <a:pt x="2450594" y="3329591"/>
                    <a:pt x="2476923" y="3329591"/>
                  </a:cubicBezTo>
                  <a:lnTo>
                    <a:pt x="3200150" y="3329591"/>
                  </a:lnTo>
                  <a:lnTo>
                    <a:pt x="3203429" y="3328912"/>
                  </a:lnTo>
                  <a:lnTo>
                    <a:pt x="3203429" y="3328913"/>
                  </a:lnTo>
                  <a:cubicBezTo>
                    <a:pt x="3238534" y="3328737"/>
                    <a:pt x="3267135" y="3357053"/>
                    <a:pt x="3267311" y="3392157"/>
                  </a:cubicBezTo>
                  <a:lnTo>
                    <a:pt x="3269211" y="3771512"/>
                  </a:lnTo>
                  <a:cubicBezTo>
                    <a:pt x="3269343" y="3797840"/>
                    <a:pt x="3253448" y="3820510"/>
                    <a:pt x="3230683" y="3830274"/>
                  </a:cubicBezTo>
                  <a:lnTo>
                    <a:pt x="3205967" y="3835393"/>
                  </a:lnTo>
                  <a:lnTo>
                    <a:pt x="3160928" y="3817001"/>
                  </a:lnTo>
                  <a:cubicBezTo>
                    <a:pt x="3149368" y="3805556"/>
                    <a:pt x="3142173" y="3789701"/>
                    <a:pt x="3142085" y="3772149"/>
                  </a:cubicBezTo>
                  <a:lnTo>
                    <a:pt x="3140505" y="3456719"/>
                  </a:lnTo>
                  <a:lnTo>
                    <a:pt x="2476923" y="3456718"/>
                  </a:lnTo>
                  <a:cubicBezTo>
                    <a:pt x="2459370" y="3456718"/>
                    <a:pt x="2443479" y="3449603"/>
                    <a:pt x="2431976" y="3438100"/>
                  </a:cubicBezTo>
                  <a:close/>
                  <a:moveTo>
                    <a:pt x="2630981" y="4412010"/>
                  </a:moveTo>
                  <a:lnTo>
                    <a:pt x="2630981" y="4412009"/>
                  </a:lnTo>
                  <a:lnTo>
                    <a:pt x="2630982" y="4412010"/>
                  </a:lnTo>
                  <a:close/>
                  <a:moveTo>
                    <a:pt x="1903065" y="3709761"/>
                  </a:moveTo>
                  <a:lnTo>
                    <a:pt x="1013001" y="2821090"/>
                  </a:lnTo>
                  <a:cubicBezTo>
                    <a:pt x="976997" y="2785142"/>
                    <a:pt x="976951" y="2726813"/>
                    <a:pt x="1012899" y="2690808"/>
                  </a:cubicBezTo>
                  <a:lnTo>
                    <a:pt x="1012900" y="2690809"/>
                  </a:lnTo>
                  <a:cubicBezTo>
                    <a:pt x="1048847" y="2654805"/>
                    <a:pt x="1107177" y="2654759"/>
                    <a:pt x="1143181" y="2690707"/>
                  </a:cubicBezTo>
                  <a:lnTo>
                    <a:pt x="2033244" y="3579378"/>
                  </a:lnTo>
                  <a:cubicBezTo>
                    <a:pt x="2060247" y="3606339"/>
                    <a:pt x="2067024" y="3645889"/>
                    <a:pt x="2053559" y="3679169"/>
                  </a:cubicBezTo>
                  <a:lnTo>
                    <a:pt x="2033346" y="3709659"/>
                  </a:lnTo>
                  <a:lnTo>
                    <a:pt x="2002888" y="3729919"/>
                  </a:lnTo>
                  <a:cubicBezTo>
                    <a:pt x="1969629" y="3743436"/>
                    <a:pt x="1930068" y="3736722"/>
                    <a:pt x="1903065" y="3709761"/>
                  </a:cubicBezTo>
                  <a:close/>
                  <a:moveTo>
                    <a:pt x="1856991" y="4014716"/>
                  </a:moveTo>
                  <a:lnTo>
                    <a:pt x="1838374" y="3969770"/>
                  </a:lnTo>
                  <a:lnTo>
                    <a:pt x="1843369" y="3945029"/>
                  </a:lnTo>
                  <a:cubicBezTo>
                    <a:pt x="1853019" y="3922215"/>
                    <a:pt x="1875609" y="3906207"/>
                    <a:pt x="1901938" y="3906206"/>
                  </a:cubicBezTo>
                  <a:lnTo>
                    <a:pt x="2625165" y="3906207"/>
                  </a:lnTo>
                  <a:lnTo>
                    <a:pt x="2628443" y="3905528"/>
                  </a:lnTo>
                  <a:lnTo>
                    <a:pt x="2628443" y="3905529"/>
                  </a:lnTo>
                  <a:cubicBezTo>
                    <a:pt x="2663548" y="3905353"/>
                    <a:pt x="2692149" y="3933669"/>
                    <a:pt x="2692325" y="3968773"/>
                  </a:cubicBezTo>
                  <a:lnTo>
                    <a:pt x="2694225" y="4348128"/>
                  </a:lnTo>
                  <a:cubicBezTo>
                    <a:pt x="2694357" y="4374456"/>
                    <a:pt x="2678463" y="4397126"/>
                    <a:pt x="2655697" y="4406890"/>
                  </a:cubicBezTo>
                  <a:lnTo>
                    <a:pt x="2630981" y="4412009"/>
                  </a:lnTo>
                  <a:lnTo>
                    <a:pt x="2585943" y="4393617"/>
                  </a:lnTo>
                  <a:cubicBezTo>
                    <a:pt x="2574382" y="4382172"/>
                    <a:pt x="2567188" y="4366317"/>
                    <a:pt x="2567100" y="4348765"/>
                  </a:cubicBezTo>
                  <a:lnTo>
                    <a:pt x="2565519" y="4033335"/>
                  </a:lnTo>
                  <a:lnTo>
                    <a:pt x="1901938" y="4033334"/>
                  </a:lnTo>
                  <a:cubicBezTo>
                    <a:pt x="1884385" y="4033333"/>
                    <a:pt x="1868494" y="4026218"/>
                    <a:pt x="1856991" y="4014716"/>
                  </a:cubicBezTo>
                  <a:close/>
                  <a:moveTo>
                    <a:pt x="2289624" y="5005329"/>
                  </a:moveTo>
                  <a:cubicBezTo>
                    <a:pt x="2353723" y="5069327"/>
                    <a:pt x="2457566" y="5069246"/>
                    <a:pt x="2521564" y="5005147"/>
                  </a:cubicBezTo>
                  <a:lnTo>
                    <a:pt x="5004401" y="2518417"/>
                  </a:lnTo>
                  <a:cubicBezTo>
                    <a:pt x="5068399" y="2454318"/>
                    <a:pt x="5068318" y="2350476"/>
                    <a:pt x="5004220" y="2286477"/>
                  </a:cubicBezTo>
                  <a:lnTo>
                    <a:pt x="3091050" y="376303"/>
                  </a:lnTo>
                  <a:cubicBezTo>
                    <a:pt x="3026952" y="312305"/>
                    <a:pt x="2923109" y="312386"/>
                    <a:pt x="2859111" y="376485"/>
                  </a:cubicBezTo>
                  <a:lnTo>
                    <a:pt x="376273" y="2863215"/>
                  </a:lnTo>
                  <a:cubicBezTo>
                    <a:pt x="312275" y="2927314"/>
                    <a:pt x="312357" y="3031157"/>
                    <a:pt x="376455" y="3095155"/>
                  </a:cubicBezTo>
                  <a:close/>
                  <a:moveTo>
                    <a:pt x="2166930" y="5290558"/>
                  </a:moveTo>
                  <a:lnTo>
                    <a:pt x="91420" y="3218297"/>
                  </a:lnTo>
                  <a:cubicBezTo>
                    <a:pt x="-30340" y="3096728"/>
                    <a:pt x="-30494" y="2899471"/>
                    <a:pt x="91075" y="2777711"/>
                  </a:cubicBezTo>
                  <a:lnTo>
                    <a:pt x="2773160" y="91421"/>
                  </a:lnTo>
                  <a:cubicBezTo>
                    <a:pt x="2894729" y="-30339"/>
                    <a:pt x="3091986" y="-30493"/>
                    <a:pt x="3213745" y="91075"/>
                  </a:cubicBezTo>
                  <a:lnTo>
                    <a:pt x="5289256" y="2163336"/>
                  </a:lnTo>
                  <a:cubicBezTo>
                    <a:pt x="5411015" y="2284905"/>
                    <a:pt x="5411169" y="2482162"/>
                    <a:pt x="5289601" y="2603922"/>
                  </a:cubicBezTo>
                  <a:lnTo>
                    <a:pt x="2607515" y="5290212"/>
                  </a:lnTo>
                  <a:cubicBezTo>
                    <a:pt x="2485947" y="5411972"/>
                    <a:pt x="2288689" y="5412126"/>
                    <a:pt x="2166930" y="5290558"/>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grpSp>
        <p:nvGrpSpPr>
          <p:cNvPr id="13" name="Group 5">
            <a:extLst>
              <a:ext uri="{FF2B5EF4-FFF2-40B4-BE49-F238E27FC236}">
                <a16:creationId xmlns:a16="http://schemas.microsoft.com/office/drawing/2014/main" id="{75CF2201-EB2B-446F-9335-7A3D736D5263}"/>
              </a:ext>
            </a:extLst>
          </p:cNvPr>
          <p:cNvGrpSpPr/>
          <p:nvPr/>
        </p:nvGrpSpPr>
        <p:grpSpPr>
          <a:xfrm>
            <a:off x="853490" y="811532"/>
            <a:ext cx="819865" cy="863857"/>
            <a:chOff x="256131" y="2486250"/>
            <a:chExt cx="1488832" cy="1490400"/>
          </a:xfrm>
        </p:grpSpPr>
        <p:grpSp>
          <p:nvGrpSpPr>
            <p:cNvPr id="15" name="Group 6">
              <a:extLst>
                <a:ext uri="{FF2B5EF4-FFF2-40B4-BE49-F238E27FC236}">
                  <a16:creationId xmlns:a16="http://schemas.microsoft.com/office/drawing/2014/main" id="{7E702E63-9DAB-4099-A19B-63848C6DB518}"/>
                </a:ext>
              </a:extLst>
            </p:cNvPr>
            <p:cNvGrpSpPr/>
            <p:nvPr/>
          </p:nvGrpSpPr>
          <p:grpSpPr>
            <a:xfrm>
              <a:off x="256131" y="2486250"/>
              <a:ext cx="1488832" cy="1490400"/>
              <a:chOff x="256131" y="2486250"/>
              <a:chExt cx="1488832" cy="1490400"/>
            </a:xfrm>
          </p:grpSpPr>
          <p:sp>
            <p:nvSpPr>
              <p:cNvPr id="18" name="Rectangle 25">
                <a:extLst>
                  <a:ext uri="{FF2B5EF4-FFF2-40B4-BE49-F238E27FC236}">
                    <a16:creationId xmlns:a16="http://schemas.microsoft.com/office/drawing/2014/main" id="{7100B7E6-BECC-4699-A326-DBED5AB60A98}"/>
                  </a:ext>
                </a:extLst>
              </p:cNvPr>
              <p:cNvSpPr/>
              <p:nvPr/>
            </p:nvSpPr>
            <p:spPr>
              <a:xfrm>
                <a:off x="256131" y="2486250"/>
                <a:ext cx="1488832" cy="14904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endParaRPr lang="en-US" sz="1600" b="1" dirty="0">
                  <a:latin typeface="Arial Black" panose="020B0A04020102020204" pitchFamily="34" charset="0"/>
                </a:endParaRPr>
              </a:p>
            </p:txBody>
          </p:sp>
          <p:sp>
            <p:nvSpPr>
              <p:cNvPr id="19" name="Rectangle: Rounded Corners 26">
                <a:extLst>
                  <a:ext uri="{FF2B5EF4-FFF2-40B4-BE49-F238E27FC236}">
                    <a16:creationId xmlns:a16="http://schemas.microsoft.com/office/drawing/2014/main" id="{E4DD49EB-4967-4EC1-97A7-030167122611}"/>
                  </a:ext>
                </a:extLst>
              </p:cNvPr>
              <p:cNvSpPr/>
              <p:nvPr/>
            </p:nvSpPr>
            <p:spPr>
              <a:xfrm>
                <a:off x="377868" y="2568620"/>
                <a:ext cx="1245359" cy="1035134"/>
              </a:xfrm>
              <a:prstGeom prst="round2Same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sp>
          <p:nvSpPr>
            <p:cNvPr id="17" name="Freeform: Shape 7">
              <a:extLst>
                <a:ext uri="{FF2B5EF4-FFF2-40B4-BE49-F238E27FC236}">
                  <a16:creationId xmlns:a16="http://schemas.microsoft.com/office/drawing/2014/main" id="{CC6BD3C0-236B-4703-A66D-19685D502B58}"/>
                </a:ext>
              </a:extLst>
            </p:cNvPr>
            <p:cNvSpPr/>
            <p:nvPr/>
          </p:nvSpPr>
          <p:spPr>
            <a:xfrm rot="13440023" flipV="1">
              <a:off x="491728" y="2643563"/>
              <a:ext cx="953373" cy="885249"/>
            </a:xfrm>
            <a:custGeom>
              <a:avLst/>
              <a:gdLst>
                <a:gd name="connsiteX0" fmla="*/ 1472974 w 6180126"/>
                <a:gd name="connsiteY0" fmla="*/ 3291828 h 5738520"/>
                <a:gd name="connsiteX1" fmla="*/ 1482993 w 6180126"/>
                <a:gd name="connsiteY1" fmla="*/ 3866011 h 5738520"/>
                <a:gd name="connsiteX2" fmla="*/ 908809 w 6180126"/>
                <a:gd name="connsiteY2" fmla="*/ 3876030 h 5738520"/>
                <a:gd name="connsiteX3" fmla="*/ 898790 w 6180126"/>
                <a:gd name="connsiteY3" fmla="*/ 3301846 h 5738520"/>
                <a:gd name="connsiteX4" fmla="*/ 1472974 w 6180126"/>
                <a:gd name="connsiteY4" fmla="*/ 3291828 h 5738520"/>
                <a:gd name="connsiteX5" fmla="*/ 3081557 w 6180126"/>
                <a:gd name="connsiteY5" fmla="*/ 4845239 h 5738520"/>
                <a:gd name="connsiteX6" fmla="*/ 3091576 w 6180126"/>
                <a:gd name="connsiteY6" fmla="*/ 5419423 h 5738520"/>
                <a:gd name="connsiteX7" fmla="*/ 2517392 w 6180126"/>
                <a:gd name="connsiteY7" fmla="*/ 5429441 h 5738520"/>
                <a:gd name="connsiteX8" fmla="*/ 2507373 w 6180126"/>
                <a:gd name="connsiteY8" fmla="*/ 4855257 h 5738520"/>
                <a:gd name="connsiteX9" fmla="*/ 3081557 w 6180126"/>
                <a:gd name="connsiteY9" fmla="*/ 4845239 h 5738520"/>
                <a:gd name="connsiteX10" fmla="*/ 2153503 w 6180126"/>
                <a:gd name="connsiteY10" fmla="*/ 2620762 h 5738520"/>
                <a:gd name="connsiteX11" fmla="*/ 1206504 w 6180126"/>
                <a:gd name="connsiteY11" fmla="*/ 2950413 h 5738520"/>
                <a:gd name="connsiteX12" fmla="*/ 589156 w 6180126"/>
                <a:gd name="connsiteY12" fmla="*/ 3567761 h 5738520"/>
                <a:gd name="connsiteX13" fmla="*/ 589156 w 6180126"/>
                <a:gd name="connsiteY13" fmla="*/ 3567761 h 5738520"/>
                <a:gd name="connsiteX14" fmla="*/ 769974 w 6180126"/>
                <a:gd name="connsiteY14" fmla="*/ 4004292 h 5738520"/>
                <a:gd name="connsiteX15" fmla="*/ 1206504 w 6180126"/>
                <a:gd name="connsiteY15" fmla="*/ 4185109 h 5738520"/>
                <a:gd name="connsiteX16" fmla="*/ 1823852 w 6180126"/>
                <a:gd name="connsiteY16" fmla="*/ 3567761 h 5738520"/>
                <a:gd name="connsiteX17" fmla="*/ 2153503 w 6180126"/>
                <a:gd name="connsiteY17" fmla="*/ 2620762 h 5738520"/>
                <a:gd name="connsiteX18" fmla="*/ 3762086 w 6180126"/>
                <a:gd name="connsiteY18" fmla="*/ 4174174 h 5738520"/>
                <a:gd name="connsiteX19" fmla="*/ 2815087 w 6180126"/>
                <a:gd name="connsiteY19" fmla="*/ 4503825 h 5738520"/>
                <a:gd name="connsiteX20" fmla="*/ 2197739 w 6180126"/>
                <a:gd name="connsiteY20" fmla="*/ 5121172 h 5738520"/>
                <a:gd name="connsiteX21" fmla="*/ 2197739 w 6180126"/>
                <a:gd name="connsiteY21" fmla="*/ 5121173 h 5738520"/>
                <a:gd name="connsiteX22" fmla="*/ 2378557 w 6180126"/>
                <a:gd name="connsiteY22" fmla="*/ 5557703 h 5738520"/>
                <a:gd name="connsiteX23" fmla="*/ 2815087 w 6180126"/>
                <a:gd name="connsiteY23" fmla="*/ 5738520 h 5738520"/>
                <a:gd name="connsiteX24" fmla="*/ 3432435 w 6180126"/>
                <a:gd name="connsiteY24" fmla="*/ 5121172 h 5738520"/>
                <a:gd name="connsiteX25" fmla="*/ 3762086 w 6180126"/>
                <a:gd name="connsiteY25" fmla="*/ 4174174 h 5738520"/>
                <a:gd name="connsiteX26" fmla="*/ 1057945 w 6180126"/>
                <a:gd name="connsiteY26" fmla="*/ 446170 h 5738520"/>
                <a:gd name="connsiteX27" fmla="*/ 966874 w 6180126"/>
                <a:gd name="connsiteY27" fmla="*/ 406366 h 5738520"/>
                <a:gd name="connsiteX28" fmla="*/ 149686 w 6180126"/>
                <a:gd name="connsiteY28" fmla="*/ 390546 h 5738520"/>
                <a:gd name="connsiteX29" fmla="*/ 57141 w 6180126"/>
                <a:gd name="connsiteY29" fmla="*/ 426797 h 5738520"/>
                <a:gd name="connsiteX30" fmla="*/ 47109 w 6180126"/>
                <a:gd name="connsiteY30" fmla="*/ 441071 h 5738520"/>
                <a:gd name="connsiteX31" fmla="*/ 33194 w 6180126"/>
                <a:gd name="connsiteY31" fmla="*/ 451595 h 5738520"/>
                <a:gd name="connsiteX32" fmla="*/ 194 w 6180126"/>
                <a:gd name="connsiteY32" fmla="*/ 545347 h 5738520"/>
                <a:gd name="connsiteX33" fmla="*/ 44512 w 6180126"/>
                <a:gd name="connsiteY33" fmla="*/ 1361485 h 5738520"/>
                <a:gd name="connsiteX34" fmla="*/ 181224 w 6180126"/>
                <a:gd name="connsiteY34" fmla="*/ 1484114 h 5738520"/>
                <a:gd name="connsiteX35" fmla="*/ 303853 w 6180126"/>
                <a:gd name="connsiteY35" fmla="*/ 1347403 h 5738520"/>
                <a:gd name="connsiteX36" fmla="*/ 274462 w 6180126"/>
                <a:gd name="connsiteY36" fmla="*/ 806170 h 5738520"/>
                <a:gd name="connsiteX37" fmla="*/ 2083827 w 6180126"/>
                <a:gd name="connsiteY37" fmla="*/ 2553477 h 5738520"/>
                <a:gd name="connsiteX38" fmla="*/ 2215635 w 6180126"/>
                <a:gd name="connsiteY38" fmla="*/ 2542749 h 5738520"/>
                <a:gd name="connsiteX39" fmla="*/ 2227826 w 6180126"/>
                <a:gd name="connsiteY39" fmla="*/ 2692538 h 5738520"/>
                <a:gd name="connsiteX40" fmla="*/ 3679027 w 6180126"/>
                <a:gd name="connsiteY40" fmla="*/ 4093965 h 5738520"/>
                <a:gd name="connsiteX41" fmla="*/ 3838904 w 6180126"/>
                <a:gd name="connsiteY41" fmla="*/ 4080953 h 5738520"/>
                <a:gd name="connsiteX42" fmla="*/ 3853691 w 6180126"/>
                <a:gd name="connsiteY42" fmla="*/ 4262637 h 5738520"/>
                <a:gd name="connsiteX43" fmla="*/ 4947077 w 6180126"/>
                <a:gd name="connsiteY43" fmla="*/ 5318521 h 5738520"/>
                <a:gd name="connsiteX44" fmla="*/ 5088246 w 6180126"/>
                <a:gd name="connsiteY44" fmla="*/ 5344589 h 5738520"/>
                <a:gd name="connsiteX45" fmla="*/ 5130700 w 6180126"/>
                <a:gd name="connsiteY45" fmla="*/ 5315318 h 5738520"/>
                <a:gd name="connsiteX46" fmla="*/ 5158472 w 6180126"/>
                <a:gd name="connsiteY46" fmla="*/ 5271868 h 5738520"/>
                <a:gd name="connsiteX47" fmla="*/ 5127496 w 6180126"/>
                <a:gd name="connsiteY47" fmla="*/ 5131695 h 5738520"/>
                <a:gd name="connsiteX48" fmla="*/ 4727483 w 6180126"/>
                <a:gd name="connsiteY48" fmla="*/ 4745402 h 5738520"/>
                <a:gd name="connsiteX49" fmla="*/ 4577235 w 6180126"/>
                <a:gd name="connsiteY49" fmla="*/ 4738438 h 5738520"/>
                <a:gd name="connsiteX50" fmla="*/ 4583363 w 6180126"/>
                <a:gd name="connsiteY50" fmla="*/ 4606224 h 5738520"/>
                <a:gd name="connsiteX51" fmla="*/ 3136907 w 6180126"/>
                <a:gd name="connsiteY51" fmla="*/ 3209379 h 5738520"/>
                <a:gd name="connsiteX52" fmla="*/ 2986787 w 6180126"/>
                <a:gd name="connsiteY52" fmla="*/ 3202422 h 5738520"/>
                <a:gd name="connsiteX53" fmla="*/ 2992909 w 6180126"/>
                <a:gd name="connsiteY53" fmla="*/ 3070321 h 5738520"/>
                <a:gd name="connsiteX54" fmla="*/ 1545747 w 6180126"/>
                <a:gd name="connsiteY54" fmla="*/ 1672794 h 5738520"/>
                <a:gd name="connsiteX55" fmla="*/ 1395629 w 6180126"/>
                <a:gd name="connsiteY55" fmla="*/ 1665835 h 5738520"/>
                <a:gd name="connsiteX56" fmla="*/ 1401751 w 6180126"/>
                <a:gd name="connsiteY56" fmla="*/ 1533737 h 5738520"/>
                <a:gd name="connsiteX57" fmla="*/ 493854 w 6180126"/>
                <a:gd name="connsiteY57" fmla="*/ 656980 h 5738520"/>
                <a:gd name="connsiteX58" fmla="*/ 961847 w 6180126"/>
                <a:gd name="connsiteY58" fmla="*/ 666039 h 5738520"/>
                <a:gd name="connsiteX59" fmla="*/ 1094196 w 6180126"/>
                <a:gd name="connsiteY59" fmla="*/ 538715 h 5738520"/>
                <a:gd name="connsiteX60" fmla="*/ 1057945 w 6180126"/>
                <a:gd name="connsiteY60" fmla="*/ 446170 h 5738520"/>
                <a:gd name="connsiteX61" fmla="*/ 2678151 w 6180126"/>
                <a:gd name="connsiteY61" fmla="*/ 309086 h 5738520"/>
                <a:gd name="connsiteX62" fmla="*/ 2688170 w 6180126"/>
                <a:gd name="connsiteY62" fmla="*/ 883271 h 5738520"/>
                <a:gd name="connsiteX63" fmla="*/ 2113986 w 6180126"/>
                <a:gd name="connsiteY63" fmla="*/ 893288 h 5738520"/>
                <a:gd name="connsiteX64" fmla="*/ 2103967 w 6180126"/>
                <a:gd name="connsiteY64" fmla="*/ 319105 h 5738520"/>
                <a:gd name="connsiteX65" fmla="*/ 2678151 w 6180126"/>
                <a:gd name="connsiteY65" fmla="*/ 309086 h 5738520"/>
                <a:gd name="connsiteX66" fmla="*/ 4269309 w 6180126"/>
                <a:gd name="connsiteY66" fmla="*/ 1845670 h 5738520"/>
                <a:gd name="connsiteX67" fmla="*/ 4279328 w 6180126"/>
                <a:gd name="connsiteY67" fmla="*/ 2419854 h 5738520"/>
                <a:gd name="connsiteX68" fmla="*/ 3705144 w 6180126"/>
                <a:gd name="connsiteY68" fmla="*/ 2429872 h 5738520"/>
                <a:gd name="connsiteX69" fmla="*/ 3695125 w 6180126"/>
                <a:gd name="connsiteY69" fmla="*/ 1855689 h 5738520"/>
                <a:gd name="connsiteX70" fmla="*/ 4269309 w 6180126"/>
                <a:gd name="connsiteY70" fmla="*/ 1845670 h 5738520"/>
                <a:gd name="connsiteX71" fmla="*/ 5860467 w 6180126"/>
                <a:gd name="connsiteY71" fmla="*/ 3382254 h 5738520"/>
                <a:gd name="connsiteX72" fmla="*/ 5870486 w 6180126"/>
                <a:gd name="connsiteY72" fmla="*/ 3956438 h 5738520"/>
                <a:gd name="connsiteX73" fmla="*/ 5296302 w 6180126"/>
                <a:gd name="connsiteY73" fmla="*/ 3966456 h 5738520"/>
                <a:gd name="connsiteX74" fmla="*/ 5286283 w 6180126"/>
                <a:gd name="connsiteY74" fmla="*/ 3392272 h 5738520"/>
                <a:gd name="connsiteX75" fmla="*/ 5860467 w 6180126"/>
                <a:gd name="connsiteY75" fmla="*/ 3382254 h 5738520"/>
                <a:gd name="connsiteX76" fmla="*/ 2801492 w 6180126"/>
                <a:gd name="connsiteY76" fmla="*/ 165861 h 5738520"/>
                <a:gd name="connsiteX77" fmla="*/ 2358919 w 6180126"/>
                <a:gd name="connsiteY77" fmla="*/ 383 h 5738520"/>
                <a:gd name="connsiteX78" fmla="*/ 2358919 w 6180126"/>
                <a:gd name="connsiteY78" fmla="*/ 383 h 5738520"/>
                <a:gd name="connsiteX79" fmla="*/ 1763483 w 6180126"/>
                <a:gd name="connsiteY79" fmla="*/ 638892 h 5738520"/>
                <a:gd name="connsiteX80" fmla="*/ 1467070 w 6180126"/>
                <a:gd name="connsiteY80" fmla="*/ 1596814 h 5738520"/>
                <a:gd name="connsiteX81" fmla="*/ 2401992 w 6180126"/>
                <a:gd name="connsiteY81" fmla="*/ 1234327 h 5738520"/>
                <a:gd name="connsiteX82" fmla="*/ 2997428 w 6180126"/>
                <a:gd name="connsiteY82" fmla="*/ 595818 h 5738520"/>
                <a:gd name="connsiteX83" fmla="*/ 2801492 w 6180126"/>
                <a:gd name="connsiteY83" fmla="*/ 165861 h 5738520"/>
                <a:gd name="connsiteX84" fmla="*/ 4392650 w 6180126"/>
                <a:gd name="connsiteY84" fmla="*/ 1702445 h 5738520"/>
                <a:gd name="connsiteX85" fmla="*/ 3950077 w 6180126"/>
                <a:gd name="connsiteY85" fmla="*/ 1536966 h 5738520"/>
                <a:gd name="connsiteX86" fmla="*/ 3950077 w 6180126"/>
                <a:gd name="connsiteY86" fmla="*/ 1536967 h 5738520"/>
                <a:gd name="connsiteX87" fmla="*/ 3354641 w 6180126"/>
                <a:gd name="connsiteY87" fmla="*/ 2175476 h 5738520"/>
                <a:gd name="connsiteX88" fmla="*/ 3058228 w 6180126"/>
                <a:gd name="connsiteY88" fmla="*/ 3133398 h 5738520"/>
                <a:gd name="connsiteX89" fmla="*/ 3993150 w 6180126"/>
                <a:gd name="connsiteY89" fmla="*/ 2770911 h 5738520"/>
                <a:gd name="connsiteX90" fmla="*/ 4588586 w 6180126"/>
                <a:gd name="connsiteY90" fmla="*/ 2132402 h 5738520"/>
                <a:gd name="connsiteX91" fmla="*/ 4392650 w 6180126"/>
                <a:gd name="connsiteY91" fmla="*/ 1702445 h 5738520"/>
                <a:gd name="connsiteX92" fmla="*/ 5983807 w 6180126"/>
                <a:gd name="connsiteY92" fmla="*/ 3239028 h 5738520"/>
                <a:gd name="connsiteX93" fmla="*/ 5541234 w 6180126"/>
                <a:gd name="connsiteY93" fmla="*/ 3073550 h 5738520"/>
                <a:gd name="connsiteX94" fmla="*/ 5541234 w 6180126"/>
                <a:gd name="connsiteY94" fmla="*/ 3073550 h 5738520"/>
                <a:gd name="connsiteX95" fmla="*/ 4945799 w 6180126"/>
                <a:gd name="connsiteY95" fmla="*/ 3712060 h 5738520"/>
                <a:gd name="connsiteX96" fmla="*/ 4649386 w 6180126"/>
                <a:gd name="connsiteY96" fmla="*/ 4669982 h 5738520"/>
                <a:gd name="connsiteX97" fmla="*/ 5584308 w 6180126"/>
                <a:gd name="connsiteY97" fmla="*/ 4307494 h 5738520"/>
                <a:gd name="connsiteX98" fmla="*/ 6179743 w 6180126"/>
                <a:gd name="connsiteY98" fmla="*/ 3668985 h 5738520"/>
                <a:gd name="connsiteX99" fmla="*/ 5983807 w 6180126"/>
                <a:gd name="connsiteY99" fmla="*/ 3239028 h 5738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180126" h="5738520">
                  <a:moveTo>
                    <a:pt x="1472974" y="3291828"/>
                  </a:moveTo>
                  <a:cubicBezTo>
                    <a:pt x="1634297" y="3447618"/>
                    <a:pt x="1638783" y="3704688"/>
                    <a:pt x="1482993" y="3866011"/>
                  </a:cubicBezTo>
                  <a:cubicBezTo>
                    <a:pt x="1327202" y="4027335"/>
                    <a:pt x="1070132" y="4031820"/>
                    <a:pt x="908809" y="3876030"/>
                  </a:cubicBezTo>
                  <a:cubicBezTo>
                    <a:pt x="747485" y="3720240"/>
                    <a:pt x="743000" y="3463169"/>
                    <a:pt x="898790" y="3301846"/>
                  </a:cubicBezTo>
                  <a:cubicBezTo>
                    <a:pt x="1054580" y="3140523"/>
                    <a:pt x="1311651" y="3136037"/>
                    <a:pt x="1472974" y="3291828"/>
                  </a:cubicBezTo>
                  <a:close/>
                  <a:moveTo>
                    <a:pt x="3081557" y="4845239"/>
                  </a:moveTo>
                  <a:cubicBezTo>
                    <a:pt x="3242880" y="5001029"/>
                    <a:pt x="3247365" y="5258099"/>
                    <a:pt x="3091576" y="5419423"/>
                  </a:cubicBezTo>
                  <a:cubicBezTo>
                    <a:pt x="2935785" y="5580746"/>
                    <a:pt x="2678714" y="5585231"/>
                    <a:pt x="2517392" y="5429441"/>
                  </a:cubicBezTo>
                  <a:cubicBezTo>
                    <a:pt x="2356068" y="5273651"/>
                    <a:pt x="2351583" y="5016581"/>
                    <a:pt x="2507373" y="4855257"/>
                  </a:cubicBezTo>
                  <a:cubicBezTo>
                    <a:pt x="2663163" y="4693934"/>
                    <a:pt x="2920234" y="4689449"/>
                    <a:pt x="3081557" y="4845239"/>
                  </a:cubicBezTo>
                  <a:close/>
                  <a:moveTo>
                    <a:pt x="2153503" y="2620762"/>
                  </a:moveTo>
                  <a:cubicBezTo>
                    <a:pt x="1837837" y="2840530"/>
                    <a:pt x="1522170" y="2950413"/>
                    <a:pt x="1206504" y="2950413"/>
                  </a:cubicBezTo>
                  <a:cubicBezTo>
                    <a:pt x="865553" y="2950413"/>
                    <a:pt x="589156" y="3226809"/>
                    <a:pt x="589156" y="3567761"/>
                  </a:cubicBezTo>
                  <a:lnTo>
                    <a:pt x="589156" y="3567761"/>
                  </a:lnTo>
                  <a:cubicBezTo>
                    <a:pt x="589156" y="3738237"/>
                    <a:pt x="658255" y="3892574"/>
                    <a:pt x="769974" y="4004292"/>
                  </a:cubicBezTo>
                  <a:cubicBezTo>
                    <a:pt x="881691" y="4116010"/>
                    <a:pt x="1036028" y="4185109"/>
                    <a:pt x="1206504" y="4185109"/>
                  </a:cubicBezTo>
                  <a:cubicBezTo>
                    <a:pt x="1547456" y="4185109"/>
                    <a:pt x="1823852" y="3908713"/>
                    <a:pt x="1823852" y="3567761"/>
                  </a:cubicBezTo>
                  <a:cubicBezTo>
                    <a:pt x="1823852" y="3252095"/>
                    <a:pt x="1933735" y="2936428"/>
                    <a:pt x="2153503" y="2620762"/>
                  </a:cubicBezTo>
                  <a:close/>
                  <a:moveTo>
                    <a:pt x="3762086" y="4174174"/>
                  </a:moveTo>
                  <a:cubicBezTo>
                    <a:pt x="3446420" y="4393941"/>
                    <a:pt x="3130753" y="4503824"/>
                    <a:pt x="2815087" y="4503825"/>
                  </a:cubicBezTo>
                  <a:cubicBezTo>
                    <a:pt x="2474136" y="4503825"/>
                    <a:pt x="2197739" y="4780221"/>
                    <a:pt x="2197739" y="5121172"/>
                  </a:cubicBezTo>
                  <a:lnTo>
                    <a:pt x="2197739" y="5121173"/>
                  </a:lnTo>
                  <a:cubicBezTo>
                    <a:pt x="2197739" y="5291648"/>
                    <a:pt x="2266838" y="5445986"/>
                    <a:pt x="2378557" y="5557703"/>
                  </a:cubicBezTo>
                  <a:cubicBezTo>
                    <a:pt x="2490274" y="5669421"/>
                    <a:pt x="2644611" y="5738520"/>
                    <a:pt x="2815087" y="5738520"/>
                  </a:cubicBezTo>
                  <a:cubicBezTo>
                    <a:pt x="3156039" y="5738520"/>
                    <a:pt x="3432435" y="5462124"/>
                    <a:pt x="3432435" y="5121172"/>
                  </a:cubicBezTo>
                  <a:cubicBezTo>
                    <a:pt x="3432435" y="4805506"/>
                    <a:pt x="3542318" y="4489839"/>
                    <a:pt x="3762086" y="4174174"/>
                  </a:cubicBezTo>
                  <a:close/>
                  <a:moveTo>
                    <a:pt x="1057945" y="446170"/>
                  </a:moveTo>
                  <a:cubicBezTo>
                    <a:pt x="1034904" y="422220"/>
                    <a:pt x="1002727" y="407059"/>
                    <a:pt x="966874" y="406366"/>
                  </a:cubicBezTo>
                  <a:lnTo>
                    <a:pt x="149686" y="390546"/>
                  </a:lnTo>
                  <a:cubicBezTo>
                    <a:pt x="113832" y="389853"/>
                    <a:pt x="81092" y="403756"/>
                    <a:pt x="57141" y="426797"/>
                  </a:cubicBezTo>
                  <a:lnTo>
                    <a:pt x="47109" y="441071"/>
                  </a:lnTo>
                  <a:lnTo>
                    <a:pt x="33194" y="451595"/>
                  </a:lnTo>
                  <a:cubicBezTo>
                    <a:pt x="11003" y="476334"/>
                    <a:pt x="-1751" y="509540"/>
                    <a:pt x="194" y="545347"/>
                  </a:cubicBezTo>
                  <a:lnTo>
                    <a:pt x="44512" y="1361485"/>
                  </a:lnTo>
                  <a:cubicBezTo>
                    <a:pt x="48402" y="1433100"/>
                    <a:pt x="109610" y="1488003"/>
                    <a:pt x="181224" y="1484114"/>
                  </a:cubicBezTo>
                  <a:cubicBezTo>
                    <a:pt x="252838" y="1480225"/>
                    <a:pt x="307741" y="1419017"/>
                    <a:pt x="303853" y="1347403"/>
                  </a:cubicBezTo>
                  <a:lnTo>
                    <a:pt x="274462" y="806170"/>
                  </a:lnTo>
                  <a:lnTo>
                    <a:pt x="2083827" y="2553477"/>
                  </a:lnTo>
                  <a:lnTo>
                    <a:pt x="2215635" y="2542749"/>
                  </a:lnTo>
                  <a:lnTo>
                    <a:pt x="2227826" y="2692538"/>
                  </a:lnTo>
                  <a:lnTo>
                    <a:pt x="3679027" y="4093965"/>
                  </a:lnTo>
                  <a:lnTo>
                    <a:pt x="3838904" y="4080953"/>
                  </a:lnTo>
                  <a:lnTo>
                    <a:pt x="3853691" y="4262637"/>
                  </a:lnTo>
                  <a:lnTo>
                    <a:pt x="4947077" y="5318521"/>
                  </a:lnTo>
                  <a:cubicBezTo>
                    <a:pt x="4985770" y="5355887"/>
                    <a:pt x="5041687" y="5364422"/>
                    <a:pt x="5088246" y="5344589"/>
                  </a:cubicBezTo>
                  <a:lnTo>
                    <a:pt x="5130700" y="5315318"/>
                  </a:lnTo>
                  <a:lnTo>
                    <a:pt x="5158472" y="5271868"/>
                  </a:lnTo>
                  <a:cubicBezTo>
                    <a:pt x="5176670" y="5224646"/>
                    <a:pt x="5166189" y="5169061"/>
                    <a:pt x="5127496" y="5131695"/>
                  </a:cubicBezTo>
                  <a:lnTo>
                    <a:pt x="4727483" y="4745402"/>
                  </a:lnTo>
                  <a:lnTo>
                    <a:pt x="4577235" y="4738438"/>
                  </a:lnTo>
                  <a:lnTo>
                    <a:pt x="4583363" y="4606224"/>
                  </a:lnTo>
                  <a:lnTo>
                    <a:pt x="3136907" y="3209379"/>
                  </a:lnTo>
                  <a:lnTo>
                    <a:pt x="2986787" y="3202422"/>
                  </a:lnTo>
                  <a:lnTo>
                    <a:pt x="2992909" y="3070321"/>
                  </a:lnTo>
                  <a:lnTo>
                    <a:pt x="1545747" y="1672794"/>
                  </a:lnTo>
                  <a:lnTo>
                    <a:pt x="1395629" y="1665835"/>
                  </a:lnTo>
                  <a:lnTo>
                    <a:pt x="1401751" y="1533737"/>
                  </a:lnTo>
                  <a:lnTo>
                    <a:pt x="493854" y="656980"/>
                  </a:lnTo>
                  <a:lnTo>
                    <a:pt x="961847" y="666039"/>
                  </a:lnTo>
                  <a:cubicBezTo>
                    <a:pt x="1033552" y="667427"/>
                    <a:pt x="1092809" y="610423"/>
                    <a:pt x="1094196" y="538715"/>
                  </a:cubicBezTo>
                  <a:cubicBezTo>
                    <a:pt x="1094891" y="502862"/>
                    <a:pt x="1080987" y="470122"/>
                    <a:pt x="1057945" y="446170"/>
                  </a:cubicBezTo>
                  <a:close/>
                  <a:moveTo>
                    <a:pt x="2678151" y="309086"/>
                  </a:moveTo>
                  <a:cubicBezTo>
                    <a:pt x="2839475" y="464876"/>
                    <a:pt x="2843960" y="721947"/>
                    <a:pt x="2688170" y="883271"/>
                  </a:cubicBezTo>
                  <a:cubicBezTo>
                    <a:pt x="2532380" y="1044593"/>
                    <a:pt x="2275310" y="1049079"/>
                    <a:pt x="2113986" y="893288"/>
                  </a:cubicBezTo>
                  <a:cubicBezTo>
                    <a:pt x="1952663" y="737498"/>
                    <a:pt x="1948177" y="480428"/>
                    <a:pt x="2103967" y="319105"/>
                  </a:cubicBezTo>
                  <a:cubicBezTo>
                    <a:pt x="2259758" y="157782"/>
                    <a:pt x="2516828" y="153296"/>
                    <a:pt x="2678151" y="309086"/>
                  </a:cubicBezTo>
                  <a:close/>
                  <a:moveTo>
                    <a:pt x="4269309" y="1845670"/>
                  </a:moveTo>
                  <a:cubicBezTo>
                    <a:pt x="4430633" y="2001460"/>
                    <a:pt x="4435118" y="2258530"/>
                    <a:pt x="4279328" y="2419854"/>
                  </a:cubicBezTo>
                  <a:cubicBezTo>
                    <a:pt x="4123538" y="2581177"/>
                    <a:pt x="3866467" y="2585663"/>
                    <a:pt x="3705144" y="2429872"/>
                  </a:cubicBezTo>
                  <a:cubicBezTo>
                    <a:pt x="3543821" y="2274082"/>
                    <a:pt x="3539335" y="2017012"/>
                    <a:pt x="3695125" y="1855689"/>
                  </a:cubicBezTo>
                  <a:cubicBezTo>
                    <a:pt x="3850916" y="1694366"/>
                    <a:pt x="4107986" y="1689880"/>
                    <a:pt x="4269309" y="1845670"/>
                  </a:cubicBezTo>
                  <a:close/>
                  <a:moveTo>
                    <a:pt x="5860467" y="3382254"/>
                  </a:moveTo>
                  <a:cubicBezTo>
                    <a:pt x="6021790" y="3538044"/>
                    <a:pt x="6026276" y="3795114"/>
                    <a:pt x="5870486" y="3956438"/>
                  </a:cubicBezTo>
                  <a:cubicBezTo>
                    <a:pt x="5714695" y="4117761"/>
                    <a:pt x="5457625" y="4122246"/>
                    <a:pt x="5296302" y="3966456"/>
                  </a:cubicBezTo>
                  <a:cubicBezTo>
                    <a:pt x="5134978" y="3810666"/>
                    <a:pt x="5130493" y="3553596"/>
                    <a:pt x="5286283" y="3392272"/>
                  </a:cubicBezTo>
                  <a:cubicBezTo>
                    <a:pt x="5442073" y="3230949"/>
                    <a:pt x="5699144" y="3226464"/>
                    <a:pt x="5860467" y="3382254"/>
                  </a:cubicBezTo>
                  <a:close/>
                  <a:moveTo>
                    <a:pt x="2801492" y="165861"/>
                  </a:moveTo>
                  <a:cubicBezTo>
                    <a:pt x="2685945" y="58108"/>
                    <a:pt x="2529290" y="-5565"/>
                    <a:pt x="2358919" y="383"/>
                  </a:cubicBezTo>
                  <a:lnTo>
                    <a:pt x="2358919" y="383"/>
                  </a:lnTo>
                  <a:cubicBezTo>
                    <a:pt x="2018175" y="12278"/>
                    <a:pt x="1751589" y="298148"/>
                    <a:pt x="1763483" y="638892"/>
                  </a:cubicBezTo>
                  <a:cubicBezTo>
                    <a:pt x="1774496" y="954366"/>
                    <a:pt x="1675692" y="1273673"/>
                    <a:pt x="1467070" y="1596814"/>
                  </a:cubicBezTo>
                  <a:cubicBezTo>
                    <a:pt x="1774877" y="1366168"/>
                    <a:pt x="2086519" y="1245339"/>
                    <a:pt x="2401992" y="1234327"/>
                  </a:cubicBezTo>
                  <a:cubicBezTo>
                    <a:pt x="2742737" y="1222432"/>
                    <a:pt x="3009322" y="936562"/>
                    <a:pt x="2997428" y="595818"/>
                  </a:cubicBezTo>
                  <a:cubicBezTo>
                    <a:pt x="2991480" y="425446"/>
                    <a:pt x="2917039" y="273614"/>
                    <a:pt x="2801492" y="165861"/>
                  </a:cubicBezTo>
                  <a:close/>
                  <a:moveTo>
                    <a:pt x="4392650" y="1702445"/>
                  </a:moveTo>
                  <a:cubicBezTo>
                    <a:pt x="4277103" y="1594692"/>
                    <a:pt x="4120448" y="1531019"/>
                    <a:pt x="3950077" y="1536966"/>
                  </a:cubicBezTo>
                  <a:lnTo>
                    <a:pt x="3950077" y="1536967"/>
                  </a:lnTo>
                  <a:cubicBezTo>
                    <a:pt x="3609332" y="1548861"/>
                    <a:pt x="3342747" y="1834732"/>
                    <a:pt x="3354641" y="2175476"/>
                  </a:cubicBezTo>
                  <a:cubicBezTo>
                    <a:pt x="3365654" y="2490950"/>
                    <a:pt x="3266850" y="2810257"/>
                    <a:pt x="3058228" y="3133398"/>
                  </a:cubicBezTo>
                  <a:cubicBezTo>
                    <a:pt x="3366035" y="2902752"/>
                    <a:pt x="3677677" y="2781923"/>
                    <a:pt x="3993150" y="2770911"/>
                  </a:cubicBezTo>
                  <a:cubicBezTo>
                    <a:pt x="4333895" y="2759016"/>
                    <a:pt x="4600480" y="2473146"/>
                    <a:pt x="4588586" y="2132402"/>
                  </a:cubicBezTo>
                  <a:cubicBezTo>
                    <a:pt x="4582638" y="1962030"/>
                    <a:pt x="4508197" y="1810197"/>
                    <a:pt x="4392650" y="1702445"/>
                  </a:cubicBezTo>
                  <a:close/>
                  <a:moveTo>
                    <a:pt x="5983807" y="3239028"/>
                  </a:moveTo>
                  <a:cubicBezTo>
                    <a:pt x="5868260" y="3131276"/>
                    <a:pt x="5711606" y="3067603"/>
                    <a:pt x="5541234" y="3073550"/>
                  </a:cubicBezTo>
                  <a:lnTo>
                    <a:pt x="5541234" y="3073550"/>
                  </a:lnTo>
                  <a:cubicBezTo>
                    <a:pt x="5200490" y="3085445"/>
                    <a:pt x="4933905" y="3371316"/>
                    <a:pt x="4945799" y="3712060"/>
                  </a:cubicBezTo>
                  <a:cubicBezTo>
                    <a:pt x="4956811" y="4027534"/>
                    <a:pt x="4858007" y="4346841"/>
                    <a:pt x="4649386" y="4669982"/>
                  </a:cubicBezTo>
                  <a:cubicBezTo>
                    <a:pt x="4957193" y="4439336"/>
                    <a:pt x="5268834" y="4318507"/>
                    <a:pt x="5584308" y="4307494"/>
                  </a:cubicBezTo>
                  <a:cubicBezTo>
                    <a:pt x="5925053" y="4295600"/>
                    <a:pt x="6191638" y="4009730"/>
                    <a:pt x="6179743" y="3668985"/>
                  </a:cubicBezTo>
                  <a:cubicBezTo>
                    <a:pt x="6173796" y="3498613"/>
                    <a:pt x="6099355" y="3346781"/>
                    <a:pt x="5983807" y="3239028"/>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sp>
        <p:nvSpPr>
          <p:cNvPr id="22" name="Espace réservé du contenu 2">
            <a:extLst>
              <a:ext uri="{FF2B5EF4-FFF2-40B4-BE49-F238E27FC236}">
                <a16:creationId xmlns:a16="http://schemas.microsoft.com/office/drawing/2014/main" id="{DE26F3A4-6DD7-4675-9E8F-DC44A8011012}"/>
              </a:ext>
            </a:extLst>
          </p:cNvPr>
          <p:cNvSpPr txBox="1">
            <a:spLocks/>
          </p:cNvSpPr>
          <p:nvPr/>
        </p:nvSpPr>
        <p:spPr>
          <a:xfrm>
            <a:off x="582041" y="2079754"/>
            <a:ext cx="11296663" cy="2215559"/>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accent1">
                    <a:lumMod val="75000"/>
                  </a:schemeClr>
                </a:solidFill>
                <a:latin typeface="Roboto" pitchFamily="2" charset="0"/>
                <a:ea typeface="Roboto" pitchFamily="2"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500"/>
              </a:spcBef>
              <a:buFontTx/>
              <a:buNone/>
              <a:defRPr sz="2400" kern="1200">
                <a:solidFill>
                  <a:schemeClr val="tx1"/>
                </a:solidFill>
                <a:latin typeface="Roboto" pitchFamily="2" charset="0"/>
                <a:ea typeface="Roboto"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endParaRPr lang="en-US" sz="2400" b="1" dirty="0">
              <a:solidFill>
                <a:schemeClr val="tx1"/>
              </a:solidFill>
            </a:endParaRPr>
          </a:p>
        </p:txBody>
      </p:sp>
      <p:cxnSp>
        <p:nvCxnSpPr>
          <p:cNvPr id="21" name="OTLSHAPE_M_3cd4db8216b54fe4be2c1beee9bac70a_Connector1">
            <a:extLst>
              <a:ext uri="{FF2B5EF4-FFF2-40B4-BE49-F238E27FC236}">
                <a16:creationId xmlns:a16="http://schemas.microsoft.com/office/drawing/2014/main" id="{7D9CC8D8-AE0E-4693-8588-8EFF48859574}"/>
              </a:ext>
            </a:extLst>
          </p:cNvPr>
          <p:cNvCxnSpPr/>
          <p:nvPr>
            <p:custDataLst>
              <p:tags r:id="rId1"/>
            </p:custDataLst>
          </p:nvPr>
        </p:nvCxnSpPr>
        <p:spPr>
          <a:xfrm>
            <a:off x="8188313" y="4495800"/>
            <a:ext cx="0" cy="1425321"/>
          </a:xfrm>
          <a:prstGeom prst="line">
            <a:avLst/>
          </a:prstGeom>
          <a:ln w="9525" cap="flat" cmpd="sng" algn="ctr">
            <a:solidFill>
              <a:srgbClr val="FC00FC">
                <a:alpha val="49804"/>
              </a:srgb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OTLSHAPE_M_6715f76be01948e2a4083317f1807f0a_Connector1">
            <a:extLst>
              <a:ext uri="{FF2B5EF4-FFF2-40B4-BE49-F238E27FC236}">
                <a16:creationId xmlns:a16="http://schemas.microsoft.com/office/drawing/2014/main" id="{01DA5A93-0C4D-4B8E-AE47-0BAA8D74318A}"/>
              </a:ext>
            </a:extLst>
          </p:cNvPr>
          <p:cNvCxnSpPr/>
          <p:nvPr>
            <p:custDataLst>
              <p:tags r:id="rId2"/>
            </p:custDataLst>
          </p:nvPr>
        </p:nvCxnSpPr>
        <p:spPr>
          <a:xfrm>
            <a:off x="8188313" y="4495800"/>
            <a:ext cx="0" cy="619040"/>
          </a:xfrm>
          <a:prstGeom prst="line">
            <a:avLst/>
          </a:prstGeom>
          <a:ln w="9525" cap="flat" cmpd="sng" algn="ctr">
            <a:solidFill>
              <a:srgbClr val="FC00FC">
                <a:alpha val="49804"/>
              </a:srgb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OTLSHAPE_M_60b85e6682d54c10986bf154d6377ff7_Connector2">
            <a:extLst>
              <a:ext uri="{FF2B5EF4-FFF2-40B4-BE49-F238E27FC236}">
                <a16:creationId xmlns:a16="http://schemas.microsoft.com/office/drawing/2014/main" id="{EF2F06FD-0143-4AD2-817E-535CBC0C18C3}"/>
              </a:ext>
            </a:extLst>
          </p:cNvPr>
          <p:cNvCxnSpPr/>
          <p:nvPr>
            <p:custDataLst>
              <p:tags r:id="rId3"/>
            </p:custDataLst>
          </p:nvPr>
        </p:nvCxnSpPr>
        <p:spPr>
          <a:xfrm>
            <a:off x="8069566" y="5062643"/>
            <a:ext cx="0" cy="1579499"/>
          </a:xfrm>
          <a:prstGeom prst="line">
            <a:avLst/>
          </a:prstGeom>
          <a:ln w="9525" cap="flat" cmpd="sng" algn="ctr">
            <a:solidFill>
              <a:srgbClr val="FC00FC">
                <a:alpha val="49804"/>
              </a:srgb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 name="OTLSHAPE_M_60b85e6682d54c10986bf154d6377ff7_Connector1">
            <a:extLst>
              <a:ext uri="{FF2B5EF4-FFF2-40B4-BE49-F238E27FC236}">
                <a16:creationId xmlns:a16="http://schemas.microsoft.com/office/drawing/2014/main" id="{D0936D2A-324F-402F-AECD-F71DBD0BB376}"/>
              </a:ext>
            </a:extLst>
          </p:cNvPr>
          <p:cNvCxnSpPr/>
          <p:nvPr>
            <p:custDataLst>
              <p:tags r:id="rId4"/>
            </p:custDataLst>
          </p:nvPr>
        </p:nvCxnSpPr>
        <p:spPr>
          <a:xfrm>
            <a:off x="8069566" y="4495800"/>
            <a:ext cx="0" cy="396325"/>
          </a:xfrm>
          <a:prstGeom prst="line">
            <a:avLst/>
          </a:prstGeom>
          <a:ln w="9525" cap="flat" cmpd="sng" algn="ctr">
            <a:solidFill>
              <a:srgbClr val="FC00FC">
                <a:alpha val="49804"/>
              </a:srgb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OTLSHAPE_M_2bcf055331c94b4db38ace659e12a779_Connector4">
            <a:extLst>
              <a:ext uri="{FF2B5EF4-FFF2-40B4-BE49-F238E27FC236}">
                <a16:creationId xmlns:a16="http://schemas.microsoft.com/office/drawing/2014/main" id="{455C6559-3D08-4A69-B2CB-034DA22F10F3}"/>
              </a:ext>
            </a:extLst>
          </p:cNvPr>
          <p:cNvCxnSpPr/>
          <p:nvPr>
            <p:custDataLst>
              <p:tags r:id="rId5"/>
            </p:custDataLst>
          </p:nvPr>
        </p:nvCxnSpPr>
        <p:spPr>
          <a:xfrm>
            <a:off x="5694609" y="6432973"/>
            <a:ext cx="0" cy="25400"/>
          </a:xfrm>
          <a:prstGeom prst="line">
            <a:avLst/>
          </a:prstGeom>
          <a:ln w="9525" cap="flat" cmpd="sng" algn="ctr">
            <a:solidFill>
              <a:srgbClr val="96D642">
                <a:alpha val="49804"/>
              </a:srgb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7" name="OTLSHAPE_M_2bcf055331c94b4db38ace659e12a779_Connector3">
            <a:extLst>
              <a:ext uri="{FF2B5EF4-FFF2-40B4-BE49-F238E27FC236}">
                <a16:creationId xmlns:a16="http://schemas.microsoft.com/office/drawing/2014/main" id="{E11D3FD4-6BA9-4DB5-887C-1AA2D10F642C}"/>
              </a:ext>
            </a:extLst>
          </p:cNvPr>
          <p:cNvCxnSpPr/>
          <p:nvPr>
            <p:custDataLst>
              <p:tags r:id="rId6"/>
            </p:custDataLst>
          </p:nvPr>
        </p:nvCxnSpPr>
        <p:spPr>
          <a:xfrm>
            <a:off x="5694609" y="6163649"/>
            <a:ext cx="0" cy="114300"/>
          </a:xfrm>
          <a:prstGeom prst="line">
            <a:avLst/>
          </a:prstGeom>
          <a:ln w="9525" cap="flat" cmpd="sng" algn="ctr">
            <a:solidFill>
              <a:srgbClr val="96D642">
                <a:alpha val="49804"/>
              </a:srgb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8" name="OTLSHAPE_M_2bcf055331c94b4db38ace659e12a779_Connector2">
            <a:extLst>
              <a:ext uri="{FF2B5EF4-FFF2-40B4-BE49-F238E27FC236}">
                <a16:creationId xmlns:a16="http://schemas.microsoft.com/office/drawing/2014/main" id="{7D8A29CF-B34D-42CB-8017-856DD20AA408}"/>
              </a:ext>
            </a:extLst>
          </p:cNvPr>
          <p:cNvCxnSpPr/>
          <p:nvPr>
            <p:custDataLst>
              <p:tags r:id="rId7"/>
            </p:custDataLst>
          </p:nvPr>
        </p:nvCxnSpPr>
        <p:spPr>
          <a:xfrm>
            <a:off x="5694609" y="5967730"/>
            <a:ext cx="0" cy="25400"/>
          </a:xfrm>
          <a:prstGeom prst="line">
            <a:avLst/>
          </a:prstGeom>
          <a:ln w="9525" cap="flat" cmpd="sng" algn="ctr">
            <a:solidFill>
              <a:srgbClr val="96D642">
                <a:alpha val="49804"/>
              </a:srgb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OTLSHAPE_M_2bcf055331c94b4db38ace659e12a779_Connector1">
            <a:extLst>
              <a:ext uri="{FF2B5EF4-FFF2-40B4-BE49-F238E27FC236}">
                <a16:creationId xmlns:a16="http://schemas.microsoft.com/office/drawing/2014/main" id="{D35784ED-919E-4B57-A0E2-1657D27A1D66}"/>
              </a:ext>
            </a:extLst>
          </p:cNvPr>
          <p:cNvCxnSpPr/>
          <p:nvPr>
            <p:custDataLst>
              <p:tags r:id="rId8"/>
            </p:custDataLst>
          </p:nvPr>
        </p:nvCxnSpPr>
        <p:spPr>
          <a:xfrm>
            <a:off x="5694609" y="4495800"/>
            <a:ext cx="0" cy="1316905"/>
          </a:xfrm>
          <a:prstGeom prst="line">
            <a:avLst/>
          </a:prstGeom>
          <a:ln w="9525" cap="flat" cmpd="sng" algn="ctr">
            <a:solidFill>
              <a:srgbClr val="96D642">
                <a:alpha val="49804"/>
              </a:srgb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0" name="OTLSHAPE_M_81d763ee68374f6d825b0561179efcd8_Connector1">
            <a:extLst>
              <a:ext uri="{FF2B5EF4-FFF2-40B4-BE49-F238E27FC236}">
                <a16:creationId xmlns:a16="http://schemas.microsoft.com/office/drawing/2014/main" id="{6CCEA2C6-E652-4B64-BCEA-4D11A6EBFF0E}"/>
              </a:ext>
            </a:extLst>
          </p:cNvPr>
          <p:cNvCxnSpPr/>
          <p:nvPr>
            <p:custDataLst>
              <p:tags r:id="rId9"/>
            </p:custDataLst>
          </p:nvPr>
        </p:nvCxnSpPr>
        <p:spPr>
          <a:xfrm>
            <a:off x="5575861" y="4495800"/>
            <a:ext cx="0" cy="999024"/>
          </a:xfrm>
          <a:prstGeom prst="line">
            <a:avLst/>
          </a:prstGeom>
          <a:ln w="9525" cap="flat" cmpd="sng" algn="ctr">
            <a:solidFill>
              <a:srgbClr val="96D642">
                <a:alpha val="49804"/>
              </a:srgb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1" name="OTLSHAPE_M_d234c89faf0a477ab2ea174d31864493_Connector1">
            <a:extLst>
              <a:ext uri="{FF2B5EF4-FFF2-40B4-BE49-F238E27FC236}">
                <a16:creationId xmlns:a16="http://schemas.microsoft.com/office/drawing/2014/main" id="{25D2B034-FF49-491E-AD9B-75F5078EBD49}"/>
              </a:ext>
            </a:extLst>
          </p:cNvPr>
          <p:cNvCxnSpPr/>
          <p:nvPr>
            <p:custDataLst>
              <p:tags r:id="rId10"/>
            </p:custDataLst>
          </p:nvPr>
        </p:nvCxnSpPr>
        <p:spPr>
          <a:xfrm>
            <a:off x="5575861" y="4495800"/>
            <a:ext cx="0" cy="448522"/>
          </a:xfrm>
          <a:prstGeom prst="line">
            <a:avLst/>
          </a:prstGeom>
          <a:ln w="9525" cap="flat" cmpd="sng" algn="ctr">
            <a:solidFill>
              <a:srgbClr val="96D642">
                <a:alpha val="49804"/>
              </a:srgb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2" name="OTLSHAPE_M_9d426a4adf99409bb8b50161277d9fbd_Connector1">
            <a:extLst>
              <a:ext uri="{FF2B5EF4-FFF2-40B4-BE49-F238E27FC236}">
                <a16:creationId xmlns:a16="http://schemas.microsoft.com/office/drawing/2014/main" id="{A865B07B-9564-47C2-8F37-0B49B475423A}"/>
              </a:ext>
            </a:extLst>
          </p:cNvPr>
          <p:cNvCxnSpPr/>
          <p:nvPr>
            <p:custDataLst>
              <p:tags r:id="rId11"/>
            </p:custDataLst>
          </p:nvPr>
        </p:nvCxnSpPr>
        <p:spPr>
          <a:xfrm>
            <a:off x="5457113" y="4495800"/>
            <a:ext cx="0" cy="1549527"/>
          </a:xfrm>
          <a:prstGeom prst="line">
            <a:avLst/>
          </a:prstGeom>
          <a:ln w="9525" cap="flat" cmpd="sng" algn="ctr">
            <a:solidFill>
              <a:srgbClr val="96D642">
                <a:alpha val="49804"/>
              </a:srgb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3" name="OTLSHAPE_M_6d5dec2ff6ba4b79b790cb12e33b3170_Connector1">
            <a:extLst>
              <a:ext uri="{FF2B5EF4-FFF2-40B4-BE49-F238E27FC236}">
                <a16:creationId xmlns:a16="http://schemas.microsoft.com/office/drawing/2014/main" id="{C986A148-EAE2-4C2C-9E89-75695D2025B4}"/>
              </a:ext>
            </a:extLst>
          </p:cNvPr>
          <p:cNvCxnSpPr/>
          <p:nvPr>
            <p:custDataLst>
              <p:tags r:id="rId12"/>
            </p:custDataLst>
          </p:nvPr>
        </p:nvCxnSpPr>
        <p:spPr>
          <a:xfrm>
            <a:off x="5219617" y="4495800"/>
            <a:ext cx="0" cy="2014770"/>
          </a:xfrm>
          <a:prstGeom prst="line">
            <a:avLst/>
          </a:prstGeom>
          <a:ln w="9525" cap="flat" cmpd="sng" algn="ctr">
            <a:solidFill>
              <a:srgbClr val="96D642">
                <a:alpha val="49804"/>
              </a:srgb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4" name="OTLSHAPE_M_241ee2932a6f406eac2860dd8de83d7f_Connector1">
            <a:extLst>
              <a:ext uri="{FF2B5EF4-FFF2-40B4-BE49-F238E27FC236}">
                <a16:creationId xmlns:a16="http://schemas.microsoft.com/office/drawing/2014/main" id="{E5CACF75-5299-4DBF-8051-5CE5D50F17CD}"/>
              </a:ext>
            </a:extLst>
          </p:cNvPr>
          <p:cNvCxnSpPr/>
          <p:nvPr>
            <p:custDataLst>
              <p:tags r:id="rId13"/>
            </p:custDataLst>
          </p:nvPr>
        </p:nvCxnSpPr>
        <p:spPr>
          <a:xfrm>
            <a:off x="2250921" y="4495800"/>
            <a:ext cx="0" cy="448522"/>
          </a:xfrm>
          <a:prstGeom prst="line">
            <a:avLst/>
          </a:prstGeom>
          <a:ln w="9525" cap="flat" cmpd="sng" algn="ctr">
            <a:solidFill>
              <a:srgbClr val="96D642">
                <a:alpha val="49804"/>
              </a:srgb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5" name="OTLSHAPE_M_4931131432b248a0b41464a8d8000f82_Connector1">
            <a:extLst>
              <a:ext uri="{FF2B5EF4-FFF2-40B4-BE49-F238E27FC236}">
                <a16:creationId xmlns:a16="http://schemas.microsoft.com/office/drawing/2014/main" id="{37FEB572-427D-4817-BA5D-1A5B5B554B10}"/>
              </a:ext>
            </a:extLst>
          </p:cNvPr>
          <p:cNvCxnSpPr/>
          <p:nvPr>
            <p:custDataLst>
              <p:tags r:id="rId14"/>
            </p:custDataLst>
          </p:nvPr>
        </p:nvCxnSpPr>
        <p:spPr>
          <a:xfrm>
            <a:off x="2132173" y="4495800"/>
            <a:ext cx="0" cy="1549527"/>
          </a:xfrm>
          <a:prstGeom prst="line">
            <a:avLst/>
          </a:prstGeom>
          <a:ln w="9525" cap="flat" cmpd="sng" algn="ctr">
            <a:solidFill>
              <a:srgbClr val="96D642">
                <a:alpha val="49804"/>
              </a:srgb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6" name="OTLSHAPE_M_13be0879e64d478c8979b75b3f61aa21_Connector1">
            <a:extLst>
              <a:ext uri="{FF2B5EF4-FFF2-40B4-BE49-F238E27FC236}">
                <a16:creationId xmlns:a16="http://schemas.microsoft.com/office/drawing/2014/main" id="{03DADC6B-7C7F-409F-BCF4-02EBA1EED029}"/>
              </a:ext>
            </a:extLst>
          </p:cNvPr>
          <p:cNvCxnSpPr/>
          <p:nvPr>
            <p:custDataLst>
              <p:tags r:id="rId15"/>
            </p:custDataLst>
          </p:nvPr>
        </p:nvCxnSpPr>
        <p:spPr>
          <a:xfrm>
            <a:off x="2132173" y="4495800"/>
            <a:ext cx="0" cy="999024"/>
          </a:xfrm>
          <a:prstGeom prst="line">
            <a:avLst/>
          </a:prstGeom>
          <a:ln w="9525" cap="flat" cmpd="sng" algn="ctr">
            <a:solidFill>
              <a:srgbClr val="96D642">
                <a:alpha val="49804"/>
              </a:srgb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7" name="OTLSHAPE_M_3a61616ae66f4d0996bb01b2cc0a4c62_Connector1">
            <a:extLst>
              <a:ext uri="{FF2B5EF4-FFF2-40B4-BE49-F238E27FC236}">
                <a16:creationId xmlns:a16="http://schemas.microsoft.com/office/drawing/2014/main" id="{7B3664FF-0BAE-48DF-A9D1-CAF60065383A}"/>
              </a:ext>
            </a:extLst>
          </p:cNvPr>
          <p:cNvCxnSpPr/>
          <p:nvPr>
            <p:custDataLst>
              <p:tags r:id="rId16"/>
            </p:custDataLst>
          </p:nvPr>
        </p:nvCxnSpPr>
        <p:spPr>
          <a:xfrm>
            <a:off x="8069566" y="3666278"/>
            <a:ext cx="0" cy="448522"/>
          </a:xfrm>
          <a:prstGeom prst="line">
            <a:avLst/>
          </a:prstGeom>
          <a:ln w="9525" cap="flat" cmpd="sng" algn="ctr">
            <a:solidFill>
              <a:schemeClr val="accent6">
                <a:alpha val="49804"/>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8" name="OTLSHAPE_M_dd77ca4ea4584205a494f003933badcd_Connector1">
            <a:extLst>
              <a:ext uri="{FF2B5EF4-FFF2-40B4-BE49-F238E27FC236}">
                <a16:creationId xmlns:a16="http://schemas.microsoft.com/office/drawing/2014/main" id="{4A3DD2F9-3EE1-489F-8F67-720D85F532FC}"/>
              </a:ext>
            </a:extLst>
          </p:cNvPr>
          <p:cNvCxnSpPr/>
          <p:nvPr>
            <p:custDataLst>
              <p:tags r:id="rId17"/>
            </p:custDataLst>
          </p:nvPr>
        </p:nvCxnSpPr>
        <p:spPr>
          <a:xfrm>
            <a:off x="7475827" y="2565273"/>
            <a:ext cx="0" cy="1549527"/>
          </a:xfrm>
          <a:prstGeom prst="line">
            <a:avLst/>
          </a:prstGeom>
          <a:ln w="9525" cap="flat" cmpd="sng" algn="ctr">
            <a:solidFill>
              <a:srgbClr val="FEBA0A">
                <a:alpha val="49804"/>
              </a:srgb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9" name="OTLSHAPE_M_e35b67fd8c9f40e6a5ef6d6db9921f80_Connector1">
            <a:extLst>
              <a:ext uri="{FF2B5EF4-FFF2-40B4-BE49-F238E27FC236}">
                <a16:creationId xmlns:a16="http://schemas.microsoft.com/office/drawing/2014/main" id="{CE3B88F0-D946-4B70-9982-7F260053F6EB}"/>
              </a:ext>
            </a:extLst>
          </p:cNvPr>
          <p:cNvCxnSpPr/>
          <p:nvPr>
            <p:custDataLst>
              <p:tags r:id="rId18"/>
            </p:custDataLst>
          </p:nvPr>
        </p:nvCxnSpPr>
        <p:spPr>
          <a:xfrm>
            <a:off x="7475827" y="3115776"/>
            <a:ext cx="0" cy="999024"/>
          </a:xfrm>
          <a:prstGeom prst="line">
            <a:avLst/>
          </a:prstGeom>
          <a:ln w="9525" cap="flat" cmpd="sng" algn="ctr">
            <a:solidFill>
              <a:srgbClr val="FEBA0A">
                <a:alpha val="49804"/>
              </a:srgb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0" name="OTLSHAPE_M_69992db54f2d41f7ac66cf4658d11239_Connector1">
            <a:extLst>
              <a:ext uri="{FF2B5EF4-FFF2-40B4-BE49-F238E27FC236}">
                <a16:creationId xmlns:a16="http://schemas.microsoft.com/office/drawing/2014/main" id="{DD8BA419-8056-46DB-A55D-804A422F7064}"/>
              </a:ext>
            </a:extLst>
          </p:cNvPr>
          <p:cNvCxnSpPr/>
          <p:nvPr>
            <p:custDataLst>
              <p:tags r:id="rId19"/>
            </p:custDataLst>
          </p:nvPr>
        </p:nvCxnSpPr>
        <p:spPr>
          <a:xfrm>
            <a:off x="7357079" y="2100030"/>
            <a:ext cx="0" cy="2014770"/>
          </a:xfrm>
          <a:prstGeom prst="line">
            <a:avLst/>
          </a:prstGeom>
          <a:ln w="9525" cap="flat" cmpd="sng" algn="ctr">
            <a:solidFill>
              <a:schemeClr val="accent6">
                <a:alpha val="49804"/>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1" name="OTLSHAPE_M_83a2c6bd994848efb0d724bbe9439cfb_Connector1">
            <a:extLst>
              <a:ext uri="{FF2B5EF4-FFF2-40B4-BE49-F238E27FC236}">
                <a16:creationId xmlns:a16="http://schemas.microsoft.com/office/drawing/2014/main" id="{40F5729C-A690-482D-9B4F-4056DA3817CB}"/>
              </a:ext>
            </a:extLst>
          </p:cNvPr>
          <p:cNvCxnSpPr/>
          <p:nvPr>
            <p:custDataLst>
              <p:tags r:id="rId20"/>
            </p:custDataLst>
          </p:nvPr>
        </p:nvCxnSpPr>
        <p:spPr>
          <a:xfrm>
            <a:off x="7238331" y="1634786"/>
            <a:ext cx="0" cy="2480014"/>
          </a:xfrm>
          <a:prstGeom prst="line">
            <a:avLst/>
          </a:prstGeom>
          <a:ln w="9525" cap="flat" cmpd="sng" algn="ctr">
            <a:solidFill>
              <a:schemeClr val="accent6">
                <a:alpha val="49804"/>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2" name="OTLSHAPE_M_1e52b17b4db7493dba0b391465f89982_Connector1">
            <a:extLst>
              <a:ext uri="{FF2B5EF4-FFF2-40B4-BE49-F238E27FC236}">
                <a16:creationId xmlns:a16="http://schemas.microsoft.com/office/drawing/2014/main" id="{8A57FE04-9060-422A-B21F-C60F4DCD3AED}"/>
              </a:ext>
            </a:extLst>
          </p:cNvPr>
          <p:cNvCxnSpPr/>
          <p:nvPr>
            <p:custDataLst>
              <p:tags r:id="rId21"/>
            </p:custDataLst>
          </p:nvPr>
        </p:nvCxnSpPr>
        <p:spPr>
          <a:xfrm>
            <a:off x="3913391" y="3581019"/>
            <a:ext cx="0" cy="533781"/>
          </a:xfrm>
          <a:prstGeom prst="line">
            <a:avLst/>
          </a:prstGeom>
          <a:ln w="9525" cap="flat" cmpd="sng" algn="ctr">
            <a:solidFill>
              <a:schemeClr val="accent6">
                <a:alpha val="49804"/>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3" name="OTLSHAPE_M_0357730164e444559a7e61a2e7fa7f4f_Connector1">
            <a:extLst>
              <a:ext uri="{FF2B5EF4-FFF2-40B4-BE49-F238E27FC236}">
                <a16:creationId xmlns:a16="http://schemas.microsoft.com/office/drawing/2014/main" id="{B98022E4-7128-4FD3-BAF1-978A257E29E9}"/>
              </a:ext>
            </a:extLst>
          </p:cNvPr>
          <p:cNvCxnSpPr/>
          <p:nvPr>
            <p:custDataLst>
              <p:tags r:id="rId22"/>
            </p:custDataLst>
          </p:nvPr>
        </p:nvCxnSpPr>
        <p:spPr>
          <a:xfrm>
            <a:off x="3794643" y="3030516"/>
            <a:ext cx="0" cy="1084284"/>
          </a:xfrm>
          <a:prstGeom prst="line">
            <a:avLst/>
          </a:prstGeom>
          <a:ln w="9525" cap="flat" cmpd="sng" algn="ctr">
            <a:solidFill>
              <a:schemeClr val="accent6">
                <a:alpha val="49804"/>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4" name="OTLSHAPE_M_e6fc1548d27145ef9ac57cc08aa6f87e_Connector1">
            <a:extLst>
              <a:ext uri="{FF2B5EF4-FFF2-40B4-BE49-F238E27FC236}">
                <a16:creationId xmlns:a16="http://schemas.microsoft.com/office/drawing/2014/main" id="{A1121DDB-FBE6-47CC-BD60-ACB12CD45B11}"/>
              </a:ext>
            </a:extLst>
          </p:cNvPr>
          <p:cNvCxnSpPr/>
          <p:nvPr>
            <p:custDataLst>
              <p:tags r:id="rId23"/>
            </p:custDataLst>
          </p:nvPr>
        </p:nvCxnSpPr>
        <p:spPr>
          <a:xfrm>
            <a:off x="3082156" y="2565273"/>
            <a:ext cx="0" cy="1549527"/>
          </a:xfrm>
          <a:prstGeom prst="line">
            <a:avLst/>
          </a:prstGeom>
          <a:ln w="9525" cap="flat" cmpd="sng" algn="ctr">
            <a:solidFill>
              <a:srgbClr val="FEBA0A">
                <a:alpha val="49804"/>
              </a:srgb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5" name="OTLSHAPE_M_1be36cc2111f459fbd7202b880642bb7_Connector1">
            <a:extLst>
              <a:ext uri="{FF2B5EF4-FFF2-40B4-BE49-F238E27FC236}">
                <a16:creationId xmlns:a16="http://schemas.microsoft.com/office/drawing/2014/main" id="{FC66C5D9-3785-4559-B0DE-3D9EB1C66C89}"/>
              </a:ext>
            </a:extLst>
          </p:cNvPr>
          <p:cNvCxnSpPr/>
          <p:nvPr>
            <p:custDataLst>
              <p:tags r:id="rId24"/>
            </p:custDataLst>
          </p:nvPr>
        </p:nvCxnSpPr>
        <p:spPr>
          <a:xfrm>
            <a:off x="2013426" y="2100030"/>
            <a:ext cx="0" cy="2014770"/>
          </a:xfrm>
          <a:prstGeom prst="line">
            <a:avLst/>
          </a:prstGeom>
          <a:ln w="9525" cap="flat" cmpd="sng" algn="ctr">
            <a:solidFill>
              <a:srgbClr val="FEBA0A">
                <a:alpha val="49804"/>
              </a:srgb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6" name="OTLSHAPE_TB_00000000000000000000000000000000_ScaleContainer">
            <a:extLst>
              <a:ext uri="{FF2B5EF4-FFF2-40B4-BE49-F238E27FC236}">
                <a16:creationId xmlns:a16="http://schemas.microsoft.com/office/drawing/2014/main" id="{D70EA156-E57A-49D5-BBF8-A1A1B2CC19F9}"/>
              </a:ext>
            </a:extLst>
          </p:cNvPr>
          <p:cNvSpPr/>
          <p:nvPr>
            <p:custDataLst>
              <p:tags r:id="rId25"/>
            </p:custDataLst>
          </p:nvPr>
        </p:nvSpPr>
        <p:spPr>
          <a:xfrm>
            <a:off x="1604562" y="4114800"/>
            <a:ext cx="7467600" cy="381000"/>
          </a:xfrm>
          <a:prstGeom prst="roundRect">
            <a:avLst>
              <a:gd name="adj" fmla="val 100000"/>
            </a:avLst>
          </a:prstGeom>
          <a:gradFill flip="none" rotWithShape="1">
            <a:gsLst>
              <a:gs pos="0">
                <a:srgbClr val="44546A"/>
              </a:gs>
              <a:gs pos="0">
                <a:srgbClr val="44546A"/>
              </a:gs>
            </a:gsLst>
            <a:lin ang="5400000" scaled="1"/>
            <a:tileRect/>
          </a:gradFill>
          <a:ln w="25400" cap="flat" cmpd="sng" algn="ctr">
            <a:noFill/>
            <a:prstDash val="solid"/>
          </a:ln>
          <a:effectLst>
            <a:reflection blurRad="6350" stA="50000" endA="300" endPos="55500" dist="50800" dir="5400000" sy="-100000" algn="bl" rotWithShape="0"/>
          </a:effectLst>
          <a:scene3d>
            <a:camera prst="orthographicFront"/>
            <a:lightRig rig="threePt" dir="t">
              <a:rot lat="0" lon="0" rev="8700000"/>
            </a:lightRig>
          </a:scene3d>
          <a:sp3d>
            <a:bevelT w="165100" h="19050"/>
          </a:sp3d>
          <a:extLst>
            <a:ext uri="{91240B29-F687-4f45-9708-019B960494DF}">
              <a14:hiddenLine xmlns=""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TLSHAPE_TB_00000000000000000000000000000000_TimescaleInterval1">
            <a:extLst>
              <a:ext uri="{FF2B5EF4-FFF2-40B4-BE49-F238E27FC236}">
                <a16:creationId xmlns:a16="http://schemas.microsoft.com/office/drawing/2014/main" id="{F8D967E6-B6EB-45F4-8F92-9E917D48CA69}"/>
              </a:ext>
            </a:extLst>
          </p:cNvPr>
          <p:cNvSpPr txBox="1"/>
          <p:nvPr>
            <p:custDataLst>
              <p:tags r:id="rId26"/>
            </p:custDataLst>
          </p:nvPr>
        </p:nvSpPr>
        <p:spPr>
          <a:xfrm>
            <a:off x="1833162" y="4212272"/>
            <a:ext cx="219227" cy="186055"/>
          </a:xfrm>
          <a:prstGeom prst="rect">
            <a:avLst/>
          </a:prstGeom>
          <a:noFill/>
        </p:spPr>
        <p:txBody>
          <a:bodyPr vert="horz" wrap="none" lIns="0" tIns="0" rIns="0" bIns="0" rtlCol="0" anchor="ctr" anchorCtr="0">
            <a:noAutofit/>
          </a:bodyPr>
          <a:lstStyle/>
          <a:p>
            <a:r>
              <a:rPr lang="en-US" sz="1200" spc="-18">
                <a:solidFill>
                  <a:schemeClr val="lt1"/>
                </a:solidFill>
                <a:latin typeface="Calibri"/>
              </a:rPr>
              <a:t>Feb</a:t>
            </a:r>
          </a:p>
        </p:txBody>
      </p:sp>
      <p:cxnSp>
        <p:nvCxnSpPr>
          <p:cNvPr id="48" name="OTLSHAPE_TB_00000000000000000000000000000000_Separator1">
            <a:extLst>
              <a:ext uri="{FF2B5EF4-FFF2-40B4-BE49-F238E27FC236}">
                <a16:creationId xmlns:a16="http://schemas.microsoft.com/office/drawing/2014/main" id="{13AEE8EC-4861-4B03-8720-9CDBF46315BD}"/>
              </a:ext>
            </a:extLst>
          </p:cNvPr>
          <p:cNvCxnSpPr/>
          <p:nvPr>
            <p:custDataLst>
              <p:tags r:id="rId27"/>
            </p:custDataLst>
          </p:nvPr>
        </p:nvCxnSpPr>
        <p:spPr>
          <a:xfrm>
            <a:off x="5213348" y="4178300"/>
            <a:ext cx="0" cy="254000"/>
          </a:xfrm>
          <a:prstGeom prst="line">
            <a:avLst/>
          </a:prstGeom>
          <a:ln w="9525" cap="flat" cmpd="sng" algn="ctr">
            <a:solidFill>
              <a:schemeClr val="lt1">
                <a:alpha val="29804"/>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9" name="OTLSHAPE_TB_00000000000000000000000000000000_TimescaleInterval2">
            <a:extLst>
              <a:ext uri="{FF2B5EF4-FFF2-40B4-BE49-F238E27FC236}">
                <a16:creationId xmlns:a16="http://schemas.microsoft.com/office/drawing/2014/main" id="{7E93DF7D-79F8-4CD9-A364-4B1EF7EC7EA3}"/>
              </a:ext>
            </a:extLst>
          </p:cNvPr>
          <p:cNvSpPr txBox="1"/>
          <p:nvPr>
            <p:custDataLst>
              <p:tags r:id="rId28"/>
            </p:custDataLst>
          </p:nvPr>
        </p:nvSpPr>
        <p:spPr>
          <a:xfrm>
            <a:off x="5276850" y="4212272"/>
            <a:ext cx="255776" cy="186055"/>
          </a:xfrm>
          <a:prstGeom prst="rect">
            <a:avLst/>
          </a:prstGeom>
          <a:noFill/>
        </p:spPr>
        <p:txBody>
          <a:bodyPr vert="horz" wrap="none" lIns="0" tIns="0" rIns="0" bIns="0" rtlCol="0" anchor="ctr" anchorCtr="0">
            <a:noAutofit/>
          </a:bodyPr>
          <a:lstStyle/>
          <a:p>
            <a:r>
              <a:rPr lang="en-US" sz="1200" spc="-18">
                <a:solidFill>
                  <a:schemeClr val="lt1"/>
                </a:solidFill>
                <a:latin typeface="Calibri"/>
              </a:rPr>
              <a:t>Mar</a:t>
            </a:r>
          </a:p>
        </p:txBody>
      </p:sp>
      <p:sp>
        <p:nvSpPr>
          <p:cNvPr id="50" name="OTLSHAPE_M_1be36cc2111f459fbd7202b880642bb7_Title">
            <a:extLst>
              <a:ext uri="{FF2B5EF4-FFF2-40B4-BE49-F238E27FC236}">
                <a16:creationId xmlns:a16="http://schemas.microsoft.com/office/drawing/2014/main" id="{E0356366-284F-4DA5-A402-B09C7BC32752}"/>
              </a:ext>
            </a:extLst>
          </p:cNvPr>
          <p:cNvSpPr txBox="1"/>
          <p:nvPr>
            <p:custDataLst>
              <p:tags r:id="rId29"/>
            </p:custDataLst>
          </p:nvPr>
        </p:nvSpPr>
        <p:spPr>
          <a:xfrm>
            <a:off x="2235676" y="1981708"/>
            <a:ext cx="2159000" cy="170519"/>
          </a:xfrm>
          <a:prstGeom prst="rect">
            <a:avLst/>
          </a:prstGeom>
          <a:noFill/>
        </p:spPr>
        <p:txBody>
          <a:bodyPr vert="horz" wrap="square" lIns="0" tIns="0" rIns="0" bIns="0" rtlCol="0" anchor="ctr" anchorCtr="0">
            <a:spAutoFit/>
          </a:bodyPr>
          <a:lstStyle/>
          <a:p>
            <a:r>
              <a:rPr lang="en-US" sz="1100" b="1" spc="-4">
                <a:solidFill>
                  <a:schemeClr val="dk1"/>
                </a:solidFill>
                <a:latin typeface="Calibri"/>
              </a:rPr>
              <a:t>Distribution of reagents to all regions</a:t>
            </a:r>
          </a:p>
        </p:txBody>
      </p:sp>
      <p:sp>
        <p:nvSpPr>
          <p:cNvPr id="51" name="OTLSHAPE_M_1be36cc2111f459fbd7202b880642bb7_Date">
            <a:extLst>
              <a:ext uri="{FF2B5EF4-FFF2-40B4-BE49-F238E27FC236}">
                <a16:creationId xmlns:a16="http://schemas.microsoft.com/office/drawing/2014/main" id="{20D0F8B1-B136-4C20-9835-4548E6E53827}"/>
              </a:ext>
            </a:extLst>
          </p:cNvPr>
          <p:cNvSpPr txBox="1"/>
          <p:nvPr>
            <p:custDataLst>
              <p:tags r:id="rId30"/>
            </p:custDataLst>
          </p:nvPr>
        </p:nvSpPr>
        <p:spPr>
          <a:xfrm>
            <a:off x="2235676" y="2177627"/>
            <a:ext cx="495300" cy="155025"/>
          </a:xfrm>
          <a:prstGeom prst="rect">
            <a:avLst/>
          </a:prstGeom>
          <a:noFill/>
        </p:spPr>
        <p:txBody>
          <a:bodyPr vert="horz" wrap="square" lIns="0" tIns="0" rIns="0" bIns="0" rtlCol="0" anchor="ctr" anchorCtr="0">
            <a:spAutoFit/>
          </a:bodyPr>
          <a:lstStyle/>
          <a:p>
            <a:r>
              <a:rPr lang="en-US" sz="1000" spc="-8">
                <a:solidFill>
                  <a:srgbClr val="1F497E"/>
                </a:solidFill>
                <a:latin typeface="Calibri"/>
              </a:rPr>
              <a:t>2/2/2016</a:t>
            </a:r>
          </a:p>
        </p:txBody>
      </p:sp>
      <p:sp>
        <p:nvSpPr>
          <p:cNvPr id="52" name="OTLSHAPE_M_1be36cc2111f459fbd7202b880642bb7_Shape">
            <a:extLst>
              <a:ext uri="{FF2B5EF4-FFF2-40B4-BE49-F238E27FC236}">
                <a16:creationId xmlns:a16="http://schemas.microsoft.com/office/drawing/2014/main" id="{8B69D91D-FBC8-497B-BCB7-3EA6F7460FF9}"/>
              </a:ext>
            </a:extLst>
          </p:cNvPr>
          <p:cNvSpPr/>
          <p:nvPr>
            <p:custDataLst>
              <p:tags r:id="rId31"/>
            </p:custDataLst>
          </p:nvPr>
        </p:nvSpPr>
        <p:spPr>
          <a:xfrm rot="16200000">
            <a:off x="2038826" y="2100030"/>
            <a:ext cx="165100" cy="165100"/>
          </a:xfrm>
          <a:prstGeom prst="flowChartMerge">
            <a:avLst/>
          </a:prstGeom>
          <a:solidFill>
            <a:srgbClr val="FEBA0A"/>
          </a:solidFill>
          <a:ln w="25400" cap="flat" cmpd="sng" algn="ctr">
            <a:noFill/>
            <a:prstDash val="solid"/>
          </a:ln>
          <a:effectLst/>
          <a:scene3d>
            <a:camera prst="orthographicFront"/>
            <a:lightRig rig="threePt" dir="t"/>
          </a:scene3d>
          <a:sp3d>
            <a:bevelT h="12700"/>
          </a:sp3d>
          <a:extLst>
            <a:ext uri="{91240B29-F687-4f45-9708-019B960494DF}">
              <a14:hiddenLine xmlns="" xmlns:a14="http://schemas.microsoft.com/office/drawing/2010/main" w="25400" cap="flat" cmpd="sng" algn="ctr">
                <a:solidFill>
                  <a:schemeClr val="accent1">
                    <a:shade val="50000"/>
                  </a:schemeClr>
                </a:solidFill>
                <a:prstDash val="solid"/>
              </a14:hiddenLine>
            </a:ext>
            <a:ext uri="{AF507438-7753-43e0-B8FC-AC1667EBCBE1}">
              <a14:hiddenEffects xmlns="" xmlns:a14="http://schemas.microsoft.com/office/drawing/2010/main">
                <a:effectLst>
                  <a:outerShdw>
                    <a:scrgbClr r="0" g="0" b="0">
                      <a:alpha val="50000"/>
                    </a:scrgbClr>
                  </a:outerShdw>
                </a:effectLst>
              </a14:hiddenEffects>
            </a:ext>
            <a:ext uri="{53640926-AAD7-44d8-BBD7-CCE9431645EC}">
              <a14:shadowObscured xmlns="" xmlns:a14="http://schemas.microsoft.com/office/drawing/2010/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TLSHAPE_M_e6fc1548d27145ef9ac57cc08aa6f87e_Title">
            <a:extLst>
              <a:ext uri="{FF2B5EF4-FFF2-40B4-BE49-F238E27FC236}">
                <a16:creationId xmlns:a16="http://schemas.microsoft.com/office/drawing/2014/main" id="{68F00BB5-6E12-4750-9E0C-2C295D49767D}"/>
              </a:ext>
            </a:extLst>
          </p:cNvPr>
          <p:cNvSpPr txBox="1"/>
          <p:nvPr>
            <p:custDataLst>
              <p:tags r:id="rId32"/>
            </p:custDataLst>
          </p:nvPr>
        </p:nvSpPr>
        <p:spPr>
          <a:xfrm>
            <a:off x="3304406" y="2446951"/>
            <a:ext cx="2133600" cy="170519"/>
          </a:xfrm>
          <a:prstGeom prst="rect">
            <a:avLst/>
          </a:prstGeom>
          <a:noFill/>
        </p:spPr>
        <p:txBody>
          <a:bodyPr vert="horz" wrap="square" lIns="0" tIns="0" rIns="0" bIns="0" rtlCol="0" anchor="ctr" anchorCtr="0">
            <a:spAutoFit/>
          </a:bodyPr>
          <a:lstStyle/>
          <a:p>
            <a:r>
              <a:rPr lang="en-US" sz="1100" b="1" spc="-2">
                <a:solidFill>
                  <a:schemeClr val="dk1"/>
                </a:solidFill>
                <a:latin typeface="Calibri"/>
              </a:rPr>
              <a:t>Supervision visits in high risk regions</a:t>
            </a:r>
          </a:p>
        </p:txBody>
      </p:sp>
      <p:sp>
        <p:nvSpPr>
          <p:cNvPr id="54" name="OTLSHAPE_M_e6fc1548d27145ef9ac57cc08aa6f87e_Date">
            <a:extLst>
              <a:ext uri="{FF2B5EF4-FFF2-40B4-BE49-F238E27FC236}">
                <a16:creationId xmlns:a16="http://schemas.microsoft.com/office/drawing/2014/main" id="{3B39D3EF-6303-4CC4-ADD3-970F3B071DD7}"/>
              </a:ext>
            </a:extLst>
          </p:cNvPr>
          <p:cNvSpPr txBox="1"/>
          <p:nvPr>
            <p:custDataLst>
              <p:tags r:id="rId33"/>
            </p:custDataLst>
          </p:nvPr>
        </p:nvSpPr>
        <p:spPr>
          <a:xfrm>
            <a:off x="3304406" y="2642870"/>
            <a:ext cx="558800" cy="155025"/>
          </a:xfrm>
          <a:prstGeom prst="rect">
            <a:avLst/>
          </a:prstGeom>
          <a:noFill/>
        </p:spPr>
        <p:txBody>
          <a:bodyPr vert="horz" wrap="square" lIns="0" tIns="0" rIns="0" bIns="0" rtlCol="0" anchor="ctr" anchorCtr="0">
            <a:spAutoFit/>
          </a:bodyPr>
          <a:lstStyle/>
          <a:p>
            <a:r>
              <a:rPr lang="en-US" sz="1000" spc="-8">
                <a:solidFill>
                  <a:srgbClr val="1F497E"/>
                </a:solidFill>
                <a:latin typeface="Calibri"/>
              </a:rPr>
              <a:t>2/11/2016</a:t>
            </a:r>
          </a:p>
        </p:txBody>
      </p:sp>
      <p:sp>
        <p:nvSpPr>
          <p:cNvPr id="55" name="OTLSHAPE_M_e6fc1548d27145ef9ac57cc08aa6f87e_Shape">
            <a:extLst>
              <a:ext uri="{FF2B5EF4-FFF2-40B4-BE49-F238E27FC236}">
                <a16:creationId xmlns:a16="http://schemas.microsoft.com/office/drawing/2014/main" id="{269284C3-6A89-4AC6-8381-717E94B7872E}"/>
              </a:ext>
            </a:extLst>
          </p:cNvPr>
          <p:cNvSpPr/>
          <p:nvPr>
            <p:custDataLst>
              <p:tags r:id="rId34"/>
            </p:custDataLst>
          </p:nvPr>
        </p:nvSpPr>
        <p:spPr>
          <a:xfrm rot="16200000">
            <a:off x="3107556" y="2565273"/>
            <a:ext cx="165100" cy="165100"/>
          </a:xfrm>
          <a:prstGeom prst="flowChartMerge">
            <a:avLst/>
          </a:prstGeom>
          <a:solidFill>
            <a:srgbClr val="FEBA0A"/>
          </a:solidFill>
          <a:ln w="25400" cap="flat" cmpd="sng" algn="ctr">
            <a:noFill/>
            <a:prstDash val="solid"/>
          </a:ln>
          <a:effectLst/>
          <a:scene3d>
            <a:camera prst="orthographicFront"/>
            <a:lightRig rig="threePt" dir="t"/>
          </a:scene3d>
          <a:sp3d>
            <a:bevelT h="12700"/>
          </a:sp3d>
          <a:extLst>
            <a:ext uri="{91240B29-F687-4f45-9708-019B960494DF}">
              <a14:hiddenLine xmlns="" xmlns:a14="http://schemas.microsoft.com/office/drawing/2010/main" w="25400" cap="flat" cmpd="sng" algn="ctr">
                <a:solidFill>
                  <a:schemeClr val="accent1">
                    <a:shade val="50000"/>
                  </a:schemeClr>
                </a:solidFill>
                <a:prstDash val="solid"/>
              </a14:hiddenLine>
            </a:ext>
            <a:ext uri="{AF507438-7753-43e0-B8FC-AC1667EBCBE1}">
              <a14:hiddenEffects xmlns="" xmlns:a14="http://schemas.microsoft.com/office/drawing/2010/main">
                <a:effectLst>
                  <a:outerShdw>
                    <a:scrgbClr r="0" g="0" b="0">
                      <a:alpha val="50000"/>
                    </a:scrgbClr>
                  </a:outerShdw>
                </a:effectLst>
              </a14:hiddenEffects>
            </a:ext>
            <a:ext uri="{53640926-AAD7-44d8-BBD7-CCE9431645EC}">
              <a14:shadowObscured xmlns="" xmlns:a14="http://schemas.microsoft.com/office/drawing/2010/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TLSHAPE_M_0357730164e444559a7e61a2e7fa7f4f_Title">
            <a:extLst>
              <a:ext uri="{FF2B5EF4-FFF2-40B4-BE49-F238E27FC236}">
                <a16:creationId xmlns:a16="http://schemas.microsoft.com/office/drawing/2014/main" id="{3B1DE791-858C-4992-AB8F-9245037D807A}"/>
              </a:ext>
            </a:extLst>
          </p:cNvPr>
          <p:cNvSpPr txBox="1"/>
          <p:nvPr>
            <p:custDataLst>
              <p:tags r:id="rId35"/>
            </p:custDataLst>
          </p:nvPr>
        </p:nvSpPr>
        <p:spPr>
          <a:xfrm>
            <a:off x="4016893" y="2912195"/>
            <a:ext cx="1790700" cy="170519"/>
          </a:xfrm>
          <a:prstGeom prst="rect">
            <a:avLst/>
          </a:prstGeom>
          <a:noFill/>
        </p:spPr>
        <p:txBody>
          <a:bodyPr vert="horz" wrap="square" lIns="0" tIns="0" rIns="0" bIns="0" rtlCol="0" anchor="ctr" anchorCtr="0">
            <a:spAutoFit/>
          </a:bodyPr>
          <a:lstStyle/>
          <a:p>
            <a:r>
              <a:rPr lang="en-US" sz="1100" b="1" spc="-8">
                <a:solidFill>
                  <a:schemeClr val="dk1"/>
                </a:solidFill>
                <a:latin typeface="Calibri"/>
              </a:rPr>
              <a:t>Training of Regional RRT teams</a:t>
            </a:r>
          </a:p>
        </p:txBody>
      </p:sp>
      <p:sp>
        <p:nvSpPr>
          <p:cNvPr id="57" name="OTLSHAPE_M_0357730164e444559a7e61a2e7fa7f4f_Date">
            <a:extLst>
              <a:ext uri="{FF2B5EF4-FFF2-40B4-BE49-F238E27FC236}">
                <a16:creationId xmlns:a16="http://schemas.microsoft.com/office/drawing/2014/main" id="{8A0A32F5-12A7-4921-B99F-014C37F418F6}"/>
              </a:ext>
            </a:extLst>
          </p:cNvPr>
          <p:cNvSpPr txBox="1"/>
          <p:nvPr>
            <p:custDataLst>
              <p:tags r:id="rId36"/>
            </p:custDataLst>
          </p:nvPr>
        </p:nvSpPr>
        <p:spPr>
          <a:xfrm>
            <a:off x="4016893" y="3108113"/>
            <a:ext cx="558800" cy="155025"/>
          </a:xfrm>
          <a:prstGeom prst="rect">
            <a:avLst/>
          </a:prstGeom>
          <a:noFill/>
        </p:spPr>
        <p:txBody>
          <a:bodyPr vert="horz" wrap="square" lIns="0" tIns="0" rIns="0" bIns="0" rtlCol="0" anchor="ctr" anchorCtr="0">
            <a:spAutoFit/>
          </a:bodyPr>
          <a:lstStyle/>
          <a:p>
            <a:r>
              <a:rPr lang="en-US" sz="1000" spc="-8">
                <a:solidFill>
                  <a:srgbClr val="1F497E"/>
                </a:solidFill>
                <a:latin typeface="Calibri"/>
              </a:rPr>
              <a:t>2/17/2016</a:t>
            </a:r>
          </a:p>
        </p:txBody>
      </p:sp>
      <p:sp>
        <p:nvSpPr>
          <p:cNvPr id="58" name="OTLSHAPE_M_0357730164e444559a7e61a2e7fa7f4f_Shape">
            <a:extLst>
              <a:ext uri="{FF2B5EF4-FFF2-40B4-BE49-F238E27FC236}">
                <a16:creationId xmlns:a16="http://schemas.microsoft.com/office/drawing/2014/main" id="{DD32B25F-F3D6-4465-8FF6-B77B42CD3D45}"/>
              </a:ext>
            </a:extLst>
          </p:cNvPr>
          <p:cNvSpPr/>
          <p:nvPr>
            <p:custDataLst>
              <p:tags r:id="rId37"/>
            </p:custDataLst>
          </p:nvPr>
        </p:nvSpPr>
        <p:spPr>
          <a:xfrm rot="16200000">
            <a:off x="3820043" y="3030516"/>
            <a:ext cx="165100" cy="165100"/>
          </a:xfrm>
          <a:prstGeom prst="flowChartMerge">
            <a:avLst/>
          </a:prstGeom>
          <a:solidFill>
            <a:schemeClr val="accent6"/>
          </a:solidFill>
          <a:ln w="25400" cap="flat" cmpd="sng" algn="ctr">
            <a:noFill/>
            <a:prstDash val="solid"/>
          </a:ln>
          <a:effectLst/>
          <a:scene3d>
            <a:camera prst="orthographicFront"/>
            <a:lightRig rig="threePt" dir="t"/>
          </a:scene3d>
          <a:sp3d>
            <a:bevelT h="12700"/>
          </a:sp3d>
          <a:extLst>
            <a:ext uri="{91240B29-F687-4f45-9708-019B960494DF}">
              <a14:hiddenLine xmlns="" xmlns:a14="http://schemas.microsoft.com/office/drawing/2010/main" w="25400" cap="flat" cmpd="sng" algn="ctr">
                <a:solidFill>
                  <a:schemeClr val="accent1">
                    <a:shade val="50000"/>
                  </a:schemeClr>
                </a:solidFill>
                <a:prstDash val="solid"/>
              </a14:hiddenLine>
            </a:ext>
            <a:ext uri="{AF507438-7753-43e0-B8FC-AC1667EBCBE1}">
              <a14:hiddenEffects xmlns="" xmlns:a14="http://schemas.microsoft.com/office/drawing/2010/main">
                <a:effectLst>
                  <a:outerShdw>
                    <a:scrgbClr r="0" g="0" b="0">
                      <a:alpha val="50000"/>
                    </a:scrgbClr>
                  </a:outerShdw>
                </a:effectLst>
              </a14:hiddenEffects>
            </a:ext>
            <a:ext uri="{53640926-AAD7-44d8-BBD7-CCE9431645EC}">
              <a14:shadowObscured xmlns="" xmlns:a14="http://schemas.microsoft.com/office/drawing/2010/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TLSHAPE_M_1e52b17b4db7493dba0b391465f89982_Title">
            <a:extLst>
              <a:ext uri="{FF2B5EF4-FFF2-40B4-BE49-F238E27FC236}">
                <a16:creationId xmlns:a16="http://schemas.microsoft.com/office/drawing/2014/main" id="{38FAEBF8-ED12-4C60-80E4-1ADF7BEC00A4}"/>
              </a:ext>
            </a:extLst>
          </p:cNvPr>
          <p:cNvSpPr txBox="1"/>
          <p:nvPr>
            <p:custDataLst>
              <p:tags r:id="rId38"/>
            </p:custDataLst>
          </p:nvPr>
        </p:nvSpPr>
        <p:spPr>
          <a:xfrm>
            <a:off x="4135641" y="3377438"/>
            <a:ext cx="2463800" cy="341037"/>
          </a:xfrm>
          <a:prstGeom prst="rect">
            <a:avLst/>
          </a:prstGeom>
          <a:noFill/>
        </p:spPr>
        <p:txBody>
          <a:bodyPr vert="horz" wrap="square" lIns="0" tIns="0" rIns="0" bIns="0" rtlCol="0" anchor="ctr" anchorCtr="0">
            <a:spAutoFit/>
          </a:bodyPr>
          <a:lstStyle/>
          <a:p>
            <a:r>
              <a:rPr lang="en-US" sz="1100" b="1" dirty="0">
                <a:solidFill>
                  <a:schemeClr val="dk1"/>
                </a:solidFill>
                <a:latin typeface="Calibri"/>
              </a:rPr>
              <a:t>Deployment RRT team to </a:t>
            </a:r>
            <a:r>
              <a:rPr lang="en-US" sz="1100" b="1" dirty="0" err="1">
                <a:solidFill>
                  <a:schemeClr val="dk1"/>
                </a:solidFill>
                <a:latin typeface="Calibri"/>
              </a:rPr>
              <a:t>Sinidyu</a:t>
            </a:r>
            <a:r>
              <a:rPr lang="en-US" sz="1100" b="1" dirty="0">
                <a:solidFill>
                  <a:schemeClr val="dk1"/>
                </a:solidFill>
                <a:latin typeface="Calibri"/>
              </a:rPr>
              <a:t>, Arusha, </a:t>
            </a:r>
            <a:r>
              <a:rPr lang="en-US" sz="1100" b="1" dirty="0" err="1">
                <a:solidFill>
                  <a:schemeClr val="dk1"/>
                </a:solidFill>
                <a:latin typeface="Calibri"/>
              </a:rPr>
              <a:t>Terime</a:t>
            </a:r>
            <a:r>
              <a:rPr lang="en-US" sz="1100" b="1" dirty="0">
                <a:solidFill>
                  <a:schemeClr val="dk1"/>
                </a:solidFill>
                <a:latin typeface="Calibri"/>
              </a:rPr>
              <a:t>, </a:t>
            </a:r>
            <a:r>
              <a:rPr lang="en-US" sz="1100" b="1" dirty="0" err="1">
                <a:solidFill>
                  <a:schemeClr val="dk1"/>
                </a:solidFill>
                <a:latin typeface="Calibri"/>
              </a:rPr>
              <a:t>Ukerewe</a:t>
            </a:r>
            <a:endParaRPr lang="en-US" sz="1100" b="1" dirty="0">
              <a:solidFill>
                <a:schemeClr val="dk1"/>
              </a:solidFill>
              <a:latin typeface="Calibri"/>
            </a:endParaRPr>
          </a:p>
        </p:txBody>
      </p:sp>
      <p:sp>
        <p:nvSpPr>
          <p:cNvPr id="60" name="OTLSHAPE_M_1e52b17b4db7493dba0b391465f89982_Date">
            <a:extLst>
              <a:ext uri="{FF2B5EF4-FFF2-40B4-BE49-F238E27FC236}">
                <a16:creationId xmlns:a16="http://schemas.microsoft.com/office/drawing/2014/main" id="{9FD193DB-BD8F-493A-BBD2-B551FBC5A143}"/>
              </a:ext>
            </a:extLst>
          </p:cNvPr>
          <p:cNvSpPr txBox="1"/>
          <p:nvPr>
            <p:custDataLst>
              <p:tags r:id="rId39"/>
            </p:custDataLst>
          </p:nvPr>
        </p:nvSpPr>
        <p:spPr>
          <a:xfrm>
            <a:off x="4135641" y="3743875"/>
            <a:ext cx="558800" cy="155025"/>
          </a:xfrm>
          <a:prstGeom prst="rect">
            <a:avLst/>
          </a:prstGeom>
          <a:noFill/>
        </p:spPr>
        <p:txBody>
          <a:bodyPr vert="horz" wrap="square" lIns="0" tIns="0" rIns="0" bIns="0" rtlCol="0" anchor="ctr" anchorCtr="0">
            <a:spAutoFit/>
          </a:bodyPr>
          <a:lstStyle/>
          <a:p>
            <a:r>
              <a:rPr lang="en-US" sz="1000" spc="-8">
                <a:solidFill>
                  <a:srgbClr val="1F497E"/>
                </a:solidFill>
                <a:latin typeface="Calibri"/>
              </a:rPr>
              <a:t>2/18/2016</a:t>
            </a:r>
          </a:p>
        </p:txBody>
      </p:sp>
      <p:sp>
        <p:nvSpPr>
          <p:cNvPr id="61" name="OTLSHAPE_M_1e52b17b4db7493dba0b391465f89982_Shape">
            <a:extLst>
              <a:ext uri="{FF2B5EF4-FFF2-40B4-BE49-F238E27FC236}">
                <a16:creationId xmlns:a16="http://schemas.microsoft.com/office/drawing/2014/main" id="{36EFC62A-ABAB-494C-83D9-51286383DD60}"/>
              </a:ext>
            </a:extLst>
          </p:cNvPr>
          <p:cNvSpPr/>
          <p:nvPr>
            <p:custDataLst>
              <p:tags r:id="rId40"/>
            </p:custDataLst>
          </p:nvPr>
        </p:nvSpPr>
        <p:spPr>
          <a:xfrm rot="16200000">
            <a:off x="3938791" y="3581019"/>
            <a:ext cx="165100" cy="165100"/>
          </a:xfrm>
          <a:prstGeom prst="flowChartMerge">
            <a:avLst/>
          </a:prstGeom>
          <a:solidFill>
            <a:schemeClr val="accent6"/>
          </a:solidFill>
          <a:ln w="25400" cap="flat" cmpd="sng" algn="ctr">
            <a:noFill/>
            <a:prstDash val="solid"/>
          </a:ln>
          <a:effectLst/>
          <a:scene3d>
            <a:camera prst="orthographicFront"/>
            <a:lightRig rig="threePt" dir="t"/>
          </a:scene3d>
          <a:sp3d>
            <a:bevelT h="12700"/>
          </a:sp3d>
          <a:extLst>
            <a:ext uri="{91240B29-F687-4f45-9708-019B960494DF}">
              <a14:hiddenLine xmlns="" xmlns:a14="http://schemas.microsoft.com/office/drawing/2010/main" w="25400" cap="flat" cmpd="sng" algn="ctr">
                <a:solidFill>
                  <a:schemeClr val="accent1">
                    <a:shade val="50000"/>
                  </a:schemeClr>
                </a:solidFill>
                <a:prstDash val="solid"/>
              </a14:hiddenLine>
            </a:ext>
            <a:ext uri="{AF507438-7753-43e0-B8FC-AC1667EBCBE1}">
              <a14:hiddenEffects xmlns="" xmlns:a14="http://schemas.microsoft.com/office/drawing/2010/main">
                <a:effectLst>
                  <a:outerShdw>
                    <a:scrgbClr r="0" g="0" b="0">
                      <a:alpha val="50000"/>
                    </a:scrgbClr>
                  </a:outerShdw>
                </a:effectLst>
              </a14:hiddenEffects>
            </a:ext>
            <a:ext uri="{53640926-AAD7-44d8-BBD7-CCE9431645EC}">
              <a14:shadowObscured xmlns="" xmlns:a14="http://schemas.microsoft.com/office/drawing/2010/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TLSHAPE_M_83a2c6bd994848efb0d724bbe9439cfb_Title">
            <a:extLst>
              <a:ext uri="{FF2B5EF4-FFF2-40B4-BE49-F238E27FC236}">
                <a16:creationId xmlns:a16="http://schemas.microsoft.com/office/drawing/2014/main" id="{C9B79AB7-9066-4121-B525-301DC85B3FB4}"/>
              </a:ext>
            </a:extLst>
          </p:cNvPr>
          <p:cNvSpPr txBox="1"/>
          <p:nvPr>
            <p:custDataLst>
              <p:tags r:id="rId41"/>
            </p:custDataLst>
          </p:nvPr>
        </p:nvSpPr>
        <p:spPr>
          <a:xfrm>
            <a:off x="7460581" y="1516465"/>
            <a:ext cx="1079500" cy="170519"/>
          </a:xfrm>
          <a:prstGeom prst="rect">
            <a:avLst/>
          </a:prstGeom>
          <a:noFill/>
        </p:spPr>
        <p:txBody>
          <a:bodyPr vert="horz" wrap="square" lIns="0" tIns="0" rIns="0" bIns="0" rtlCol="0" anchor="ctr" anchorCtr="0">
            <a:spAutoFit/>
          </a:bodyPr>
          <a:lstStyle/>
          <a:p>
            <a:r>
              <a:rPr lang="en-US" sz="1100" b="1" spc="-6" dirty="0">
                <a:solidFill>
                  <a:schemeClr val="dk1"/>
                </a:solidFill>
                <a:latin typeface="Calibri"/>
              </a:rPr>
              <a:t>RRT training </a:t>
            </a:r>
            <a:r>
              <a:rPr lang="en-US" sz="1100" b="1" spc="-6" dirty="0" err="1">
                <a:solidFill>
                  <a:schemeClr val="dk1"/>
                </a:solidFill>
                <a:latin typeface="Calibri"/>
              </a:rPr>
              <a:t>Mauh</a:t>
            </a:r>
            <a:endParaRPr lang="en-US" sz="1100" b="1" spc="-6" dirty="0">
              <a:solidFill>
                <a:schemeClr val="dk1"/>
              </a:solidFill>
              <a:latin typeface="Calibri"/>
            </a:endParaRPr>
          </a:p>
        </p:txBody>
      </p:sp>
      <p:sp>
        <p:nvSpPr>
          <p:cNvPr id="63" name="OTLSHAPE_M_83a2c6bd994848efb0d724bbe9439cfb_Date">
            <a:extLst>
              <a:ext uri="{FF2B5EF4-FFF2-40B4-BE49-F238E27FC236}">
                <a16:creationId xmlns:a16="http://schemas.microsoft.com/office/drawing/2014/main" id="{B2980B56-CE47-4509-A2F1-D308D14E512E}"/>
              </a:ext>
            </a:extLst>
          </p:cNvPr>
          <p:cNvSpPr txBox="1"/>
          <p:nvPr>
            <p:custDataLst>
              <p:tags r:id="rId42"/>
            </p:custDataLst>
          </p:nvPr>
        </p:nvSpPr>
        <p:spPr>
          <a:xfrm>
            <a:off x="7460581" y="1712383"/>
            <a:ext cx="558800" cy="155025"/>
          </a:xfrm>
          <a:prstGeom prst="rect">
            <a:avLst/>
          </a:prstGeom>
          <a:noFill/>
        </p:spPr>
        <p:txBody>
          <a:bodyPr vert="horz" wrap="square" lIns="0" tIns="0" rIns="0" bIns="0" rtlCol="0" anchor="ctr" anchorCtr="0">
            <a:spAutoFit/>
          </a:bodyPr>
          <a:lstStyle/>
          <a:p>
            <a:r>
              <a:rPr lang="en-US" sz="1000" spc="-8" dirty="0">
                <a:solidFill>
                  <a:srgbClr val="1F497E"/>
                </a:solidFill>
                <a:latin typeface="Calibri"/>
              </a:rPr>
              <a:t>3/17/2016</a:t>
            </a:r>
          </a:p>
        </p:txBody>
      </p:sp>
      <p:sp>
        <p:nvSpPr>
          <p:cNvPr id="64" name="OTLSHAPE_M_83a2c6bd994848efb0d724bbe9439cfb_Shape">
            <a:extLst>
              <a:ext uri="{FF2B5EF4-FFF2-40B4-BE49-F238E27FC236}">
                <a16:creationId xmlns:a16="http://schemas.microsoft.com/office/drawing/2014/main" id="{D9D7BEDB-16C8-4685-BC32-4AE56E05BA69}"/>
              </a:ext>
            </a:extLst>
          </p:cNvPr>
          <p:cNvSpPr/>
          <p:nvPr>
            <p:custDataLst>
              <p:tags r:id="rId43"/>
            </p:custDataLst>
          </p:nvPr>
        </p:nvSpPr>
        <p:spPr>
          <a:xfrm rot="16200000">
            <a:off x="7263731" y="1634786"/>
            <a:ext cx="165100" cy="165100"/>
          </a:xfrm>
          <a:prstGeom prst="flowChartMerge">
            <a:avLst/>
          </a:prstGeom>
          <a:solidFill>
            <a:schemeClr val="accent6"/>
          </a:solidFill>
          <a:ln w="25400" cap="flat" cmpd="sng" algn="ctr">
            <a:noFill/>
            <a:prstDash val="solid"/>
          </a:ln>
          <a:effectLst/>
          <a:scene3d>
            <a:camera prst="orthographicFront"/>
            <a:lightRig rig="threePt" dir="t"/>
          </a:scene3d>
          <a:sp3d>
            <a:bevelT h="12700"/>
          </a:sp3d>
          <a:extLst>
            <a:ext uri="{91240B29-F687-4f45-9708-019B960494DF}">
              <a14:hiddenLine xmlns="" xmlns:a14="http://schemas.microsoft.com/office/drawing/2010/main" w="25400" cap="flat" cmpd="sng" algn="ctr">
                <a:solidFill>
                  <a:schemeClr val="accent1">
                    <a:shade val="50000"/>
                  </a:schemeClr>
                </a:solidFill>
                <a:prstDash val="solid"/>
              </a14:hiddenLine>
            </a:ext>
            <a:ext uri="{AF507438-7753-43e0-B8FC-AC1667EBCBE1}">
              <a14:hiddenEffects xmlns="" xmlns:a14="http://schemas.microsoft.com/office/drawing/2010/main">
                <a:effectLst>
                  <a:outerShdw>
                    <a:scrgbClr r="0" g="0" b="0">
                      <a:alpha val="50000"/>
                    </a:scrgbClr>
                  </a:outerShdw>
                </a:effectLst>
              </a14:hiddenEffects>
            </a:ext>
            <a:ext uri="{53640926-AAD7-44d8-BBD7-CCE9431645EC}">
              <a14:shadowObscured xmlns="" xmlns:a14="http://schemas.microsoft.com/office/drawing/2010/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TLSHAPE_M_69992db54f2d41f7ac66cf4658d11239_Title">
            <a:extLst>
              <a:ext uri="{FF2B5EF4-FFF2-40B4-BE49-F238E27FC236}">
                <a16:creationId xmlns:a16="http://schemas.microsoft.com/office/drawing/2014/main" id="{5C1D79C9-0F20-4A6A-8DE4-F7B067DEC9C4}"/>
              </a:ext>
            </a:extLst>
          </p:cNvPr>
          <p:cNvSpPr txBox="1"/>
          <p:nvPr>
            <p:custDataLst>
              <p:tags r:id="rId44"/>
            </p:custDataLst>
          </p:nvPr>
        </p:nvSpPr>
        <p:spPr>
          <a:xfrm>
            <a:off x="7579329" y="1981708"/>
            <a:ext cx="2006600" cy="170519"/>
          </a:xfrm>
          <a:prstGeom prst="rect">
            <a:avLst/>
          </a:prstGeom>
          <a:noFill/>
        </p:spPr>
        <p:txBody>
          <a:bodyPr vert="horz" wrap="square" lIns="0" tIns="0" rIns="0" bIns="0" rtlCol="0" anchor="ctr" anchorCtr="0">
            <a:spAutoFit/>
          </a:bodyPr>
          <a:lstStyle/>
          <a:p>
            <a:r>
              <a:rPr lang="en-US" sz="1100" b="1" spc="-4">
                <a:solidFill>
                  <a:schemeClr val="dk1"/>
                </a:solidFill>
                <a:latin typeface="Calibri"/>
              </a:rPr>
              <a:t>PHC meeting in Mwanga, Arusha...</a:t>
            </a:r>
          </a:p>
        </p:txBody>
      </p:sp>
      <p:sp>
        <p:nvSpPr>
          <p:cNvPr id="66" name="OTLSHAPE_M_69992db54f2d41f7ac66cf4658d11239_Date">
            <a:extLst>
              <a:ext uri="{FF2B5EF4-FFF2-40B4-BE49-F238E27FC236}">
                <a16:creationId xmlns:a16="http://schemas.microsoft.com/office/drawing/2014/main" id="{31503EB1-938F-4D01-9AE5-31969E20F2C2}"/>
              </a:ext>
            </a:extLst>
          </p:cNvPr>
          <p:cNvSpPr txBox="1"/>
          <p:nvPr>
            <p:custDataLst>
              <p:tags r:id="rId45"/>
            </p:custDataLst>
          </p:nvPr>
        </p:nvSpPr>
        <p:spPr>
          <a:xfrm>
            <a:off x="7579329" y="2177627"/>
            <a:ext cx="558800" cy="155025"/>
          </a:xfrm>
          <a:prstGeom prst="rect">
            <a:avLst/>
          </a:prstGeom>
          <a:noFill/>
        </p:spPr>
        <p:txBody>
          <a:bodyPr vert="horz" wrap="square" lIns="0" tIns="0" rIns="0" bIns="0" rtlCol="0" anchor="ctr" anchorCtr="0">
            <a:spAutoFit/>
          </a:bodyPr>
          <a:lstStyle/>
          <a:p>
            <a:r>
              <a:rPr lang="en-US" sz="1000" spc="-8">
                <a:solidFill>
                  <a:srgbClr val="1F497E"/>
                </a:solidFill>
                <a:latin typeface="Calibri"/>
              </a:rPr>
              <a:t>3/18/2016</a:t>
            </a:r>
          </a:p>
        </p:txBody>
      </p:sp>
      <p:sp>
        <p:nvSpPr>
          <p:cNvPr id="67" name="OTLSHAPE_M_69992db54f2d41f7ac66cf4658d11239_Shape">
            <a:extLst>
              <a:ext uri="{FF2B5EF4-FFF2-40B4-BE49-F238E27FC236}">
                <a16:creationId xmlns:a16="http://schemas.microsoft.com/office/drawing/2014/main" id="{DEF4F684-BE1C-4ECC-8150-45D4CA6B496F}"/>
              </a:ext>
            </a:extLst>
          </p:cNvPr>
          <p:cNvSpPr/>
          <p:nvPr>
            <p:custDataLst>
              <p:tags r:id="rId46"/>
            </p:custDataLst>
          </p:nvPr>
        </p:nvSpPr>
        <p:spPr>
          <a:xfrm rot="16200000">
            <a:off x="7382479" y="2100030"/>
            <a:ext cx="165100" cy="165100"/>
          </a:xfrm>
          <a:prstGeom prst="flowChartMerge">
            <a:avLst/>
          </a:prstGeom>
          <a:solidFill>
            <a:schemeClr val="accent6"/>
          </a:solidFill>
          <a:ln w="25400" cap="flat" cmpd="sng" algn="ctr">
            <a:noFill/>
            <a:prstDash val="solid"/>
          </a:ln>
          <a:effectLst/>
          <a:scene3d>
            <a:camera prst="orthographicFront"/>
            <a:lightRig rig="threePt" dir="t"/>
          </a:scene3d>
          <a:sp3d>
            <a:bevelT h="12700"/>
          </a:sp3d>
          <a:extLst>
            <a:ext uri="{91240B29-F687-4f45-9708-019B960494DF}">
              <a14:hiddenLine xmlns="" xmlns:a14="http://schemas.microsoft.com/office/drawing/2010/main" w="25400" cap="flat" cmpd="sng" algn="ctr">
                <a:solidFill>
                  <a:schemeClr val="accent1">
                    <a:shade val="50000"/>
                  </a:schemeClr>
                </a:solidFill>
                <a:prstDash val="solid"/>
              </a14:hiddenLine>
            </a:ext>
            <a:ext uri="{AF507438-7753-43e0-B8FC-AC1667EBCBE1}">
              <a14:hiddenEffects xmlns="" xmlns:a14="http://schemas.microsoft.com/office/drawing/2010/main">
                <a:effectLst>
                  <a:outerShdw>
                    <a:scrgbClr r="0" g="0" b="0">
                      <a:alpha val="50000"/>
                    </a:scrgbClr>
                  </a:outerShdw>
                </a:effectLst>
              </a14:hiddenEffects>
            </a:ext>
            <a:ext uri="{53640926-AAD7-44d8-BBD7-CCE9431645EC}">
              <a14:shadowObscured xmlns="" xmlns:a14="http://schemas.microsoft.com/office/drawing/2010/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TLSHAPE_M_e35b67fd8c9f40e6a5ef6d6db9921f80_Title">
            <a:extLst>
              <a:ext uri="{FF2B5EF4-FFF2-40B4-BE49-F238E27FC236}">
                <a16:creationId xmlns:a16="http://schemas.microsoft.com/office/drawing/2014/main" id="{F7A587BB-54FC-4873-9654-1BBB13B587B8}"/>
              </a:ext>
            </a:extLst>
          </p:cNvPr>
          <p:cNvSpPr txBox="1"/>
          <p:nvPr>
            <p:custDataLst>
              <p:tags r:id="rId47"/>
            </p:custDataLst>
          </p:nvPr>
        </p:nvSpPr>
        <p:spPr>
          <a:xfrm>
            <a:off x="7698077" y="2912195"/>
            <a:ext cx="2133600" cy="341037"/>
          </a:xfrm>
          <a:prstGeom prst="rect">
            <a:avLst/>
          </a:prstGeom>
          <a:noFill/>
        </p:spPr>
        <p:txBody>
          <a:bodyPr vert="horz" wrap="square" lIns="0" tIns="0" rIns="0" bIns="0" rtlCol="0" anchor="ctr" anchorCtr="0">
            <a:spAutoFit/>
          </a:bodyPr>
          <a:lstStyle/>
          <a:p>
            <a:r>
              <a:rPr lang="en-US" sz="1100" b="1">
                <a:solidFill>
                  <a:schemeClr val="dk1"/>
                </a:solidFill>
                <a:latin typeface="Calibri"/>
              </a:rPr>
              <a:t>Training for water testing in regional labs</a:t>
            </a:r>
          </a:p>
        </p:txBody>
      </p:sp>
      <p:sp>
        <p:nvSpPr>
          <p:cNvPr id="69" name="OTLSHAPE_M_e35b67fd8c9f40e6a5ef6d6db9921f80_Date">
            <a:extLst>
              <a:ext uri="{FF2B5EF4-FFF2-40B4-BE49-F238E27FC236}">
                <a16:creationId xmlns:a16="http://schemas.microsoft.com/office/drawing/2014/main" id="{BD291052-B9BA-427E-B8F9-357D28DF2AD8}"/>
              </a:ext>
            </a:extLst>
          </p:cNvPr>
          <p:cNvSpPr txBox="1"/>
          <p:nvPr>
            <p:custDataLst>
              <p:tags r:id="rId48"/>
            </p:custDataLst>
          </p:nvPr>
        </p:nvSpPr>
        <p:spPr>
          <a:xfrm>
            <a:off x="7698077" y="3278632"/>
            <a:ext cx="558800" cy="155025"/>
          </a:xfrm>
          <a:prstGeom prst="rect">
            <a:avLst/>
          </a:prstGeom>
          <a:noFill/>
        </p:spPr>
        <p:txBody>
          <a:bodyPr vert="horz" wrap="square" lIns="0" tIns="0" rIns="0" bIns="0" rtlCol="0" anchor="ctr" anchorCtr="0">
            <a:spAutoFit/>
          </a:bodyPr>
          <a:lstStyle/>
          <a:p>
            <a:r>
              <a:rPr lang="en-US" sz="1000" spc="-8">
                <a:solidFill>
                  <a:srgbClr val="1F497E"/>
                </a:solidFill>
                <a:latin typeface="Calibri"/>
              </a:rPr>
              <a:t>3/19/2016</a:t>
            </a:r>
          </a:p>
        </p:txBody>
      </p:sp>
      <p:sp>
        <p:nvSpPr>
          <p:cNvPr id="70" name="OTLSHAPE_M_e35b67fd8c9f40e6a5ef6d6db9921f80_Shape">
            <a:extLst>
              <a:ext uri="{FF2B5EF4-FFF2-40B4-BE49-F238E27FC236}">
                <a16:creationId xmlns:a16="http://schemas.microsoft.com/office/drawing/2014/main" id="{BC0DA362-FB10-49F4-B149-F647345368FD}"/>
              </a:ext>
            </a:extLst>
          </p:cNvPr>
          <p:cNvSpPr/>
          <p:nvPr>
            <p:custDataLst>
              <p:tags r:id="rId49"/>
            </p:custDataLst>
          </p:nvPr>
        </p:nvSpPr>
        <p:spPr>
          <a:xfrm rot="16200000">
            <a:off x="7501227" y="3115776"/>
            <a:ext cx="165100" cy="165100"/>
          </a:xfrm>
          <a:prstGeom prst="flowChartMerge">
            <a:avLst/>
          </a:prstGeom>
          <a:solidFill>
            <a:srgbClr val="FEBA0A"/>
          </a:solidFill>
          <a:ln w="25400" cap="flat" cmpd="sng" algn="ctr">
            <a:noFill/>
            <a:prstDash val="solid"/>
          </a:ln>
          <a:effectLst/>
          <a:scene3d>
            <a:camera prst="orthographicFront"/>
            <a:lightRig rig="threePt" dir="t"/>
          </a:scene3d>
          <a:sp3d>
            <a:bevelT h="12700"/>
          </a:sp3d>
          <a:extLst>
            <a:ext uri="{91240B29-F687-4f45-9708-019B960494DF}">
              <a14:hiddenLine xmlns="" xmlns:a14="http://schemas.microsoft.com/office/drawing/2010/main" w="25400" cap="flat" cmpd="sng" algn="ctr">
                <a:solidFill>
                  <a:schemeClr val="accent1">
                    <a:shade val="50000"/>
                  </a:schemeClr>
                </a:solidFill>
                <a:prstDash val="solid"/>
              </a14:hiddenLine>
            </a:ext>
            <a:ext uri="{AF507438-7753-43e0-B8FC-AC1667EBCBE1}">
              <a14:hiddenEffects xmlns="" xmlns:a14="http://schemas.microsoft.com/office/drawing/2010/main">
                <a:effectLst>
                  <a:outerShdw>
                    <a:scrgbClr r="0" g="0" b="0">
                      <a:alpha val="50000"/>
                    </a:scrgbClr>
                  </a:outerShdw>
                </a:effectLst>
              </a14:hiddenEffects>
            </a:ext>
            <a:ext uri="{53640926-AAD7-44d8-BBD7-CCE9431645EC}">
              <a14:shadowObscured xmlns="" xmlns:a14="http://schemas.microsoft.com/office/drawing/2010/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TLSHAPE_M_dd77ca4ea4584205a494f003933badcd_Title">
            <a:extLst>
              <a:ext uri="{FF2B5EF4-FFF2-40B4-BE49-F238E27FC236}">
                <a16:creationId xmlns:a16="http://schemas.microsoft.com/office/drawing/2014/main" id="{E6561692-3617-44D5-8562-746BB52F59D4}"/>
              </a:ext>
            </a:extLst>
          </p:cNvPr>
          <p:cNvSpPr txBox="1"/>
          <p:nvPr>
            <p:custDataLst>
              <p:tags r:id="rId50"/>
            </p:custDataLst>
          </p:nvPr>
        </p:nvSpPr>
        <p:spPr>
          <a:xfrm>
            <a:off x="7698077" y="2446951"/>
            <a:ext cx="1549400" cy="170519"/>
          </a:xfrm>
          <a:prstGeom prst="rect">
            <a:avLst/>
          </a:prstGeom>
          <a:noFill/>
        </p:spPr>
        <p:txBody>
          <a:bodyPr vert="horz" wrap="square" lIns="0" tIns="0" rIns="0" bIns="0" rtlCol="0" anchor="ctr" anchorCtr="0">
            <a:spAutoFit/>
          </a:bodyPr>
          <a:lstStyle/>
          <a:p>
            <a:r>
              <a:rPr lang="en-US" sz="1100" b="1" spc="-6">
                <a:solidFill>
                  <a:schemeClr val="dk1"/>
                </a:solidFill>
                <a:latin typeface="Calibri"/>
              </a:rPr>
              <a:t>DSM Data validation study</a:t>
            </a:r>
          </a:p>
        </p:txBody>
      </p:sp>
      <p:sp>
        <p:nvSpPr>
          <p:cNvPr id="72" name="OTLSHAPE_M_dd77ca4ea4584205a494f003933badcd_Date">
            <a:extLst>
              <a:ext uri="{FF2B5EF4-FFF2-40B4-BE49-F238E27FC236}">
                <a16:creationId xmlns:a16="http://schemas.microsoft.com/office/drawing/2014/main" id="{1716E7BC-09C4-4CE4-9AFD-F24CDA65EC55}"/>
              </a:ext>
            </a:extLst>
          </p:cNvPr>
          <p:cNvSpPr txBox="1"/>
          <p:nvPr>
            <p:custDataLst>
              <p:tags r:id="rId51"/>
            </p:custDataLst>
          </p:nvPr>
        </p:nvSpPr>
        <p:spPr>
          <a:xfrm>
            <a:off x="7698077" y="2642870"/>
            <a:ext cx="558800" cy="155025"/>
          </a:xfrm>
          <a:prstGeom prst="rect">
            <a:avLst/>
          </a:prstGeom>
          <a:noFill/>
        </p:spPr>
        <p:txBody>
          <a:bodyPr vert="horz" wrap="square" lIns="0" tIns="0" rIns="0" bIns="0" rtlCol="0" anchor="ctr" anchorCtr="0">
            <a:spAutoFit/>
          </a:bodyPr>
          <a:lstStyle/>
          <a:p>
            <a:r>
              <a:rPr lang="en-US" sz="1000" spc="-8">
                <a:solidFill>
                  <a:srgbClr val="1F497E"/>
                </a:solidFill>
                <a:latin typeface="Calibri"/>
              </a:rPr>
              <a:t>3/19/2016</a:t>
            </a:r>
          </a:p>
        </p:txBody>
      </p:sp>
      <p:sp>
        <p:nvSpPr>
          <p:cNvPr id="73" name="OTLSHAPE_M_dd77ca4ea4584205a494f003933badcd_Shape">
            <a:extLst>
              <a:ext uri="{FF2B5EF4-FFF2-40B4-BE49-F238E27FC236}">
                <a16:creationId xmlns:a16="http://schemas.microsoft.com/office/drawing/2014/main" id="{92BBAE38-0CA4-4C0F-BCE7-F048F4429627}"/>
              </a:ext>
            </a:extLst>
          </p:cNvPr>
          <p:cNvSpPr/>
          <p:nvPr>
            <p:custDataLst>
              <p:tags r:id="rId52"/>
            </p:custDataLst>
          </p:nvPr>
        </p:nvSpPr>
        <p:spPr>
          <a:xfrm rot="16200000">
            <a:off x="7501227" y="2565273"/>
            <a:ext cx="165100" cy="165100"/>
          </a:xfrm>
          <a:prstGeom prst="flowChartMerge">
            <a:avLst/>
          </a:prstGeom>
          <a:solidFill>
            <a:srgbClr val="FEBA0A"/>
          </a:solidFill>
          <a:ln w="25400" cap="flat" cmpd="sng" algn="ctr">
            <a:noFill/>
            <a:prstDash val="solid"/>
          </a:ln>
          <a:effectLst/>
          <a:scene3d>
            <a:camera prst="orthographicFront"/>
            <a:lightRig rig="threePt" dir="t"/>
          </a:scene3d>
          <a:sp3d>
            <a:bevelT h="12700"/>
          </a:sp3d>
          <a:extLst>
            <a:ext uri="{91240B29-F687-4f45-9708-019B960494DF}">
              <a14:hiddenLine xmlns="" xmlns:a14="http://schemas.microsoft.com/office/drawing/2010/main" w="25400" cap="flat" cmpd="sng" algn="ctr">
                <a:solidFill>
                  <a:schemeClr val="accent1">
                    <a:shade val="50000"/>
                  </a:schemeClr>
                </a:solidFill>
                <a:prstDash val="solid"/>
              </a14:hiddenLine>
            </a:ext>
            <a:ext uri="{AF507438-7753-43e0-B8FC-AC1667EBCBE1}">
              <a14:hiddenEffects xmlns="" xmlns:a14="http://schemas.microsoft.com/office/drawing/2010/main">
                <a:effectLst>
                  <a:outerShdw>
                    <a:scrgbClr r="0" g="0" b="0">
                      <a:alpha val="50000"/>
                    </a:scrgbClr>
                  </a:outerShdw>
                </a:effectLst>
              </a14:hiddenEffects>
            </a:ext>
            <a:ext uri="{53640926-AAD7-44d8-BBD7-CCE9431645EC}">
              <a14:shadowObscured xmlns="" xmlns:a14="http://schemas.microsoft.com/office/drawing/2010/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TLSHAPE_M_3a61616ae66f4d0996bb01b2cc0a4c62_Title">
            <a:extLst>
              <a:ext uri="{FF2B5EF4-FFF2-40B4-BE49-F238E27FC236}">
                <a16:creationId xmlns:a16="http://schemas.microsoft.com/office/drawing/2014/main" id="{A25730CD-D92B-4AE9-8839-61CDD7CF58E4}"/>
              </a:ext>
            </a:extLst>
          </p:cNvPr>
          <p:cNvSpPr txBox="1"/>
          <p:nvPr>
            <p:custDataLst>
              <p:tags r:id="rId53"/>
            </p:custDataLst>
          </p:nvPr>
        </p:nvSpPr>
        <p:spPr>
          <a:xfrm>
            <a:off x="8291816" y="3547957"/>
            <a:ext cx="1524000" cy="170519"/>
          </a:xfrm>
          <a:prstGeom prst="rect">
            <a:avLst/>
          </a:prstGeom>
          <a:noFill/>
        </p:spPr>
        <p:txBody>
          <a:bodyPr vert="horz" wrap="square" lIns="0" tIns="0" rIns="0" bIns="0" rtlCol="0" anchor="ctr" anchorCtr="0">
            <a:spAutoFit/>
          </a:bodyPr>
          <a:lstStyle/>
          <a:p>
            <a:r>
              <a:rPr lang="en-US" sz="1100" b="1" spc="-6">
                <a:solidFill>
                  <a:schemeClr val="dk1"/>
                </a:solidFill>
                <a:latin typeface="Calibri"/>
              </a:rPr>
              <a:t>Review Cholera guidelines</a:t>
            </a:r>
          </a:p>
        </p:txBody>
      </p:sp>
      <p:sp>
        <p:nvSpPr>
          <p:cNvPr id="75" name="OTLSHAPE_M_3a61616ae66f4d0996bb01b2cc0a4c62_Date">
            <a:extLst>
              <a:ext uri="{FF2B5EF4-FFF2-40B4-BE49-F238E27FC236}">
                <a16:creationId xmlns:a16="http://schemas.microsoft.com/office/drawing/2014/main" id="{D4E043D4-F87C-4A1A-8016-838348929CF6}"/>
              </a:ext>
            </a:extLst>
          </p:cNvPr>
          <p:cNvSpPr txBox="1"/>
          <p:nvPr>
            <p:custDataLst>
              <p:tags r:id="rId54"/>
            </p:custDataLst>
          </p:nvPr>
        </p:nvSpPr>
        <p:spPr>
          <a:xfrm>
            <a:off x="8291816" y="3743875"/>
            <a:ext cx="558800" cy="155025"/>
          </a:xfrm>
          <a:prstGeom prst="rect">
            <a:avLst/>
          </a:prstGeom>
          <a:noFill/>
        </p:spPr>
        <p:txBody>
          <a:bodyPr vert="horz" wrap="square" lIns="0" tIns="0" rIns="0" bIns="0" rtlCol="0" anchor="ctr" anchorCtr="0">
            <a:spAutoFit/>
          </a:bodyPr>
          <a:lstStyle/>
          <a:p>
            <a:r>
              <a:rPr lang="en-US" sz="1000" spc="-8">
                <a:solidFill>
                  <a:srgbClr val="1F497E"/>
                </a:solidFill>
                <a:latin typeface="Calibri"/>
              </a:rPr>
              <a:t>3/24/2016</a:t>
            </a:r>
          </a:p>
        </p:txBody>
      </p:sp>
      <p:sp>
        <p:nvSpPr>
          <p:cNvPr id="76" name="OTLSHAPE_M_3a61616ae66f4d0996bb01b2cc0a4c62_Shape">
            <a:extLst>
              <a:ext uri="{FF2B5EF4-FFF2-40B4-BE49-F238E27FC236}">
                <a16:creationId xmlns:a16="http://schemas.microsoft.com/office/drawing/2014/main" id="{32A4A452-A07A-46B3-95D7-056B9771267D}"/>
              </a:ext>
            </a:extLst>
          </p:cNvPr>
          <p:cNvSpPr/>
          <p:nvPr>
            <p:custDataLst>
              <p:tags r:id="rId55"/>
            </p:custDataLst>
          </p:nvPr>
        </p:nvSpPr>
        <p:spPr>
          <a:xfrm rot="16200000">
            <a:off x="8094966" y="3666278"/>
            <a:ext cx="165100" cy="165100"/>
          </a:xfrm>
          <a:prstGeom prst="flowChartMerge">
            <a:avLst/>
          </a:prstGeom>
          <a:solidFill>
            <a:schemeClr val="accent6"/>
          </a:solidFill>
          <a:ln w="25400" cap="flat" cmpd="sng" algn="ctr">
            <a:noFill/>
            <a:prstDash val="solid"/>
          </a:ln>
          <a:effectLst/>
          <a:scene3d>
            <a:camera prst="orthographicFront"/>
            <a:lightRig rig="threePt" dir="t"/>
          </a:scene3d>
          <a:sp3d>
            <a:bevelT h="12700"/>
          </a:sp3d>
          <a:extLst>
            <a:ext uri="{91240B29-F687-4f45-9708-019B960494DF}">
              <a14:hiddenLine xmlns="" xmlns:a14="http://schemas.microsoft.com/office/drawing/2010/main" w="25400" cap="flat" cmpd="sng" algn="ctr">
                <a:solidFill>
                  <a:schemeClr val="accent1">
                    <a:shade val="50000"/>
                  </a:schemeClr>
                </a:solidFill>
                <a:prstDash val="solid"/>
              </a14:hiddenLine>
            </a:ext>
            <a:ext uri="{AF507438-7753-43e0-B8FC-AC1667EBCBE1}">
              <a14:hiddenEffects xmlns="" xmlns:a14="http://schemas.microsoft.com/office/drawing/2010/main">
                <a:effectLst>
                  <a:outerShdw>
                    <a:scrgbClr r="0" g="0" b="0">
                      <a:alpha val="50000"/>
                    </a:scrgbClr>
                  </a:outerShdw>
                </a:effectLst>
              </a14:hiddenEffects>
            </a:ext>
            <a:ext uri="{53640926-AAD7-44d8-BBD7-CCE9431645EC}">
              <a14:shadowObscured xmlns="" xmlns:a14="http://schemas.microsoft.com/office/drawing/2010/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TLSHAPE_M_13be0879e64d478c8979b75b3f61aa21_Title">
            <a:extLst>
              <a:ext uri="{FF2B5EF4-FFF2-40B4-BE49-F238E27FC236}">
                <a16:creationId xmlns:a16="http://schemas.microsoft.com/office/drawing/2014/main" id="{42D1A129-EB5E-47C7-819A-7793E8E5DEDD}"/>
              </a:ext>
            </a:extLst>
          </p:cNvPr>
          <p:cNvSpPr txBox="1"/>
          <p:nvPr>
            <p:custDataLst>
              <p:tags r:id="rId56"/>
            </p:custDataLst>
          </p:nvPr>
        </p:nvSpPr>
        <p:spPr>
          <a:xfrm>
            <a:off x="2354423" y="5357368"/>
            <a:ext cx="2184400" cy="341037"/>
          </a:xfrm>
          <a:prstGeom prst="rect">
            <a:avLst/>
          </a:prstGeom>
          <a:noFill/>
        </p:spPr>
        <p:txBody>
          <a:bodyPr vert="horz" wrap="square" lIns="0" tIns="0" rIns="0" bIns="0" rtlCol="0" anchor="ctr" anchorCtr="0">
            <a:spAutoFit/>
          </a:bodyPr>
          <a:lstStyle/>
          <a:p>
            <a:r>
              <a:rPr lang="en-US" sz="1100" b="1">
                <a:solidFill>
                  <a:schemeClr val="dk1"/>
                </a:solidFill>
                <a:latin typeface="Calibri"/>
              </a:rPr>
              <a:t>Country-wide distribution of chlorine powder</a:t>
            </a:r>
          </a:p>
        </p:txBody>
      </p:sp>
      <p:sp>
        <p:nvSpPr>
          <p:cNvPr id="78" name="OTLSHAPE_M_13be0879e64d478c8979b75b3f61aa21_Date">
            <a:extLst>
              <a:ext uri="{FF2B5EF4-FFF2-40B4-BE49-F238E27FC236}">
                <a16:creationId xmlns:a16="http://schemas.microsoft.com/office/drawing/2014/main" id="{EABDF610-29EB-4A43-8B57-1A8E9AEC70CD}"/>
              </a:ext>
            </a:extLst>
          </p:cNvPr>
          <p:cNvSpPr txBox="1"/>
          <p:nvPr>
            <p:custDataLst>
              <p:tags r:id="rId57"/>
            </p:custDataLst>
          </p:nvPr>
        </p:nvSpPr>
        <p:spPr>
          <a:xfrm>
            <a:off x="2354423" y="5176943"/>
            <a:ext cx="495300" cy="155025"/>
          </a:xfrm>
          <a:prstGeom prst="rect">
            <a:avLst/>
          </a:prstGeom>
          <a:noFill/>
        </p:spPr>
        <p:txBody>
          <a:bodyPr vert="horz" wrap="square" lIns="0" tIns="0" rIns="0" bIns="0" rtlCol="0" anchor="ctr" anchorCtr="0">
            <a:spAutoFit/>
          </a:bodyPr>
          <a:lstStyle/>
          <a:p>
            <a:r>
              <a:rPr lang="en-US" sz="1000" spc="-8">
                <a:solidFill>
                  <a:srgbClr val="1F497E"/>
                </a:solidFill>
                <a:latin typeface="Calibri"/>
              </a:rPr>
              <a:t>2/3/2016</a:t>
            </a:r>
          </a:p>
        </p:txBody>
      </p:sp>
      <p:sp>
        <p:nvSpPr>
          <p:cNvPr id="79" name="OTLSHAPE_M_13be0879e64d478c8979b75b3f61aa21_Shape">
            <a:extLst>
              <a:ext uri="{FF2B5EF4-FFF2-40B4-BE49-F238E27FC236}">
                <a16:creationId xmlns:a16="http://schemas.microsoft.com/office/drawing/2014/main" id="{CD1985CC-F63C-40C6-98BE-8DA6E9A72CCE}"/>
              </a:ext>
            </a:extLst>
          </p:cNvPr>
          <p:cNvSpPr/>
          <p:nvPr>
            <p:custDataLst>
              <p:tags r:id="rId58"/>
            </p:custDataLst>
          </p:nvPr>
        </p:nvSpPr>
        <p:spPr>
          <a:xfrm rot="16200000">
            <a:off x="2157573" y="5329724"/>
            <a:ext cx="165100" cy="165100"/>
          </a:xfrm>
          <a:prstGeom prst="flowChartMerge">
            <a:avLst/>
          </a:prstGeom>
          <a:solidFill>
            <a:srgbClr val="96D642"/>
          </a:solidFill>
          <a:ln w="25400" cap="flat" cmpd="sng" algn="ctr">
            <a:noFill/>
            <a:prstDash val="solid"/>
          </a:ln>
          <a:effectLst/>
          <a:scene3d>
            <a:camera prst="orthographicFront"/>
            <a:lightRig rig="threePt" dir="t"/>
          </a:scene3d>
          <a:sp3d>
            <a:bevelT h="12700"/>
          </a:sp3d>
          <a:extLst>
            <a:ext uri="{91240B29-F687-4f45-9708-019B960494DF}">
              <a14:hiddenLine xmlns="" xmlns:a14="http://schemas.microsoft.com/office/drawing/2010/main" w="25400" cap="flat" cmpd="sng" algn="ctr">
                <a:solidFill>
                  <a:schemeClr val="accent1">
                    <a:shade val="50000"/>
                  </a:schemeClr>
                </a:solidFill>
                <a:prstDash val="solid"/>
              </a14:hiddenLine>
            </a:ext>
            <a:ext uri="{AF507438-7753-43e0-B8FC-AC1667EBCBE1}">
              <a14:hiddenEffects xmlns="" xmlns:a14="http://schemas.microsoft.com/office/drawing/2010/main">
                <a:effectLst>
                  <a:outerShdw>
                    <a:scrgbClr r="0" g="0" b="0">
                      <a:alpha val="50000"/>
                    </a:scrgbClr>
                  </a:outerShdw>
                </a:effectLst>
              </a14:hiddenEffects>
            </a:ext>
            <a:ext uri="{53640926-AAD7-44d8-BBD7-CCE9431645EC}">
              <a14:shadowObscured xmlns="" xmlns:a14="http://schemas.microsoft.com/office/drawing/2010/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TLSHAPE_M_4931131432b248a0b41464a8d8000f82_Title">
            <a:extLst>
              <a:ext uri="{FF2B5EF4-FFF2-40B4-BE49-F238E27FC236}">
                <a16:creationId xmlns:a16="http://schemas.microsoft.com/office/drawing/2014/main" id="{36C3263E-D355-4585-8C75-DDCCACA4CED7}"/>
              </a:ext>
            </a:extLst>
          </p:cNvPr>
          <p:cNvSpPr txBox="1"/>
          <p:nvPr>
            <p:custDataLst>
              <p:tags r:id="rId59"/>
            </p:custDataLst>
          </p:nvPr>
        </p:nvSpPr>
        <p:spPr>
          <a:xfrm>
            <a:off x="2354423" y="5993130"/>
            <a:ext cx="1968500" cy="170519"/>
          </a:xfrm>
          <a:prstGeom prst="rect">
            <a:avLst/>
          </a:prstGeom>
          <a:noFill/>
        </p:spPr>
        <p:txBody>
          <a:bodyPr vert="horz" wrap="square" lIns="0" tIns="0" rIns="0" bIns="0" rtlCol="0" anchor="ctr" anchorCtr="0">
            <a:spAutoFit/>
          </a:bodyPr>
          <a:lstStyle/>
          <a:p>
            <a:r>
              <a:rPr lang="en-US" sz="1100" b="1" spc="-6">
                <a:solidFill>
                  <a:schemeClr val="dk1"/>
                </a:solidFill>
                <a:latin typeface="Calibri"/>
              </a:rPr>
              <a:t>Morogoro HC recieve FCR test kits</a:t>
            </a:r>
          </a:p>
        </p:txBody>
      </p:sp>
      <p:sp>
        <p:nvSpPr>
          <p:cNvPr id="81" name="OTLSHAPE_M_4931131432b248a0b41464a8d8000f82_Date">
            <a:extLst>
              <a:ext uri="{FF2B5EF4-FFF2-40B4-BE49-F238E27FC236}">
                <a16:creationId xmlns:a16="http://schemas.microsoft.com/office/drawing/2014/main" id="{161DA2B0-A1EB-4805-A7DE-990093EA4528}"/>
              </a:ext>
            </a:extLst>
          </p:cNvPr>
          <p:cNvSpPr txBox="1"/>
          <p:nvPr>
            <p:custDataLst>
              <p:tags r:id="rId60"/>
            </p:custDataLst>
          </p:nvPr>
        </p:nvSpPr>
        <p:spPr>
          <a:xfrm>
            <a:off x="2354423" y="5812705"/>
            <a:ext cx="495300" cy="155025"/>
          </a:xfrm>
          <a:prstGeom prst="rect">
            <a:avLst/>
          </a:prstGeom>
          <a:noFill/>
        </p:spPr>
        <p:txBody>
          <a:bodyPr vert="horz" wrap="square" lIns="0" tIns="0" rIns="0" bIns="0" rtlCol="0" anchor="ctr" anchorCtr="0">
            <a:spAutoFit/>
          </a:bodyPr>
          <a:lstStyle/>
          <a:p>
            <a:r>
              <a:rPr lang="en-US" sz="1000" spc="-8">
                <a:solidFill>
                  <a:srgbClr val="1F497E"/>
                </a:solidFill>
                <a:latin typeface="Calibri"/>
              </a:rPr>
              <a:t>2/3/2016</a:t>
            </a:r>
          </a:p>
        </p:txBody>
      </p:sp>
      <p:sp>
        <p:nvSpPr>
          <p:cNvPr id="82" name="OTLSHAPE_M_4931131432b248a0b41464a8d8000f82_Shape">
            <a:extLst>
              <a:ext uri="{FF2B5EF4-FFF2-40B4-BE49-F238E27FC236}">
                <a16:creationId xmlns:a16="http://schemas.microsoft.com/office/drawing/2014/main" id="{C3881DA2-D407-4359-A9A6-76E0114C9CE3}"/>
              </a:ext>
            </a:extLst>
          </p:cNvPr>
          <p:cNvSpPr/>
          <p:nvPr>
            <p:custDataLst>
              <p:tags r:id="rId61"/>
            </p:custDataLst>
          </p:nvPr>
        </p:nvSpPr>
        <p:spPr>
          <a:xfrm rot="16200000">
            <a:off x="2157573" y="5880227"/>
            <a:ext cx="165100" cy="165100"/>
          </a:xfrm>
          <a:prstGeom prst="flowChartMerge">
            <a:avLst/>
          </a:prstGeom>
          <a:solidFill>
            <a:srgbClr val="96D642"/>
          </a:solidFill>
          <a:ln w="25400" cap="flat" cmpd="sng" algn="ctr">
            <a:noFill/>
            <a:prstDash val="solid"/>
          </a:ln>
          <a:effectLst/>
          <a:scene3d>
            <a:camera prst="orthographicFront"/>
            <a:lightRig rig="threePt" dir="t"/>
          </a:scene3d>
          <a:sp3d>
            <a:bevelT h="12700"/>
          </a:sp3d>
          <a:extLst>
            <a:ext uri="{91240B29-F687-4f45-9708-019B960494DF}">
              <a14:hiddenLine xmlns="" xmlns:a14="http://schemas.microsoft.com/office/drawing/2010/main" w="25400" cap="flat" cmpd="sng" algn="ctr">
                <a:solidFill>
                  <a:schemeClr val="accent1">
                    <a:shade val="50000"/>
                  </a:schemeClr>
                </a:solidFill>
                <a:prstDash val="solid"/>
              </a14:hiddenLine>
            </a:ext>
            <a:ext uri="{AF507438-7753-43e0-B8FC-AC1667EBCBE1}">
              <a14:hiddenEffects xmlns="" xmlns:a14="http://schemas.microsoft.com/office/drawing/2010/main">
                <a:effectLst>
                  <a:outerShdw>
                    <a:scrgbClr r="0" g="0" b="0">
                      <a:alpha val="50000"/>
                    </a:scrgbClr>
                  </a:outerShdw>
                </a:effectLst>
              </a14:hiddenEffects>
            </a:ext>
            <a:ext uri="{53640926-AAD7-44d8-BBD7-CCE9431645EC}">
              <a14:shadowObscured xmlns="" xmlns:a14="http://schemas.microsoft.com/office/drawing/2010/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OTLSHAPE_M_241ee2932a6f406eac2860dd8de83d7f_Title">
            <a:extLst>
              <a:ext uri="{FF2B5EF4-FFF2-40B4-BE49-F238E27FC236}">
                <a16:creationId xmlns:a16="http://schemas.microsoft.com/office/drawing/2014/main" id="{9BA83936-02A1-4C1E-8CCA-FCED14EAAE9D}"/>
              </a:ext>
            </a:extLst>
          </p:cNvPr>
          <p:cNvSpPr txBox="1"/>
          <p:nvPr>
            <p:custDataLst>
              <p:tags r:id="rId62"/>
            </p:custDataLst>
          </p:nvPr>
        </p:nvSpPr>
        <p:spPr>
          <a:xfrm>
            <a:off x="2473171" y="4892125"/>
            <a:ext cx="1790700" cy="170519"/>
          </a:xfrm>
          <a:prstGeom prst="rect">
            <a:avLst/>
          </a:prstGeom>
          <a:noFill/>
        </p:spPr>
        <p:txBody>
          <a:bodyPr vert="horz" wrap="square" lIns="0" tIns="0" rIns="0" bIns="0" rtlCol="0" anchor="ctr" anchorCtr="0">
            <a:spAutoFit/>
          </a:bodyPr>
          <a:lstStyle/>
          <a:p>
            <a:r>
              <a:rPr lang="en-US" sz="1100" b="1" spc="-4">
                <a:solidFill>
                  <a:schemeClr val="dk1"/>
                </a:solidFill>
                <a:latin typeface="Calibri"/>
              </a:rPr>
              <a:t>Distribution Cholera guidelines</a:t>
            </a:r>
          </a:p>
        </p:txBody>
      </p:sp>
      <p:sp>
        <p:nvSpPr>
          <p:cNvPr id="84" name="OTLSHAPE_M_241ee2932a6f406eac2860dd8de83d7f_Date">
            <a:extLst>
              <a:ext uri="{FF2B5EF4-FFF2-40B4-BE49-F238E27FC236}">
                <a16:creationId xmlns:a16="http://schemas.microsoft.com/office/drawing/2014/main" id="{A19BBF26-F404-439B-BEC7-C1663064CDF9}"/>
              </a:ext>
            </a:extLst>
          </p:cNvPr>
          <p:cNvSpPr txBox="1"/>
          <p:nvPr>
            <p:custDataLst>
              <p:tags r:id="rId63"/>
            </p:custDataLst>
          </p:nvPr>
        </p:nvSpPr>
        <p:spPr>
          <a:xfrm>
            <a:off x="2473171" y="4711700"/>
            <a:ext cx="495300" cy="155025"/>
          </a:xfrm>
          <a:prstGeom prst="rect">
            <a:avLst/>
          </a:prstGeom>
          <a:noFill/>
        </p:spPr>
        <p:txBody>
          <a:bodyPr vert="horz" wrap="square" lIns="0" tIns="0" rIns="0" bIns="0" rtlCol="0" anchor="ctr" anchorCtr="0">
            <a:spAutoFit/>
          </a:bodyPr>
          <a:lstStyle/>
          <a:p>
            <a:r>
              <a:rPr lang="en-US" sz="1000" spc="-8">
                <a:solidFill>
                  <a:srgbClr val="1F497E"/>
                </a:solidFill>
                <a:latin typeface="Calibri"/>
              </a:rPr>
              <a:t>2/4/2016</a:t>
            </a:r>
          </a:p>
        </p:txBody>
      </p:sp>
      <p:sp>
        <p:nvSpPr>
          <p:cNvPr id="85" name="OTLSHAPE_M_241ee2932a6f406eac2860dd8de83d7f_Shape">
            <a:extLst>
              <a:ext uri="{FF2B5EF4-FFF2-40B4-BE49-F238E27FC236}">
                <a16:creationId xmlns:a16="http://schemas.microsoft.com/office/drawing/2014/main" id="{B84C79CB-FED1-4F8D-B1A7-9E5585655D8F}"/>
              </a:ext>
            </a:extLst>
          </p:cNvPr>
          <p:cNvSpPr/>
          <p:nvPr>
            <p:custDataLst>
              <p:tags r:id="rId64"/>
            </p:custDataLst>
          </p:nvPr>
        </p:nvSpPr>
        <p:spPr>
          <a:xfrm rot="16200000">
            <a:off x="2276321" y="4779222"/>
            <a:ext cx="165100" cy="165100"/>
          </a:xfrm>
          <a:prstGeom prst="flowChartMerge">
            <a:avLst/>
          </a:prstGeom>
          <a:solidFill>
            <a:srgbClr val="96D642"/>
          </a:solidFill>
          <a:ln w="25400" cap="flat" cmpd="sng" algn="ctr">
            <a:noFill/>
            <a:prstDash val="solid"/>
          </a:ln>
          <a:effectLst/>
          <a:scene3d>
            <a:camera prst="orthographicFront"/>
            <a:lightRig rig="threePt" dir="t"/>
          </a:scene3d>
          <a:sp3d>
            <a:bevelT h="12700"/>
          </a:sp3d>
          <a:extLst>
            <a:ext uri="{91240B29-F687-4f45-9708-019B960494DF}">
              <a14:hiddenLine xmlns="" xmlns:a14="http://schemas.microsoft.com/office/drawing/2010/main" w="25400" cap="flat" cmpd="sng" algn="ctr">
                <a:solidFill>
                  <a:schemeClr val="accent1">
                    <a:shade val="50000"/>
                  </a:schemeClr>
                </a:solidFill>
                <a:prstDash val="solid"/>
              </a14:hiddenLine>
            </a:ext>
            <a:ext uri="{AF507438-7753-43e0-B8FC-AC1667EBCBE1}">
              <a14:hiddenEffects xmlns="" xmlns:a14="http://schemas.microsoft.com/office/drawing/2010/main">
                <a:effectLst>
                  <a:outerShdw>
                    <a:scrgbClr r="0" g="0" b="0">
                      <a:alpha val="50000"/>
                    </a:scrgbClr>
                  </a:outerShdw>
                </a:effectLst>
              </a14:hiddenEffects>
            </a:ext>
            <a:ext uri="{53640926-AAD7-44d8-BBD7-CCE9431645EC}">
              <a14:shadowObscured xmlns="" xmlns:a14="http://schemas.microsoft.com/office/drawing/2010/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TLSHAPE_M_6d5dec2ff6ba4b79b790cb12e33b3170_Title">
            <a:extLst>
              <a:ext uri="{FF2B5EF4-FFF2-40B4-BE49-F238E27FC236}">
                <a16:creationId xmlns:a16="http://schemas.microsoft.com/office/drawing/2014/main" id="{D78F3757-BAAA-4C7B-BE33-21CC83F411FF}"/>
              </a:ext>
            </a:extLst>
          </p:cNvPr>
          <p:cNvSpPr txBox="1"/>
          <p:nvPr>
            <p:custDataLst>
              <p:tags r:id="rId65"/>
            </p:custDataLst>
          </p:nvPr>
        </p:nvSpPr>
        <p:spPr>
          <a:xfrm>
            <a:off x="5441867" y="6458373"/>
            <a:ext cx="1752600" cy="170519"/>
          </a:xfrm>
          <a:prstGeom prst="rect">
            <a:avLst/>
          </a:prstGeom>
          <a:noFill/>
        </p:spPr>
        <p:txBody>
          <a:bodyPr vert="horz" wrap="square" lIns="0" tIns="0" rIns="0" bIns="0" rtlCol="0" anchor="ctr" anchorCtr="0">
            <a:spAutoFit/>
          </a:bodyPr>
          <a:lstStyle/>
          <a:p>
            <a:r>
              <a:rPr lang="en-US" sz="1100" b="1" spc="-6">
                <a:solidFill>
                  <a:schemeClr val="dk1"/>
                </a:solidFill>
                <a:latin typeface="Calibri"/>
              </a:rPr>
              <a:t>Shinyanga cholera IPC training</a:t>
            </a:r>
          </a:p>
        </p:txBody>
      </p:sp>
      <p:sp>
        <p:nvSpPr>
          <p:cNvPr id="87" name="OTLSHAPE_M_6d5dec2ff6ba4b79b790cb12e33b3170_Date">
            <a:extLst>
              <a:ext uri="{FF2B5EF4-FFF2-40B4-BE49-F238E27FC236}">
                <a16:creationId xmlns:a16="http://schemas.microsoft.com/office/drawing/2014/main" id="{770A992B-A11B-4619-9365-867110CCBFB7}"/>
              </a:ext>
            </a:extLst>
          </p:cNvPr>
          <p:cNvSpPr txBox="1"/>
          <p:nvPr>
            <p:custDataLst>
              <p:tags r:id="rId66"/>
            </p:custDataLst>
          </p:nvPr>
        </p:nvSpPr>
        <p:spPr>
          <a:xfrm>
            <a:off x="5441867" y="6277949"/>
            <a:ext cx="558800" cy="155025"/>
          </a:xfrm>
          <a:prstGeom prst="rect">
            <a:avLst/>
          </a:prstGeom>
          <a:noFill/>
        </p:spPr>
        <p:txBody>
          <a:bodyPr vert="horz" wrap="square" lIns="0" tIns="0" rIns="0" bIns="0" rtlCol="0" anchor="ctr" anchorCtr="0">
            <a:spAutoFit/>
          </a:bodyPr>
          <a:lstStyle/>
          <a:p>
            <a:r>
              <a:rPr lang="en-US" sz="1000" spc="-8">
                <a:solidFill>
                  <a:srgbClr val="1F497E"/>
                </a:solidFill>
                <a:latin typeface="Calibri"/>
              </a:rPr>
              <a:t>2/29/2016</a:t>
            </a:r>
          </a:p>
        </p:txBody>
      </p:sp>
      <p:sp>
        <p:nvSpPr>
          <p:cNvPr id="88" name="OTLSHAPE_M_6d5dec2ff6ba4b79b790cb12e33b3170_Shape">
            <a:extLst>
              <a:ext uri="{FF2B5EF4-FFF2-40B4-BE49-F238E27FC236}">
                <a16:creationId xmlns:a16="http://schemas.microsoft.com/office/drawing/2014/main" id="{718ADC55-D99B-4F26-8823-FB7AFC4C3919}"/>
              </a:ext>
            </a:extLst>
          </p:cNvPr>
          <p:cNvSpPr/>
          <p:nvPr>
            <p:custDataLst>
              <p:tags r:id="rId67"/>
            </p:custDataLst>
          </p:nvPr>
        </p:nvSpPr>
        <p:spPr>
          <a:xfrm rot="16200000">
            <a:off x="5245017" y="6345470"/>
            <a:ext cx="165100" cy="165100"/>
          </a:xfrm>
          <a:prstGeom prst="flowChartMerge">
            <a:avLst/>
          </a:prstGeom>
          <a:solidFill>
            <a:srgbClr val="96D642"/>
          </a:solidFill>
          <a:ln w="25400" cap="flat" cmpd="sng" algn="ctr">
            <a:noFill/>
            <a:prstDash val="solid"/>
          </a:ln>
          <a:effectLst/>
          <a:scene3d>
            <a:camera prst="orthographicFront"/>
            <a:lightRig rig="threePt" dir="t"/>
          </a:scene3d>
          <a:sp3d>
            <a:bevelT h="12700"/>
          </a:sp3d>
          <a:extLst>
            <a:ext uri="{91240B29-F687-4f45-9708-019B960494DF}">
              <a14:hiddenLine xmlns="" xmlns:a14="http://schemas.microsoft.com/office/drawing/2010/main" w="25400" cap="flat" cmpd="sng" algn="ctr">
                <a:solidFill>
                  <a:schemeClr val="accent1">
                    <a:shade val="50000"/>
                  </a:schemeClr>
                </a:solidFill>
                <a:prstDash val="solid"/>
              </a14:hiddenLine>
            </a:ext>
            <a:ext uri="{AF507438-7753-43e0-B8FC-AC1667EBCBE1}">
              <a14:hiddenEffects xmlns="" xmlns:a14="http://schemas.microsoft.com/office/drawing/2010/main">
                <a:effectLst>
                  <a:outerShdw>
                    <a:scrgbClr r="0" g="0" b="0">
                      <a:alpha val="50000"/>
                    </a:scrgbClr>
                  </a:outerShdw>
                </a:effectLst>
              </a14:hiddenEffects>
            </a:ext>
            <a:ext uri="{53640926-AAD7-44d8-BBD7-CCE9431645EC}">
              <a14:shadowObscured xmlns="" xmlns:a14="http://schemas.microsoft.com/office/drawing/2010/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TLSHAPE_M_9d426a4adf99409bb8b50161277d9fbd_Title">
            <a:extLst>
              <a:ext uri="{FF2B5EF4-FFF2-40B4-BE49-F238E27FC236}">
                <a16:creationId xmlns:a16="http://schemas.microsoft.com/office/drawing/2014/main" id="{78EF50F1-A5DF-480F-B754-5BD28C345F33}"/>
              </a:ext>
            </a:extLst>
          </p:cNvPr>
          <p:cNvSpPr txBox="1"/>
          <p:nvPr>
            <p:custDataLst>
              <p:tags r:id="rId68"/>
            </p:custDataLst>
          </p:nvPr>
        </p:nvSpPr>
        <p:spPr>
          <a:xfrm>
            <a:off x="5679363" y="5993130"/>
            <a:ext cx="1765300" cy="170519"/>
          </a:xfrm>
          <a:prstGeom prst="rect">
            <a:avLst/>
          </a:prstGeom>
          <a:noFill/>
        </p:spPr>
        <p:txBody>
          <a:bodyPr vert="horz" wrap="square" lIns="0" tIns="0" rIns="0" bIns="0" rtlCol="0" anchor="ctr" anchorCtr="0">
            <a:spAutoFit/>
          </a:bodyPr>
          <a:lstStyle/>
          <a:p>
            <a:r>
              <a:rPr lang="en-US" sz="1100" b="1" spc="-6" dirty="0">
                <a:solidFill>
                  <a:schemeClr val="dk1"/>
                </a:solidFill>
                <a:latin typeface="Calibri"/>
              </a:rPr>
              <a:t>All 9 LGAs </a:t>
            </a:r>
            <a:r>
              <a:rPr lang="en-US" sz="1100" b="1" spc="-6" dirty="0" err="1">
                <a:solidFill>
                  <a:schemeClr val="dk1"/>
                </a:solidFill>
                <a:latin typeface="Calibri"/>
              </a:rPr>
              <a:t>recieve</a:t>
            </a:r>
            <a:r>
              <a:rPr lang="en-US" sz="1100" b="1" spc="-6" dirty="0">
                <a:solidFill>
                  <a:schemeClr val="dk1"/>
                </a:solidFill>
                <a:latin typeface="Calibri"/>
              </a:rPr>
              <a:t> FCR test kits</a:t>
            </a:r>
          </a:p>
        </p:txBody>
      </p:sp>
      <p:sp>
        <p:nvSpPr>
          <p:cNvPr id="90" name="OTLSHAPE_M_9d426a4adf99409bb8b50161277d9fbd_Date">
            <a:extLst>
              <a:ext uri="{FF2B5EF4-FFF2-40B4-BE49-F238E27FC236}">
                <a16:creationId xmlns:a16="http://schemas.microsoft.com/office/drawing/2014/main" id="{B738D8F4-58F3-4953-962F-0A867AE33360}"/>
              </a:ext>
            </a:extLst>
          </p:cNvPr>
          <p:cNvSpPr txBox="1"/>
          <p:nvPr>
            <p:custDataLst>
              <p:tags r:id="rId69"/>
            </p:custDataLst>
          </p:nvPr>
        </p:nvSpPr>
        <p:spPr>
          <a:xfrm>
            <a:off x="5679363" y="5812705"/>
            <a:ext cx="495300" cy="155025"/>
          </a:xfrm>
          <a:prstGeom prst="rect">
            <a:avLst/>
          </a:prstGeom>
          <a:noFill/>
        </p:spPr>
        <p:txBody>
          <a:bodyPr vert="horz" wrap="square" lIns="0" tIns="0" rIns="0" bIns="0" rtlCol="0" anchor="ctr" anchorCtr="0">
            <a:spAutoFit/>
          </a:bodyPr>
          <a:lstStyle/>
          <a:p>
            <a:r>
              <a:rPr lang="en-US" sz="1000" spc="-8">
                <a:solidFill>
                  <a:srgbClr val="1F497E"/>
                </a:solidFill>
                <a:latin typeface="Calibri"/>
              </a:rPr>
              <a:t>3/2/2016</a:t>
            </a:r>
          </a:p>
        </p:txBody>
      </p:sp>
      <p:sp>
        <p:nvSpPr>
          <p:cNvPr id="91" name="OTLSHAPE_M_9d426a4adf99409bb8b50161277d9fbd_Shape">
            <a:extLst>
              <a:ext uri="{FF2B5EF4-FFF2-40B4-BE49-F238E27FC236}">
                <a16:creationId xmlns:a16="http://schemas.microsoft.com/office/drawing/2014/main" id="{6F841849-2424-49EB-B4C3-212A764EA885}"/>
              </a:ext>
            </a:extLst>
          </p:cNvPr>
          <p:cNvSpPr/>
          <p:nvPr>
            <p:custDataLst>
              <p:tags r:id="rId70"/>
            </p:custDataLst>
          </p:nvPr>
        </p:nvSpPr>
        <p:spPr>
          <a:xfrm rot="16200000">
            <a:off x="5482513" y="5880227"/>
            <a:ext cx="165100" cy="165100"/>
          </a:xfrm>
          <a:prstGeom prst="flowChartMerge">
            <a:avLst/>
          </a:prstGeom>
          <a:solidFill>
            <a:srgbClr val="96D642"/>
          </a:solidFill>
          <a:ln w="25400" cap="flat" cmpd="sng" algn="ctr">
            <a:noFill/>
            <a:prstDash val="solid"/>
          </a:ln>
          <a:effectLst/>
          <a:scene3d>
            <a:camera prst="orthographicFront"/>
            <a:lightRig rig="threePt" dir="t"/>
          </a:scene3d>
          <a:sp3d>
            <a:bevelT h="12700"/>
          </a:sp3d>
          <a:extLst>
            <a:ext uri="{91240B29-F687-4f45-9708-019B960494DF}">
              <a14:hiddenLine xmlns="" xmlns:a14="http://schemas.microsoft.com/office/drawing/2010/main" w="25400" cap="flat" cmpd="sng" algn="ctr">
                <a:solidFill>
                  <a:schemeClr val="accent1">
                    <a:shade val="50000"/>
                  </a:schemeClr>
                </a:solidFill>
                <a:prstDash val="solid"/>
              </a14:hiddenLine>
            </a:ext>
            <a:ext uri="{AF507438-7753-43e0-B8FC-AC1667EBCBE1}">
              <a14:hiddenEffects xmlns="" xmlns:a14="http://schemas.microsoft.com/office/drawing/2010/main">
                <a:effectLst>
                  <a:outerShdw>
                    <a:scrgbClr r="0" g="0" b="0">
                      <a:alpha val="50000"/>
                    </a:scrgbClr>
                  </a:outerShdw>
                </a:effectLst>
              </a14:hiddenEffects>
            </a:ext>
            <a:ext uri="{53640926-AAD7-44d8-BBD7-CCE9431645EC}">
              <a14:shadowObscured xmlns="" xmlns:a14="http://schemas.microsoft.com/office/drawing/2010/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OTLSHAPE_M_d234c89faf0a477ab2ea174d31864493_Title">
            <a:extLst>
              <a:ext uri="{FF2B5EF4-FFF2-40B4-BE49-F238E27FC236}">
                <a16:creationId xmlns:a16="http://schemas.microsoft.com/office/drawing/2014/main" id="{C66E4A0B-1A6B-4D3F-86C1-48B5E10DBA90}"/>
              </a:ext>
            </a:extLst>
          </p:cNvPr>
          <p:cNvSpPr txBox="1"/>
          <p:nvPr>
            <p:custDataLst>
              <p:tags r:id="rId71"/>
            </p:custDataLst>
          </p:nvPr>
        </p:nvSpPr>
        <p:spPr>
          <a:xfrm>
            <a:off x="5798111" y="4892125"/>
            <a:ext cx="2387600" cy="170519"/>
          </a:xfrm>
          <a:prstGeom prst="rect">
            <a:avLst/>
          </a:prstGeom>
          <a:noFill/>
        </p:spPr>
        <p:txBody>
          <a:bodyPr vert="horz" wrap="square" lIns="0" tIns="0" rIns="0" bIns="0" rtlCol="0" anchor="ctr" anchorCtr="0">
            <a:spAutoFit/>
          </a:bodyPr>
          <a:lstStyle/>
          <a:p>
            <a:r>
              <a:rPr lang="en-US" sz="1100" b="1" spc="-6">
                <a:solidFill>
                  <a:schemeClr val="dk1"/>
                </a:solidFill>
                <a:latin typeface="Calibri"/>
              </a:rPr>
              <a:t>Morogoro water infrastructure extension</a:t>
            </a:r>
          </a:p>
        </p:txBody>
      </p:sp>
      <p:sp>
        <p:nvSpPr>
          <p:cNvPr id="93" name="OTLSHAPE_M_d234c89faf0a477ab2ea174d31864493_Date">
            <a:extLst>
              <a:ext uri="{FF2B5EF4-FFF2-40B4-BE49-F238E27FC236}">
                <a16:creationId xmlns:a16="http://schemas.microsoft.com/office/drawing/2014/main" id="{D1F543F4-94E1-4FD4-BB15-55ED976356ED}"/>
              </a:ext>
            </a:extLst>
          </p:cNvPr>
          <p:cNvSpPr txBox="1"/>
          <p:nvPr>
            <p:custDataLst>
              <p:tags r:id="rId72"/>
            </p:custDataLst>
          </p:nvPr>
        </p:nvSpPr>
        <p:spPr>
          <a:xfrm>
            <a:off x="5798111" y="4711700"/>
            <a:ext cx="495300" cy="155025"/>
          </a:xfrm>
          <a:prstGeom prst="rect">
            <a:avLst/>
          </a:prstGeom>
          <a:noFill/>
        </p:spPr>
        <p:txBody>
          <a:bodyPr vert="horz" wrap="square" lIns="0" tIns="0" rIns="0" bIns="0" rtlCol="0" anchor="ctr" anchorCtr="0">
            <a:spAutoFit/>
          </a:bodyPr>
          <a:lstStyle/>
          <a:p>
            <a:r>
              <a:rPr lang="en-US" sz="1000" spc="-8">
                <a:solidFill>
                  <a:srgbClr val="1F497E"/>
                </a:solidFill>
                <a:latin typeface="Calibri"/>
              </a:rPr>
              <a:t>3/3/2016</a:t>
            </a:r>
          </a:p>
        </p:txBody>
      </p:sp>
      <p:sp>
        <p:nvSpPr>
          <p:cNvPr id="94" name="OTLSHAPE_M_d234c89faf0a477ab2ea174d31864493_Shape">
            <a:extLst>
              <a:ext uri="{FF2B5EF4-FFF2-40B4-BE49-F238E27FC236}">
                <a16:creationId xmlns:a16="http://schemas.microsoft.com/office/drawing/2014/main" id="{472607B9-E7B7-4D07-9FC2-487F833B1761}"/>
              </a:ext>
            </a:extLst>
          </p:cNvPr>
          <p:cNvSpPr/>
          <p:nvPr>
            <p:custDataLst>
              <p:tags r:id="rId73"/>
            </p:custDataLst>
          </p:nvPr>
        </p:nvSpPr>
        <p:spPr>
          <a:xfrm rot="16200000">
            <a:off x="5601261" y="4779222"/>
            <a:ext cx="165100" cy="165100"/>
          </a:xfrm>
          <a:prstGeom prst="flowChartMerge">
            <a:avLst/>
          </a:prstGeom>
          <a:solidFill>
            <a:srgbClr val="96D642"/>
          </a:solidFill>
          <a:ln w="25400" cap="flat" cmpd="sng" algn="ctr">
            <a:noFill/>
            <a:prstDash val="solid"/>
          </a:ln>
          <a:effectLst/>
          <a:scene3d>
            <a:camera prst="orthographicFront"/>
            <a:lightRig rig="threePt" dir="t"/>
          </a:scene3d>
          <a:sp3d>
            <a:bevelT h="12700"/>
          </a:sp3d>
          <a:extLst>
            <a:ext uri="{91240B29-F687-4f45-9708-019B960494DF}">
              <a14:hiddenLine xmlns="" xmlns:a14="http://schemas.microsoft.com/office/drawing/2010/main" w="25400" cap="flat" cmpd="sng" algn="ctr">
                <a:solidFill>
                  <a:schemeClr val="accent1">
                    <a:shade val="50000"/>
                  </a:schemeClr>
                </a:solidFill>
                <a:prstDash val="solid"/>
              </a14:hiddenLine>
            </a:ext>
            <a:ext uri="{AF507438-7753-43e0-B8FC-AC1667EBCBE1}">
              <a14:hiddenEffects xmlns="" xmlns:a14="http://schemas.microsoft.com/office/drawing/2010/main">
                <a:effectLst>
                  <a:outerShdw>
                    <a:scrgbClr r="0" g="0" b="0">
                      <a:alpha val="50000"/>
                    </a:scrgbClr>
                  </a:outerShdw>
                </a:effectLst>
              </a14:hiddenEffects>
            </a:ext>
            <a:ext uri="{53640926-AAD7-44d8-BBD7-CCE9431645EC}">
              <a14:shadowObscured xmlns="" xmlns:a14="http://schemas.microsoft.com/office/drawing/2010/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OTLSHAPE_M_81d763ee68374f6d825b0561179efcd8_Title">
            <a:extLst>
              <a:ext uri="{FF2B5EF4-FFF2-40B4-BE49-F238E27FC236}">
                <a16:creationId xmlns:a16="http://schemas.microsoft.com/office/drawing/2014/main" id="{1097CDD9-5865-44B6-B207-5FFE1C95E065}"/>
              </a:ext>
            </a:extLst>
          </p:cNvPr>
          <p:cNvSpPr txBox="1"/>
          <p:nvPr>
            <p:custDataLst>
              <p:tags r:id="rId74"/>
            </p:custDataLst>
          </p:nvPr>
        </p:nvSpPr>
        <p:spPr>
          <a:xfrm>
            <a:off x="5798111" y="5357368"/>
            <a:ext cx="1905000" cy="341037"/>
          </a:xfrm>
          <a:prstGeom prst="rect">
            <a:avLst/>
          </a:prstGeom>
          <a:noFill/>
        </p:spPr>
        <p:txBody>
          <a:bodyPr vert="horz" wrap="square" lIns="0" tIns="0" rIns="0" bIns="0" rtlCol="0" anchor="ctr" anchorCtr="0">
            <a:spAutoFit/>
          </a:bodyPr>
          <a:lstStyle/>
          <a:p>
            <a:r>
              <a:rPr lang="en-US" sz="1100" b="1">
                <a:solidFill>
                  <a:schemeClr val="dk1"/>
                </a:solidFill>
                <a:latin typeface="Calibri"/>
              </a:rPr>
              <a:t>Morogoro 3 cases detected food contamination </a:t>
            </a:r>
          </a:p>
        </p:txBody>
      </p:sp>
      <p:sp>
        <p:nvSpPr>
          <p:cNvPr id="96" name="OTLSHAPE_M_81d763ee68374f6d825b0561179efcd8_Date">
            <a:extLst>
              <a:ext uri="{FF2B5EF4-FFF2-40B4-BE49-F238E27FC236}">
                <a16:creationId xmlns:a16="http://schemas.microsoft.com/office/drawing/2014/main" id="{E44FF32A-6656-4FBF-824F-054B4F753BF5}"/>
              </a:ext>
            </a:extLst>
          </p:cNvPr>
          <p:cNvSpPr txBox="1"/>
          <p:nvPr>
            <p:custDataLst>
              <p:tags r:id="rId75"/>
            </p:custDataLst>
          </p:nvPr>
        </p:nvSpPr>
        <p:spPr>
          <a:xfrm>
            <a:off x="5798111" y="5176943"/>
            <a:ext cx="495300" cy="155025"/>
          </a:xfrm>
          <a:prstGeom prst="rect">
            <a:avLst/>
          </a:prstGeom>
          <a:noFill/>
        </p:spPr>
        <p:txBody>
          <a:bodyPr vert="horz" wrap="square" lIns="0" tIns="0" rIns="0" bIns="0" rtlCol="0" anchor="ctr" anchorCtr="0">
            <a:spAutoFit/>
          </a:bodyPr>
          <a:lstStyle/>
          <a:p>
            <a:r>
              <a:rPr lang="en-US" sz="1000" spc="-8">
                <a:solidFill>
                  <a:srgbClr val="1F497E"/>
                </a:solidFill>
                <a:latin typeface="Calibri"/>
              </a:rPr>
              <a:t>3/3/2016</a:t>
            </a:r>
          </a:p>
        </p:txBody>
      </p:sp>
      <p:sp>
        <p:nvSpPr>
          <p:cNvPr id="97" name="OTLSHAPE_M_81d763ee68374f6d825b0561179efcd8_Shape">
            <a:extLst>
              <a:ext uri="{FF2B5EF4-FFF2-40B4-BE49-F238E27FC236}">
                <a16:creationId xmlns:a16="http://schemas.microsoft.com/office/drawing/2014/main" id="{1C8017FA-E1FE-43A6-9457-00FFC48259B0}"/>
              </a:ext>
            </a:extLst>
          </p:cNvPr>
          <p:cNvSpPr/>
          <p:nvPr>
            <p:custDataLst>
              <p:tags r:id="rId76"/>
            </p:custDataLst>
          </p:nvPr>
        </p:nvSpPr>
        <p:spPr>
          <a:xfrm rot="16200000">
            <a:off x="5601261" y="5329724"/>
            <a:ext cx="165100" cy="165100"/>
          </a:xfrm>
          <a:prstGeom prst="flowChartMerge">
            <a:avLst/>
          </a:prstGeom>
          <a:solidFill>
            <a:srgbClr val="96D642"/>
          </a:solidFill>
          <a:ln w="25400" cap="flat" cmpd="sng" algn="ctr">
            <a:noFill/>
            <a:prstDash val="solid"/>
          </a:ln>
          <a:effectLst/>
          <a:scene3d>
            <a:camera prst="orthographicFront"/>
            <a:lightRig rig="threePt" dir="t"/>
          </a:scene3d>
          <a:sp3d>
            <a:bevelT h="12700"/>
          </a:sp3d>
          <a:extLst>
            <a:ext uri="{91240B29-F687-4f45-9708-019B960494DF}">
              <a14:hiddenLine xmlns="" xmlns:a14="http://schemas.microsoft.com/office/drawing/2010/main" w="25400" cap="flat" cmpd="sng" algn="ctr">
                <a:solidFill>
                  <a:schemeClr val="accent1">
                    <a:shade val="50000"/>
                  </a:schemeClr>
                </a:solidFill>
                <a:prstDash val="solid"/>
              </a14:hiddenLine>
            </a:ext>
            <a:ext uri="{AF507438-7753-43e0-B8FC-AC1667EBCBE1}">
              <a14:hiddenEffects xmlns="" xmlns:a14="http://schemas.microsoft.com/office/drawing/2010/main">
                <a:effectLst>
                  <a:outerShdw>
                    <a:scrgbClr r="0" g="0" b="0">
                      <a:alpha val="50000"/>
                    </a:scrgbClr>
                  </a:outerShdw>
                </a:effectLst>
              </a14:hiddenEffects>
            </a:ext>
            <a:ext uri="{53640926-AAD7-44d8-BBD7-CCE9431645EC}">
              <a14:shadowObscured xmlns="" xmlns:a14="http://schemas.microsoft.com/office/drawing/2010/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TLSHAPE_M_60b85e6682d54c10986bf154d6377ff7_Title">
            <a:extLst>
              <a:ext uri="{FF2B5EF4-FFF2-40B4-BE49-F238E27FC236}">
                <a16:creationId xmlns:a16="http://schemas.microsoft.com/office/drawing/2014/main" id="{4A96131F-0963-41A5-B6F5-55F9726DD7CE}"/>
              </a:ext>
            </a:extLst>
          </p:cNvPr>
          <p:cNvSpPr txBox="1"/>
          <p:nvPr>
            <p:custDataLst>
              <p:tags r:id="rId77"/>
            </p:custDataLst>
          </p:nvPr>
        </p:nvSpPr>
        <p:spPr>
          <a:xfrm>
            <a:off x="8291816" y="6504686"/>
            <a:ext cx="1346200" cy="341037"/>
          </a:xfrm>
          <a:prstGeom prst="rect">
            <a:avLst/>
          </a:prstGeom>
          <a:noFill/>
        </p:spPr>
        <p:txBody>
          <a:bodyPr vert="horz" wrap="square" lIns="0" tIns="0" rIns="0" bIns="0" rtlCol="0" anchor="ctr" anchorCtr="0">
            <a:spAutoFit/>
          </a:bodyPr>
          <a:lstStyle/>
          <a:p>
            <a:r>
              <a:rPr lang="en-US" sz="1100" b="1">
                <a:solidFill>
                  <a:schemeClr val="dk1"/>
                </a:solidFill>
                <a:latin typeface="Calibri"/>
              </a:rPr>
              <a:t>Community analysis at Muanza and Singida</a:t>
            </a:r>
          </a:p>
        </p:txBody>
      </p:sp>
      <p:sp>
        <p:nvSpPr>
          <p:cNvPr id="99" name="OTLSHAPE_M_60b85e6682d54c10986bf154d6377ff7_Date">
            <a:extLst>
              <a:ext uri="{FF2B5EF4-FFF2-40B4-BE49-F238E27FC236}">
                <a16:creationId xmlns:a16="http://schemas.microsoft.com/office/drawing/2014/main" id="{15B9ECE3-10EC-4623-9DA0-8208CECB5B68}"/>
              </a:ext>
            </a:extLst>
          </p:cNvPr>
          <p:cNvSpPr txBox="1"/>
          <p:nvPr>
            <p:custDataLst>
              <p:tags r:id="rId78"/>
            </p:custDataLst>
          </p:nvPr>
        </p:nvSpPr>
        <p:spPr>
          <a:xfrm>
            <a:off x="8291816" y="6324261"/>
            <a:ext cx="558800" cy="155025"/>
          </a:xfrm>
          <a:prstGeom prst="rect">
            <a:avLst/>
          </a:prstGeom>
          <a:noFill/>
        </p:spPr>
        <p:txBody>
          <a:bodyPr vert="horz" wrap="square" lIns="0" tIns="0" rIns="0" bIns="0" rtlCol="0" anchor="ctr" anchorCtr="0">
            <a:spAutoFit/>
          </a:bodyPr>
          <a:lstStyle/>
          <a:p>
            <a:r>
              <a:rPr lang="en-US" sz="1000" spc="-8">
                <a:solidFill>
                  <a:srgbClr val="1F497E"/>
                </a:solidFill>
                <a:latin typeface="Calibri"/>
              </a:rPr>
              <a:t>3/24/2016</a:t>
            </a:r>
          </a:p>
        </p:txBody>
      </p:sp>
      <p:sp>
        <p:nvSpPr>
          <p:cNvPr id="100" name="OTLSHAPE_M_60b85e6682d54c10986bf154d6377ff7_Shape">
            <a:extLst>
              <a:ext uri="{FF2B5EF4-FFF2-40B4-BE49-F238E27FC236}">
                <a16:creationId xmlns:a16="http://schemas.microsoft.com/office/drawing/2014/main" id="{18B29326-3924-4F71-94CB-CC3DFAA5D8FE}"/>
              </a:ext>
            </a:extLst>
          </p:cNvPr>
          <p:cNvSpPr/>
          <p:nvPr>
            <p:custDataLst>
              <p:tags r:id="rId79"/>
            </p:custDataLst>
          </p:nvPr>
        </p:nvSpPr>
        <p:spPr>
          <a:xfrm rot="16200000">
            <a:off x="8094966" y="6477042"/>
            <a:ext cx="165100" cy="165100"/>
          </a:xfrm>
          <a:prstGeom prst="flowChartMerge">
            <a:avLst/>
          </a:prstGeom>
          <a:solidFill>
            <a:srgbClr val="FC00FC"/>
          </a:solidFill>
          <a:ln w="25400" cap="flat" cmpd="sng" algn="ctr">
            <a:noFill/>
            <a:prstDash val="solid"/>
          </a:ln>
          <a:effectLst/>
          <a:scene3d>
            <a:camera prst="orthographicFront"/>
            <a:lightRig rig="threePt" dir="t"/>
          </a:scene3d>
          <a:sp3d>
            <a:bevelT h="12700"/>
          </a:sp3d>
          <a:extLst>
            <a:ext uri="{91240B29-F687-4f45-9708-019B960494DF}">
              <a14:hiddenLine xmlns="" xmlns:a14="http://schemas.microsoft.com/office/drawing/2010/main" w="25400" cap="flat" cmpd="sng" algn="ctr">
                <a:solidFill>
                  <a:schemeClr val="accent1">
                    <a:shade val="50000"/>
                  </a:schemeClr>
                </a:solidFill>
                <a:prstDash val="solid"/>
              </a14:hiddenLine>
            </a:ext>
            <a:ext uri="{AF507438-7753-43e0-B8FC-AC1667EBCBE1}">
              <a14:hiddenEffects xmlns="" xmlns:a14="http://schemas.microsoft.com/office/drawing/2010/main">
                <a:effectLst>
                  <a:outerShdw>
                    <a:scrgbClr r="0" g="0" b="0">
                      <a:alpha val="50000"/>
                    </a:scrgbClr>
                  </a:outerShdw>
                </a:effectLst>
              </a14:hiddenEffects>
            </a:ext>
            <a:ext uri="{53640926-AAD7-44d8-BBD7-CCE9431645EC}">
              <a14:shadowObscured xmlns="" xmlns:a14="http://schemas.microsoft.com/office/drawing/2010/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OTLSHAPE_M_6715f76be01948e2a4083317f1807f0a_Title">
            <a:extLst>
              <a:ext uri="{FF2B5EF4-FFF2-40B4-BE49-F238E27FC236}">
                <a16:creationId xmlns:a16="http://schemas.microsoft.com/office/drawing/2014/main" id="{7F1F9F69-45E5-4D58-8762-C39CB6E88ADF}"/>
              </a:ext>
            </a:extLst>
          </p:cNvPr>
          <p:cNvSpPr txBox="1"/>
          <p:nvPr>
            <p:custDataLst>
              <p:tags r:id="rId80"/>
            </p:custDataLst>
          </p:nvPr>
        </p:nvSpPr>
        <p:spPr>
          <a:xfrm>
            <a:off x="8410563" y="4892125"/>
            <a:ext cx="1435100" cy="511556"/>
          </a:xfrm>
          <a:prstGeom prst="rect">
            <a:avLst/>
          </a:prstGeom>
          <a:noFill/>
        </p:spPr>
        <p:txBody>
          <a:bodyPr vert="horz" wrap="square" lIns="0" tIns="0" rIns="0" bIns="0" rtlCol="0" anchor="ctr" anchorCtr="0">
            <a:spAutoFit/>
          </a:bodyPr>
          <a:lstStyle/>
          <a:p>
            <a:r>
              <a:rPr lang="en-US" sz="1100" b="1">
                <a:solidFill>
                  <a:schemeClr val="dk1"/>
                </a:solidFill>
                <a:latin typeface="Calibri"/>
              </a:rPr>
              <a:t>Orientation to CHW and community leaders to intensify SocMob</a:t>
            </a:r>
          </a:p>
        </p:txBody>
      </p:sp>
      <p:sp>
        <p:nvSpPr>
          <p:cNvPr id="102" name="OTLSHAPE_M_6715f76be01948e2a4083317f1807f0a_Date">
            <a:extLst>
              <a:ext uri="{FF2B5EF4-FFF2-40B4-BE49-F238E27FC236}">
                <a16:creationId xmlns:a16="http://schemas.microsoft.com/office/drawing/2014/main" id="{E7F672CC-6878-47E4-8F85-F9AFB25A868C}"/>
              </a:ext>
            </a:extLst>
          </p:cNvPr>
          <p:cNvSpPr txBox="1"/>
          <p:nvPr>
            <p:custDataLst>
              <p:tags r:id="rId81"/>
            </p:custDataLst>
          </p:nvPr>
        </p:nvSpPr>
        <p:spPr>
          <a:xfrm>
            <a:off x="8410563" y="4711700"/>
            <a:ext cx="558800" cy="155025"/>
          </a:xfrm>
          <a:prstGeom prst="rect">
            <a:avLst/>
          </a:prstGeom>
          <a:noFill/>
        </p:spPr>
        <p:txBody>
          <a:bodyPr vert="horz" wrap="square" lIns="0" tIns="0" rIns="0" bIns="0" rtlCol="0" anchor="ctr" anchorCtr="0">
            <a:spAutoFit/>
          </a:bodyPr>
          <a:lstStyle/>
          <a:p>
            <a:r>
              <a:rPr lang="en-US" sz="1000" spc="-8">
                <a:solidFill>
                  <a:srgbClr val="1F497E"/>
                </a:solidFill>
                <a:latin typeface="Calibri"/>
              </a:rPr>
              <a:t>3/25/2016</a:t>
            </a:r>
          </a:p>
        </p:txBody>
      </p:sp>
      <p:sp>
        <p:nvSpPr>
          <p:cNvPr id="103" name="OTLSHAPE_M_6715f76be01948e2a4083317f1807f0a_Shape">
            <a:extLst>
              <a:ext uri="{FF2B5EF4-FFF2-40B4-BE49-F238E27FC236}">
                <a16:creationId xmlns:a16="http://schemas.microsoft.com/office/drawing/2014/main" id="{FAA3CB1C-4ED7-43B0-8A7D-E4F5F0D7BABA}"/>
              </a:ext>
            </a:extLst>
          </p:cNvPr>
          <p:cNvSpPr/>
          <p:nvPr>
            <p:custDataLst>
              <p:tags r:id="rId82"/>
            </p:custDataLst>
          </p:nvPr>
        </p:nvSpPr>
        <p:spPr>
          <a:xfrm rot="16200000">
            <a:off x="8213713" y="4949741"/>
            <a:ext cx="165100" cy="165100"/>
          </a:xfrm>
          <a:prstGeom prst="flowChartMerge">
            <a:avLst/>
          </a:prstGeom>
          <a:solidFill>
            <a:srgbClr val="FC00FC"/>
          </a:solidFill>
          <a:ln w="25400" cap="flat" cmpd="sng" algn="ctr">
            <a:noFill/>
            <a:prstDash val="solid"/>
          </a:ln>
          <a:effectLst/>
          <a:scene3d>
            <a:camera prst="orthographicFront"/>
            <a:lightRig rig="threePt" dir="t"/>
          </a:scene3d>
          <a:sp3d>
            <a:bevelT h="12700"/>
          </a:sp3d>
          <a:extLst>
            <a:ext uri="{91240B29-F687-4f45-9708-019B960494DF}">
              <a14:hiddenLine xmlns="" xmlns:a14="http://schemas.microsoft.com/office/drawing/2010/main" w="25400" cap="flat" cmpd="sng" algn="ctr">
                <a:solidFill>
                  <a:schemeClr val="accent1">
                    <a:shade val="50000"/>
                  </a:schemeClr>
                </a:solidFill>
                <a:prstDash val="solid"/>
              </a14:hiddenLine>
            </a:ext>
            <a:ext uri="{AF507438-7753-43e0-B8FC-AC1667EBCBE1}">
              <a14:hiddenEffects xmlns="" xmlns:a14="http://schemas.microsoft.com/office/drawing/2010/main">
                <a:effectLst>
                  <a:outerShdw>
                    <a:scrgbClr r="0" g="0" b="0">
                      <a:alpha val="50000"/>
                    </a:scrgbClr>
                  </a:outerShdw>
                </a:effectLst>
              </a14:hiddenEffects>
            </a:ext>
            <a:ext uri="{53640926-AAD7-44d8-BBD7-CCE9431645EC}">
              <a14:shadowObscured xmlns="" xmlns:a14="http://schemas.microsoft.com/office/drawing/2010/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OTLSHAPE_M_3cd4db8216b54fe4be2c1beee9bac70a_Title">
            <a:extLst>
              <a:ext uri="{FF2B5EF4-FFF2-40B4-BE49-F238E27FC236}">
                <a16:creationId xmlns:a16="http://schemas.microsoft.com/office/drawing/2014/main" id="{CDA5AEFE-CA80-4BBC-95FA-BDA7F411A478}"/>
              </a:ext>
            </a:extLst>
          </p:cNvPr>
          <p:cNvSpPr txBox="1"/>
          <p:nvPr>
            <p:custDataLst>
              <p:tags r:id="rId83"/>
            </p:custDataLst>
          </p:nvPr>
        </p:nvSpPr>
        <p:spPr>
          <a:xfrm>
            <a:off x="8410563" y="5698405"/>
            <a:ext cx="1435100" cy="511556"/>
          </a:xfrm>
          <a:prstGeom prst="rect">
            <a:avLst/>
          </a:prstGeom>
          <a:noFill/>
        </p:spPr>
        <p:txBody>
          <a:bodyPr vert="horz" wrap="square" lIns="0" tIns="0" rIns="0" bIns="0" rtlCol="0" anchor="ctr" anchorCtr="0">
            <a:spAutoFit/>
          </a:bodyPr>
          <a:lstStyle/>
          <a:p>
            <a:r>
              <a:rPr lang="en-US" sz="1100" b="1" spc="-4">
                <a:solidFill>
                  <a:schemeClr val="dk1"/>
                </a:solidFill>
                <a:latin typeface="Calibri"/>
              </a:rPr>
              <a:t>RC conduct targetted social mobilization Muanga, Iringa and DSM</a:t>
            </a:r>
          </a:p>
        </p:txBody>
      </p:sp>
      <p:sp>
        <p:nvSpPr>
          <p:cNvPr id="105" name="OTLSHAPE_M_3cd4db8216b54fe4be2c1beee9bac70a_Date">
            <a:extLst>
              <a:ext uri="{FF2B5EF4-FFF2-40B4-BE49-F238E27FC236}">
                <a16:creationId xmlns:a16="http://schemas.microsoft.com/office/drawing/2014/main" id="{7C8C393C-DD7D-4A92-A4DC-ECBCDE772892}"/>
              </a:ext>
            </a:extLst>
          </p:cNvPr>
          <p:cNvSpPr txBox="1"/>
          <p:nvPr>
            <p:custDataLst>
              <p:tags r:id="rId84"/>
            </p:custDataLst>
          </p:nvPr>
        </p:nvSpPr>
        <p:spPr>
          <a:xfrm>
            <a:off x="8410563" y="5517981"/>
            <a:ext cx="558800" cy="155025"/>
          </a:xfrm>
          <a:prstGeom prst="rect">
            <a:avLst/>
          </a:prstGeom>
          <a:noFill/>
        </p:spPr>
        <p:txBody>
          <a:bodyPr vert="horz" wrap="square" lIns="0" tIns="0" rIns="0" bIns="0" rtlCol="0" anchor="ctr" anchorCtr="0">
            <a:spAutoFit/>
          </a:bodyPr>
          <a:lstStyle/>
          <a:p>
            <a:r>
              <a:rPr lang="en-US" sz="1000" spc="-8">
                <a:solidFill>
                  <a:srgbClr val="1F497E"/>
                </a:solidFill>
                <a:latin typeface="Calibri"/>
              </a:rPr>
              <a:t>3/25/2016</a:t>
            </a:r>
          </a:p>
        </p:txBody>
      </p:sp>
      <p:sp>
        <p:nvSpPr>
          <p:cNvPr id="106" name="OTLSHAPE_M_3cd4db8216b54fe4be2c1beee9bac70a_Shape">
            <a:extLst>
              <a:ext uri="{FF2B5EF4-FFF2-40B4-BE49-F238E27FC236}">
                <a16:creationId xmlns:a16="http://schemas.microsoft.com/office/drawing/2014/main" id="{830F8DCB-E7CB-4220-ABB5-D2F0E8B8734C}"/>
              </a:ext>
            </a:extLst>
          </p:cNvPr>
          <p:cNvSpPr/>
          <p:nvPr>
            <p:custDataLst>
              <p:tags r:id="rId85"/>
            </p:custDataLst>
          </p:nvPr>
        </p:nvSpPr>
        <p:spPr>
          <a:xfrm rot="16200000">
            <a:off x="8213713" y="5756021"/>
            <a:ext cx="165100" cy="165100"/>
          </a:xfrm>
          <a:prstGeom prst="flowChartMerge">
            <a:avLst/>
          </a:prstGeom>
          <a:solidFill>
            <a:srgbClr val="FC00FC"/>
          </a:solidFill>
          <a:ln w="25400" cap="flat" cmpd="sng" algn="ctr">
            <a:noFill/>
            <a:prstDash val="solid"/>
          </a:ln>
          <a:effectLst/>
          <a:scene3d>
            <a:camera prst="orthographicFront"/>
            <a:lightRig rig="threePt" dir="t"/>
          </a:scene3d>
          <a:sp3d>
            <a:bevelT h="12700"/>
          </a:sp3d>
          <a:extLst>
            <a:ext uri="{91240B29-F687-4f45-9708-019B960494DF}">
              <a14:hiddenLine xmlns="" xmlns:a14="http://schemas.microsoft.com/office/drawing/2010/main" w="25400" cap="flat" cmpd="sng" algn="ctr">
                <a:solidFill>
                  <a:schemeClr val="accent1">
                    <a:shade val="50000"/>
                  </a:schemeClr>
                </a:solidFill>
                <a:prstDash val="solid"/>
              </a14:hiddenLine>
            </a:ext>
            <a:ext uri="{AF507438-7753-43e0-B8FC-AC1667EBCBE1}">
              <a14:hiddenEffects xmlns="" xmlns:a14="http://schemas.microsoft.com/office/drawing/2010/main">
                <a:effectLst>
                  <a:outerShdw>
                    <a:scrgbClr r="0" g="0" b="0">
                      <a:alpha val="50000"/>
                    </a:scrgbClr>
                  </a:outerShdw>
                </a:effectLst>
              </a14:hiddenEffects>
            </a:ext>
            <a:ext uri="{53640926-AAD7-44d8-BBD7-CCE9431645EC}">
              <a14:shadowObscured xmlns="" xmlns:a14="http://schemas.microsoft.com/office/drawing/2010/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7" name="Picture 12" descr="A close up of a sign&#10;&#10;Description automatically generated">
            <a:extLst>
              <a:ext uri="{FF2B5EF4-FFF2-40B4-BE49-F238E27FC236}">
                <a16:creationId xmlns:a16="http://schemas.microsoft.com/office/drawing/2014/main" id="{AD2DD05B-C7B4-41C2-8DA9-9F2B3CE66BD6}"/>
              </a:ext>
            </a:extLst>
          </p:cNvPr>
          <p:cNvPicPr>
            <a:picLocks noChangeAspect="1"/>
          </p:cNvPicPr>
          <p:nvPr/>
        </p:nvPicPr>
        <p:blipFill>
          <a:blip r:embed="rId88">
            <a:extLst>
              <a:ext uri="{28A0092B-C50C-407E-A947-70E740481C1C}">
                <a14:useLocalDpi xmlns:a14="http://schemas.microsoft.com/office/drawing/2010/main" val="0"/>
              </a:ext>
            </a:extLst>
          </a:blip>
          <a:stretch>
            <a:fillRect/>
          </a:stretch>
        </p:blipFill>
        <p:spPr>
          <a:xfrm>
            <a:off x="89210" y="2833600"/>
            <a:ext cx="2423087" cy="1184889"/>
          </a:xfrm>
          <a:prstGeom prst="rect">
            <a:avLst/>
          </a:prstGeom>
        </p:spPr>
      </p:pic>
    </p:spTree>
    <p:extLst>
      <p:ext uri="{BB962C8B-B14F-4D97-AF65-F5344CB8AC3E}">
        <p14:creationId xmlns:p14="http://schemas.microsoft.com/office/powerpoint/2010/main" val="18090873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AAAECE08-086F-4C76-8E80-A0F314BCA064}"/>
              </a:ext>
            </a:extLst>
          </p:cNvPr>
          <p:cNvSpPr/>
          <p:nvPr/>
        </p:nvSpPr>
        <p:spPr>
          <a:xfrm>
            <a:off x="2297663" y="1539093"/>
            <a:ext cx="9369177" cy="542113"/>
          </a:xfrm>
          <a:prstGeom prst="rect">
            <a:avLst/>
          </a:prstGeom>
          <a:solidFill>
            <a:srgbClr val="C000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8000" tIns="106680" rIns="106681" bIns="106680" numCol="1" spcCol="1270" anchor="ctr" anchorCtr="0">
            <a:noAutofit/>
          </a:bodyPr>
          <a:lstStyle/>
          <a:p>
            <a:pPr marL="1430338" lvl="0" indent="-1430338" defTabSz="1244600">
              <a:lnSpc>
                <a:spcPct val="90000"/>
              </a:lnSpc>
              <a:spcBef>
                <a:spcPct val="0"/>
              </a:spcBef>
              <a:spcAft>
                <a:spcPct val="35000"/>
              </a:spcAft>
              <a:tabLst>
                <a:tab pos="1430338" algn="l"/>
              </a:tabLst>
            </a:pPr>
            <a:r>
              <a:rPr lang="en-US" sz="2800" dirty="0">
                <a:latin typeface="Roboto Cn"/>
              </a:rPr>
              <a:t>Introduction</a:t>
            </a:r>
            <a:r>
              <a:rPr lang="en-US" sz="2800" kern="1200" dirty="0">
                <a:latin typeface="Roboto Cn"/>
              </a:rPr>
              <a:t> : </a:t>
            </a:r>
            <a:r>
              <a:rPr lang="en-US" sz="2400" b="1" dirty="0">
                <a:latin typeface="Roboto Cn"/>
              </a:rPr>
              <a:t>What should have happened and timeline of the response </a:t>
            </a:r>
            <a:endParaRPr lang="en-US" sz="2000" kern="1200" dirty="0">
              <a:latin typeface="Roboto Cn"/>
            </a:endParaRPr>
          </a:p>
        </p:txBody>
      </p:sp>
      <p:sp>
        <p:nvSpPr>
          <p:cNvPr id="2" name="Titre 1">
            <a:extLst>
              <a:ext uri="{FF2B5EF4-FFF2-40B4-BE49-F238E27FC236}">
                <a16:creationId xmlns:a16="http://schemas.microsoft.com/office/drawing/2014/main" id="{A23A01EE-8374-4AFD-A3D3-AAA39A2DB639}"/>
              </a:ext>
            </a:extLst>
          </p:cNvPr>
          <p:cNvSpPr>
            <a:spLocks noGrp="1"/>
          </p:cNvSpPr>
          <p:nvPr>
            <p:ph type="title"/>
          </p:nvPr>
        </p:nvSpPr>
        <p:spPr/>
        <p:txBody>
          <a:bodyPr/>
          <a:lstStyle/>
          <a:p>
            <a:r>
              <a:rPr lang="en-GB" dirty="0"/>
              <a:t>AAR OVERVIEW</a:t>
            </a:r>
          </a:p>
        </p:txBody>
      </p:sp>
      <p:sp>
        <p:nvSpPr>
          <p:cNvPr id="18" name="Rectangle 17">
            <a:extLst>
              <a:ext uri="{FF2B5EF4-FFF2-40B4-BE49-F238E27FC236}">
                <a16:creationId xmlns:a16="http://schemas.microsoft.com/office/drawing/2014/main" id="{BB86861D-73B3-42E9-BE6F-38C54889EDE4}"/>
              </a:ext>
            </a:extLst>
          </p:cNvPr>
          <p:cNvSpPr/>
          <p:nvPr/>
        </p:nvSpPr>
        <p:spPr>
          <a:xfrm>
            <a:off x="2382805" y="2902035"/>
            <a:ext cx="9249180" cy="542113"/>
          </a:xfrm>
          <a:prstGeom prst="rect">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8000" tIns="106680" rIns="106681" bIns="106680" numCol="1" spcCol="1270" anchor="ctr" anchorCtr="0">
            <a:noAutofit/>
          </a:bodyPr>
          <a:lstStyle/>
          <a:p>
            <a:pPr marL="1430338" lvl="0" indent="-1430338" algn="l" defTabSz="1244600">
              <a:lnSpc>
                <a:spcPct val="90000"/>
              </a:lnSpc>
              <a:spcBef>
                <a:spcPct val="0"/>
              </a:spcBef>
              <a:spcAft>
                <a:spcPct val="35000"/>
              </a:spcAft>
              <a:buNone/>
            </a:pPr>
            <a:r>
              <a:rPr lang="en-US" sz="2800" kern="1200" dirty="0">
                <a:latin typeface="Roboto Cn"/>
              </a:rPr>
              <a:t>Step 1 : 	</a:t>
            </a:r>
            <a:r>
              <a:rPr lang="en-US" sz="2800" b="1" kern="1200" dirty="0">
                <a:latin typeface="Roboto Cn"/>
              </a:rPr>
              <a:t>What went well? What went less well? Why?</a:t>
            </a:r>
          </a:p>
        </p:txBody>
      </p:sp>
      <p:sp>
        <p:nvSpPr>
          <p:cNvPr id="19" name="Rectangle 18">
            <a:extLst>
              <a:ext uri="{FF2B5EF4-FFF2-40B4-BE49-F238E27FC236}">
                <a16:creationId xmlns:a16="http://schemas.microsoft.com/office/drawing/2014/main" id="{7BB19DED-3F0C-42D5-ACDA-95CBD2E15FA9}"/>
              </a:ext>
            </a:extLst>
          </p:cNvPr>
          <p:cNvSpPr/>
          <p:nvPr/>
        </p:nvSpPr>
        <p:spPr>
          <a:xfrm>
            <a:off x="2378913" y="4134694"/>
            <a:ext cx="9249180" cy="542113"/>
          </a:xfrm>
          <a:prstGeom prst="rect">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8000" tIns="106680" rIns="106681" bIns="106680" numCol="1" spcCol="1270" anchor="ctr" anchorCtr="0">
            <a:noAutofit/>
          </a:bodyPr>
          <a:lstStyle/>
          <a:p>
            <a:pPr marL="1430338" lvl="0" indent="-1430338" algn="l" defTabSz="1244600">
              <a:lnSpc>
                <a:spcPct val="90000"/>
              </a:lnSpc>
              <a:spcBef>
                <a:spcPct val="0"/>
              </a:spcBef>
              <a:spcAft>
                <a:spcPct val="35000"/>
              </a:spcAft>
              <a:buNone/>
            </a:pPr>
            <a:r>
              <a:rPr lang="en-US" sz="2800" kern="1200" dirty="0">
                <a:latin typeface="Roboto Cn"/>
              </a:rPr>
              <a:t>Step 2 : 	</a:t>
            </a:r>
            <a:r>
              <a:rPr lang="en-US" sz="2800" b="1" kern="1200" dirty="0">
                <a:latin typeface="Roboto Cn"/>
              </a:rPr>
              <a:t>What can we do to improve for next time? </a:t>
            </a:r>
          </a:p>
        </p:txBody>
      </p:sp>
      <p:sp>
        <p:nvSpPr>
          <p:cNvPr id="20" name="Rectangle 19">
            <a:extLst>
              <a:ext uri="{FF2B5EF4-FFF2-40B4-BE49-F238E27FC236}">
                <a16:creationId xmlns:a16="http://schemas.microsoft.com/office/drawing/2014/main" id="{C02AD7FA-E3C2-4724-85F8-4F8EDA6878B3}"/>
              </a:ext>
            </a:extLst>
          </p:cNvPr>
          <p:cNvSpPr/>
          <p:nvPr/>
        </p:nvSpPr>
        <p:spPr>
          <a:xfrm>
            <a:off x="2417661" y="5363329"/>
            <a:ext cx="9249180" cy="542113"/>
          </a:xfrm>
          <a:prstGeom prst="rect">
            <a:avLst/>
          </a:prstGeom>
          <a:solidFill>
            <a:srgbClr val="00808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8000" tIns="106680" rIns="106681" bIns="106680" numCol="1" spcCol="1270" anchor="ctr" anchorCtr="0">
            <a:noAutofit/>
          </a:bodyPr>
          <a:lstStyle/>
          <a:p>
            <a:pPr marL="1430338" lvl="0" indent="-1430338" algn="l" defTabSz="1244600">
              <a:lnSpc>
                <a:spcPct val="90000"/>
              </a:lnSpc>
              <a:spcBef>
                <a:spcPct val="0"/>
              </a:spcBef>
              <a:spcAft>
                <a:spcPct val="35000"/>
              </a:spcAft>
              <a:buNone/>
            </a:pPr>
            <a:r>
              <a:rPr lang="en-US" sz="2800" kern="1200" dirty="0">
                <a:latin typeface="Roboto Cn"/>
              </a:rPr>
              <a:t>Step 3 : 	</a:t>
            </a:r>
            <a:r>
              <a:rPr lang="en-US" sz="2800" b="1" kern="1200" dirty="0">
                <a:latin typeface="Roboto Cn"/>
              </a:rPr>
              <a:t>The Way Forward</a:t>
            </a:r>
          </a:p>
        </p:txBody>
      </p:sp>
      <p:grpSp>
        <p:nvGrpSpPr>
          <p:cNvPr id="34" name="Group 1">
            <a:extLst>
              <a:ext uri="{FF2B5EF4-FFF2-40B4-BE49-F238E27FC236}">
                <a16:creationId xmlns:a16="http://schemas.microsoft.com/office/drawing/2014/main" id="{4A216F98-3ED2-4112-902F-6B2CDDF5F0EB}"/>
              </a:ext>
            </a:extLst>
          </p:cNvPr>
          <p:cNvGrpSpPr/>
          <p:nvPr/>
        </p:nvGrpSpPr>
        <p:grpSpPr>
          <a:xfrm>
            <a:off x="684893" y="1394686"/>
            <a:ext cx="819865" cy="871453"/>
            <a:chOff x="256131" y="972944"/>
            <a:chExt cx="1488832" cy="1490400"/>
          </a:xfrm>
        </p:grpSpPr>
        <p:sp>
          <p:nvSpPr>
            <p:cNvPr id="35" name="Rectangle: Rounded Corners 2">
              <a:extLst>
                <a:ext uri="{FF2B5EF4-FFF2-40B4-BE49-F238E27FC236}">
                  <a16:creationId xmlns:a16="http://schemas.microsoft.com/office/drawing/2014/main" id="{6D49CC3F-034F-49FC-95A2-B565ABA53718}"/>
                </a:ext>
              </a:extLst>
            </p:cNvPr>
            <p:cNvSpPr/>
            <p:nvPr/>
          </p:nvSpPr>
          <p:spPr>
            <a:xfrm>
              <a:off x="256131" y="972944"/>
              <a:ext cx="1488832" cy="14904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endParaRPr lang="en-US" sz="1600" b="1" dirty="0">
                <a:latin typeface="Arial Black" panose="020B0A04020102020204" pitchFamily="34" charset="0"/>
              </a:endParaRPr>
            </a:p>
          </p:txBody>
        </p:sp>
        <p:sp>
          <p:nvSpPr>
            <p:cNvPr id="36" name="Rectangle: Rounded Corners 3">
              <a:extLst>
                <a:ext uri="{FF2B5EF4-FFF2-40B4-BE49-F238E27FC236}">
                  <a16:creationId xmlns:a16="http://schemas.microsoft.com/office/drawing/2014/main" id="{64F7E219-EB9C-4E32-8A8F-D611F08B7021}"/>
                </a:ext>
              </a:extLst>
            </p:cNvPr>
            <p:cNvSpPr/>
            <p:nvPr/>
          </p:nvSpPr>
          <p:spPr>
            <a:xfrm>
              <a:off x="377868" y="1055314"/>
              <a:ext cx="1245359" cy="1035134"/>
            </a:xfrm>
            <a:prstGeom prst="round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sp>
          <p:nvSpPr>
            <p:cNvPr id="37" name="Freeform: Shape 4">
              <a:extLst>
                <a:ext uri="{FF2B5EF4-FFF2-40B4-BE49-F238E27FC236}">
                  <a16:creationId xmlns:a16="http://schemas.microsoft.com/office/drawing/2014/main" id="{73AF6AB1-89C4-47D8-BFE7-6CB88666B444}"/>
                </a:ext>
              </a:extLst>
            </p:cNvPr>
            <p:cNvSpPr/>
            <p:nvPr/>
          </p:nvSpPr>
          <p:spPr>
            <a:xfrm rot="8102693">
              <a:off x="543386" y="1108072"/>
              <a:ext cx="964763" cy="964934"/>
            </a:xfrm>
            <a:custGeom>
              <a:avLst/>
              <a:gdLst>
                <a:gd name="connsiteX0" fmla="*/ 3629136 w 5380676"/>
                <a:gd name="connsiteY0" fmla="*/ 1980983 h 5381633"/>
                <a:gd name="connsiteX1" fmla="*/ 2739072 w 5380676"/>
                <a:gd name="connsiteY1" fmla="*/ 1092313 h 5381633"/>
                <a:gd name="connsiteX2" fmla="*/ 2738970 w 5380676"/>
                <a:gd name="connsiteY2" fmla="*/ 962031 h 5381633"/>
                <a:gd name="connsiteX3" fmla="*/ 2738970 w 5380676"/>
                <a:gd name="connsiteY3" fmla="*/ 962032 h 5381633"/>
                <a:gd name="connsiteX4" fmla="*/ 2869252 w 5380676"/>
                <a:gd name="connsiteY4" fmla="*/ 961930 h 5381633"/>
                <a:gd name="connsiteX5" fmla="*/ 3759315 w 5380676"/>
                <a:gd name="connsiteY5" fmla="*/ 1850601 h 5381633"/>
                <a:gd name="connsiteX6" fmla="*/ 3779630 w 5380676"/>
                <a:gd name="connsiteY6" fmla="*/ 1950391 h 5381633"/>
                <a:gd name="connsiteX7" fmla="*/ 3759417 w 5380676"/>
                <a:gd name="connsiteY7" fmla="*/ 1980882 h 5381633"/>
                <a:gd name="connsiteX8" fmla="*/ 3728958 w 5380676"/>
                <a:gd name="connsiteY8" fmla="*/ 2001142 h 5381633"/>
                <a:gd name="connsiteX9" fmla="*/ 3629136 w 5380676"/>
                <a:gd name="connsiteY9" fmla="*/ 1980983 h 5381633"/>
                <a:gd name="connsiteX10" fmla="*/ 3929984 w 5380676"/>
                <a:gd name="connsiteY10" fmla="*/ 2474220 h 5381633"/>
                <a:gd name="connsiteX11" fmla="*/ 3929719 w 5380676"/>
                <a:gd name="connsiteY11" fmla="*/ 2135622 h 5381633"/>
                <a:gd name="connsiteX12" fmla="*/ 4268317 w 5380676"/>
                <a:gd name="connsiteY12" fmla="*/ 2135357 h 5381633"/>
                <a:gd name="connsiteX13" fmla="*/ 4268582 w 5380676"/>
                <a:gd name="connsiteY13" fmla="*/ 2473955 h 5381633"/>
                <a:gd name="connsiteX14" fmla="*/ 3929984 w 5380676"/>
                <a:gd name="connsiteY14" fmla="*/ 2474220 h 5381633"/>
                <a:gd name="connsiteX15" fmla="*/ 3053779 w 5380676"/>
                <a:gd name="connsiteY15" fmla="*/ 2557243 h 5381633"/>
                <a:gd name="connsiteX16" fmla="*/ 2163715 w 5380676"/>
                <a:gd name="connsiteY16" fmla="*/ 1668572 h 5381633"/>
                <a:gd name="connsiteX17" fmla="*/ 2163613 w 5380676"/>
                <a:gd name="connsiteY17" fmla="*/ 1538290 h 5381633"/>
                <a:gd name="connsiteX18" fmla="*/ 2163613 w 5380676"/>
                <a:gd name="connsiteY18" fmla="*/ 1538291 h 5381633"/>
                <a:gd name="connsiteX19" fmla="*/ 2293895 w 5380676"/>
                <a:gd name="connsiteY19" fmla="*/ 1538189 h 5381633"/>
                <a:gd name="connsiteX20" fmla="*/ 3183958 w 5380676"/>
                <a:gd name="connsiteY20" fmla="*/ 2426860 h 5381633"/>
                <a:gd name="connsiteX21" fmla="*/ 3204272 w 5380676"/>
                <a:gd name="connsiteY21" fmla="*/ 2526651 h 5381633"/>
                <a:gd name="connsiteX22" fmla="*/ 3184060 w 5380676"/>
                <a:gd name="connsiteY22" fmla="*/ 2557141 h 5381633"/>
                <a:gd name="connsiteX23" fmla="*/ 3153601 w 5380676"/>
                <a:gd name="connsiteY23" fmla="*/ 2577401 h 5381633"/>
                <a:gd name="connsiteX24" fmla="*/ 3053779 w 5380676"/>
                <a:gd name="connsiteY24" fmla="*/ 2557243 h 5381633"/>
                <a:gd name="connsiteX25" fmla="*/ 3001242 w 5380676"/>
                <a:gd name="connsiteY25" fmla="*/ 2804352 h 5381633"/>
                <a:gd name="connsiteX26" fmla="*/ 3001242 w 5380676"/>
                <a:gd name="connsiteY26" fmla="*/ 2804351 h 5381633"/>
                <a:gd name="connsiteX27" fmla="*/ 3001243 w 5380676"/>
                <a:gd name="connsiteY27" fmla="*/ 2804352 h 5381633"/>
                <a:gd name="connsiteX28" fmla="*/ 3019860 w 5380676"/>
                <a:gd name="connsiteY28" fmla="*/ 2849298 h 5381633"/>
                <a:gd name="connsiteX29" fmla="*/ 3001243 w 5380676"/>
                <a:gd name="connsiteY29" fmla="*/ 2804352 h 5381633"/>
                <a:gd name="connsiteX30" fmla="*/ 3006237 w 5380676"/>
                <a:gd name="connsiteY30" fmla="*/ 2779611 h 5381633"/>
                <a:gd name="connsiteX31" fmla="*/ 3064806 w 5380676"/>
                <a:gd name="connsiteY31" fmla="*/ 2740788 h 5381633"/>
                <a:gd name="connsiteX32" fmla="*/ 3788034 w 5380676"/>
                <a:gd name="connsiteY32" fmla="*/ 2740789 h 5381633"/>
                <a:gd name="connsiteX33" fmla="*/ 3791313 w 5380676"/>
                <a:gd name="connsiteY33" fmla="*/ 2740109 h 5381633"/>
                <a:gd name="connsiteX34" fmla="*/ 3791312 w 5380676"/>
                <a:gd name="connsiteY34" fmla="*/ 2740110 h 5381633"/>
                <a:gd name="connsiteX35" fmla="*/ 3855194 w 5380676"/>
                <a:gd name="connsiteY35" fmla="*/ 2803355 h 5381633"/>
                <a:gd name="connsiteX36" fmla="*/ 3857095 w 5380676"/>
                <a:gd name="connsiteY36" fmla="*/ 3182709 h 5381633"/>
                <a:gd name="connsiteX37" fmla="*/ 3818566 w 5380676"/>
                <a:gd name="connsiteY37" fmla="*/ 3241472 h 5381633"/>
                <a:gd name="connsiteX38" fmla="*/ 3793851 w 5380676"/>
                <a:gd name="connsiteY38" fmla="*/ 3246591 h 5381633"/>
                <a:gd name="connsiteX39" fmla="*/ 3748812 w 5380676"/>
                <a:gd name="connsiteY39" fmla="*/ 3228199 h 5381633"/>
                <a:gd name="connsiteX40" fmla="*/ 3729969 w 5380676"/>
                <a:gd name="connsiteY40" fmla="*/ 3183346 h 5381633"/>
                <a:gd name="connsiteX41" fmla="*/ 3728388 w 5380676"/>
                <a:gd name="connsiteY41" fmla="*/ 2867916 h 5381633"/>
                <a:gd name="connsiteX42" fmla="*/ 3064806 w 5380676"/>
                <a:gd name="connsiteY42" fmla="*/ 2867916 h 5381633"/>
                <a:gd name="connsiteX43" fmla="*/ 3019860 w 5380676"/>
                <a:gd name="connsiteY43" fmla="*/ 2849298 h 5381633"/>
                <a:gd name="connsiteX44" fmla="*/ 2478422 w 5380676"/>
                <a:gd name="connsiteY44" fmla="*/ 3133502 h 5381633"/>
                <a:gd name="connsiteX45" fmla="*/ 1588357 w 5380676"/>
                <a:gd name="connsiteY45" fmla="*/ 2244831 h 5381633"/>
                <a:gd name="connsiteX46" fmla="*/ 1588255 w 5380676"/>
                <a:gd name="connsiteY46" fmla="*/ 2114550 h 5381633"/>
                <a:gd name="connsiteX47" fmla="*/ 1588256 w 5380676"/>
                <a:gd name="connsiteY47" fmla="*/ 2114550 h 5381633"/>
                <a:gd name="connsiteX48" fmla="*/ 1718538 w 5380676"/>
                <a:gd name="connsiteY48" fmla="*/ 2114448 h 5381633"/>
                <a:gd name="connsiteX49" fmla="*/ 2608600 w 5380676"/>
                <a:gd name="connsiteY49" fmla="*/ 3003119 h 5381633"/>
                <a:gd name="connsiteX50" fmla="*/ 2628915 w 5380676"/>
                <a:gd name="connsiteY50" fmla="*/ 3102910 h 5381633"/>
                <a:gd name="connsiteX51" fmla="*/ 2608703 w 5380676"/>
                <a:gd name="connsiteY51" fmla="*/ 3133400 h 5381633"/>
                <a:gd name="connsiteX52" fmla="*/ 2578244 w 5380676"/>
                <a:gd name="connsiteY52" fmla="*/ 3153660 h 5381633"/>
                <a:gd name="connsiteX53" fmla="*/ 2478422 w 5380676"/>
                <a:gd name="connsiteY53" fmla="*/ 3133502 h 5381633"/>
                <a:gd name="connsiteX54" fmla="*/ 2413359 w 5380676"/>
                <a:gd name="connsiteY54" fmla="*/ 3393155 h 5381633"/>
                <a:gd name="connsiteX55" fmla="*/ 2413358 w 5380676"/>
                <a:gd name="connsiteY55" fmla="*/ 3393154 h 5381633"/>
                <a:gd name="connsiteX56" fmla="*/ 2413359 w 5380676"/>
                <a:gd name="connsiteY56" fmla="*/ 3393155 h 5381633"/>
                <a:gd name="connsiteX57" fmla="*/ 2431976 w 5380676"/>
                <a:gd name="connsiteY57" fmla="*/ 3438100 h 5381633"/>
                <a:gd name="connsiteX58" fmla="*/ 2413359 w 5380676"/>
                <a:gd name="connsiteY58" fmla="*/ 3393155 h 5381633"/>
                <a:gd name="connsiteX59" fmla="*/ 2418354 w 5380676"/>
                <a:gd name="connsiteY59" fmla="*/ 3368413 h 5381633"/>
                <a:gd name="connsiteX60" fmla="*/ 2476923 w 5380676"/>
                <a:gd name="connsiteY60" fmla="*/ 3329591 h 5381633"/>
                <a:gd name="connsiteX61" fmla="*/ 3200150 w 5380676"/>
                <a:gd name="connsiteY61" fmla="*/ 3329591 h 5381633"/>
                <a:gd name="connsiteX62" fmla="*/ 3203429 w 5380676"/>
                <a:gd name="connsiteY62" fmla="*/ 3328912 h 5381633"/>
                <a:gd name="connsiteX63" fmla="*/ 3203429 w 5380676"/>
                <a:gd name="connsiteY63" fmla="*/ 3328913 h 5381633"/>
                <a:gd name="connsiteX64" fmla="*/ 3267311 w 5380676"/>
                <a:gd name="connsiteY64" fmla="*/ 3392157 h 5381633"/>
                <a:gd name="connsiteX65" fmla="*/ 3269211 w 5380676"/>
                <a:gd name="connsiteY65" fmla="*/ 3771512 h 5381633"/>
                <a:gd name="connsiteX66" fmla="*/ 3230683 w 5380676"/>
                <a:gd name="connsiteY66" fmla="*/ 3830274 h 5381633"/>
                <a:gd name="connsiteX67" fmla="*/ 3205967 w 5380676"/>
                <a:gd name="connsiteY67" fmla="*/ 3835393 h 5381633"/>
                <a:gd name="connsiteX68" fmla="*/ 3160928 w 5380676"/>
                <a:gd name="connsiteY68" fmla="*/ 3817001 h 5381633"/>
                <a:gd name="connsiteX69" fmla="*/ 3142085 w 5380676"/>
                <a:gd name="connsiteY69" fmla="*/ 3772149 h 5381633"/>
                <a:gd name="connsiteX70" fmla="*/ 3140505 w 5380676"/>
                <a:gd name="connsiteY70" fmla="*/ 3456719 h 5381633"/>
                <a:gd name="connsiteX71" fmla="*/ 2476923 w 5380676"/>
                <a:gd name="connsiteY71" fmla="*/ 3456718 h 5381633"/>
                <a:gd name="connsiteX72" fmla="*/ 2431976 w 5380676"/>
                <a:gd name="connsiteY72" fmla="*/ 3438100 h 5381633"/>
                <a:gd name="connsiteX73" fmla="*/ 2630981 w 5380676"/>
                <a:gd name="connsiteY73" fmla="*/ 4412010 h 5381633"/>
                <a:gd name="connsiteX74" fmla="*/ 2630981 w 5380676"/>
                <a:gd name="connsiteY74" fmla="*/ 4412009 h 5381633"/>
                <a:gd name="connsiteX75" fmla="*/ 2630982 w 5380676"/>
                <a:gd name="connsiteY75" fmla="*/ 4412010 h 5381633"/>
                <a:gd name="connsiteX76" fmla="*/ 1903065 w 5380676"/>
                <a:gd name="connsiteY76" fmla="*/ 3709761 h 5381633"/>
                <a:gd name="connsiteX77" fmla="*/ 1013001 w 5380676"/>
                <a:gd name="connsiteY77" fmla="*/ 2821090 h 5381633"/>
                <a:gd name="connsiteX78" fmla="*/ 1012899 w 5380676"/>
                <a:gd name="connsiteY78" fmla="*/ 2690808 h 5381633"/>
                <a:gd name="connsiteX79" fmla="*/ 1012900 w 5380676"/>
                <a:gd name="connsiteY79" fmla="*/ 2690809 h 5381633"/>
                <a:gd name="connsiteX80" fmla="*/ 1143181 w 5380676"/>
                <a:gd name="connsiteY80" fmla="*/ 2690707 h 5381633"/>
                <a:gd name="connsiteX81" fmla="*/ 2033244 w 5380676"/>
                <a:gd name="connsiteY81" fmla="*/ 3579378 h 5381633"/>
                <a:gd name="connsiteX82" fmla="*/ 2053559 w 5380676"/>
                <a:gd name="connsiteY82" fmla="*/ 3679169 h 5381633"/>
                <a:gd name="connsiteX83" fmla="*/ 2033346 w 5380676"/>
                <a:gd name="connsiteY83" fmla="*/ 3709659 h 5381633"/>
                <a:gd name="connsiteX84" fmla="*/ 2002888 w 5380676"/>
                <a:gd name="connsiteY84" fmla="*/ 3729919 h 5381633"/>
                <a:gd name="connsiteX85" fmla="*/ 1903065 w 5380676"/>
                <a:gd name="connsiteY85" fmla="*/ 3709761 h 5381633"/>
                <a:gd name="connsiteX86" fmla="*/ 1856991 w 5380676"/>
                <a:gd name="connsiteY86" fmla="*/ 4014716 h 5381633"/>
                <a:gd name="connsiteX87" fmla="*/ 1838374 w 5380676"/>
                <a:gd name="connsiteY87" fmla="*/ 3969770 h 5381633"/>
                <a:gd name="connsiteX88" fmla="*/ 1843369 w 5380676"/>
                <a:gd name="connsiteY88" fmla="*/ 3945029 h 5381633"/>
                <a:gd name="connsiteX89" fmla="*/ 1901938 w 5380676"/>
                <a:gd name="connsiteY89" fmla="*/ 3906206 h 5381633"/>
                <a:gd name="connsiteX90" fmla="*/ 2625165 w 5380676"/>
                <a:gd name="connsiteY90" fmla="*/ 3906207 h 5381633"/>
                <a:gd name="connsiteX91" fmla="*/ 2628443 w 5380676"/>
                <a:gd name="connsiteY91" fmla="*/ 3905528 h 5381633"/>
                <a:gd name="connsiteX92" fmla="*/ 2628443 w 5380676"/>
                <a:gd name="connsiteY92" fmla="*/ 3905529 h 5381633"/>
                <a:gd name="connsiteX93" fmla="*/ 2692325 w 5380676"/>
                <a:gd name="connsiteY93" fmla="*/ 3968773 h 5381633"/>
                <a:gd name="connsiteX94" fmla="*/ 2694225 w 5380676"/>
                <a:gd name="connsiteY94" fmla="*/ 4348128 h 5381633"/>
                <a:gd name="connsiteX95" fmla="*/ 2655697 w 5380676"/>
                <a:gd name="connsiteY95" fmla="*/ 4406890 h 5381633"/>
                <a:gd name="connsiteX96" fmla="*/ 2630981 w 5380676"/>
                <a:gd name="connsiteY96" fmla="*/ 4412009 h 5381633"/>
                <a:gd name="connsiteX97" fmla="*/ 2585943 w 5380676"/>
                <a:gd name="connsiteY97" fmla="*/ 4393617 h 5381633"/>
                <a:gd name="connsiteX98" fmla="*/ 2567100 w 5380676"/>
                <a:gd name="connsiteY98" fmla="*/ 4348765 h 5381633"/>
                <a:gd name="connsiteX99" fmla="*/ 2565519 w 5380676"/>
                <a:gd name="connsiteY99" fmla="*/ 4033335 h 5381633"/>
                <a:gd name="connsiteX100" fmla="*/ 1901938 w 5380676"/>
                <a:gd name="connsiteY100" fmla="*/ 4033334 h 5381633"/>
                <a:gd name="connsiteX101" fmla="*/ 1856991 w 5380676"/>
                <a:gd name="connsiteY101" fmla="*/ 4014716 h 5381633"/>
                <a:gd name="connsiteX102" fmla="*/ 2289624 w 5380676"/>
                <a:gd name="connsiteY102" fmla="*/ 5005329 h 5381633"/>
                <a:gd name="connsiteX103" fmla="*/ 2521564 w 5380676"/>
                <a:gd name="connsiteY103" fmla="*/ 5005147 h 5381633"/>
                <a:gd name="connsiteX104" fmla="*/ 5004401 w 5380676"/>
                <a:gd name="connsiteY104" fmla="*/ 2518417 h 5381633"/>
                <a:gd name="connsiteX105" fmla="*/ 5004220 w 5380676"/>
                <a:gd name="connsiteY105" fmla="*/ 2286477 h 5381633"/>
                <a:gd name="connsiteX106" fmla="*/ 3091050 w 5380676"/>
                <a:gd name="connsiteY106" fmla="*/ 376303 h 5381633"/>
                <a:gd name="connsiteX107" fmla="*/ 2859111 w 5380676"/>
                <a:gd name="connsiteY107" fmla="*/ 376485 h 5381633"/>
                <a:gd name="connsiteX108" fmla="*/ 376273 w 5380676"/>
                <a:gd name="connsiteY108" fmla="*/ 2863215 h 5381633"/>
                <a:gd name="connsiteX109" fmla="*/ 376455 w 5380676"/>
                <a:gd name="connsiteY109" fmla="*/ 3095155 h 5381633"/>
                <a:gd name="connsiteX110" fmla="*/ 2166930 w 5380676"/>
                <a:gd name="connsiteY110" fmla="*/ 5290558 h 5381633"/>
                <a:gd name="connsiteX111" fmla="*/ 91420 w 5380676"/>
                <a:gd name="connsiteY111" fmla="*/ 3218297 h 5381633"/>
                <a:gd name="connsiteX112" fmla="*/ 91075 w 5380676"/>
                <a:gd name="connsiteY112" fmla="*/ 2777711 h 5381633"/>
                <a:gd name="connsiteX113" fmla="*/ 2773160 w 5380676"/>
                <a:gd name="connsiteY113" fmla="*/ 91421 h 5381633"/>
                <a:gd name="connsiteX114" fmla="*/ 3213745 w 5380676"/>
                <a:gd name="connsiteY114" fmla="*/ 91075 h 5381633"/>
                <a:gd name="connsiteX115" fmla="*/ 5289256 w 5380676"/>
                <a:gd name="connsiteY115" fmla="*/ 2163336 h 5381633"/>
                <a:gd name="connsiteX116" fmla="*/ 5289601 w 5380676"/>
                <a:gd name="connsiteY116" fmla="*/ 2603922 h 5381633"/>
                <a:gd name="connsiteX117" fmla="*/ 2607515 w 5380676"/>
                <a:gd name="connsiteY117" fmla="*/ 5290212 h 5381633"/>
                <a:gd name="connsiteX118" fmla="*/ 2166930 w 5380676"/>
                <a:gd name="connsiteY118" fmla="*/ 5290558 h 5381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5380676" h="5381633">
                  <a:moveTo>
                    <a:pt x="3629136" y="1980983"/>
                  </a:moveTo>
                  <a:lnTo>
                    <a:pt x="2739072" y="1092313"/>
                  </a:lnTo>
                  <a:cubicBezTo>
                    <a:pt x="2703067" y="1056365"/>
                    <a:pt x="2703022" y="998035"/>
                    <a:pt x="2738970" y="962031"/>
                  </a:cubicBezTo>
                  <a:lnTo>
                    <a:pt x="2738970" y="962032"/>
                  </a:lnTo>
                  <a:cubicBezTo>
                    <a:pt x="2774918" y="926027"/>
                    <a:pt x="2833248" y="925982"/>
                    <a:pt x="2869252" y="961930"/>
                  </a:cubicBezTo>
                  <a:lnTo>
                    <a:pt x="3759315" y="1850601"/>
                  </a:lnTo>
                  <a:cubicBezTo>
                    <a:pt x="3786318" y="1877562"/>
                    <a:pt x="3793094" y="1917112"/>
                    <a:pt x="3779630" y="1950391"/>
                  </a:cubicBezTo>
                  <a:lnTo>
                    <a:pt x="3759417" y="1980882"/>
                  </a:lnTo>
                  <a:lnTo>
                    <a:pt x="3728958" y="2001142"/>
                  </a:lnTo>
                  <a:cubicBezTo>
                    <a:pt x="3695700" y="2014659"/>
                    <a:pt x="3656139" y="2007944"/>
                    <a:pt x="3629136" y="1980983"/>
                  </a:cubicBezTo>
                  <a:close/>
                  <a:moveTo>
                    <a:pt x="3929984" y="2474220"/>
                  </a:moveTo>
                  <a:cubicBezTo>
                    <a:pt x="3836409" y="2380792"/>
                    <a:pt x="3836291" y="2229197"/>
                    <a:pt x="3929719" y="2135622"/>
                  </a:cubicBezTo>
                  <a:cubicBezTo>
                    <a:pt x="4023147" y="2042047"/>
                    <a:pt x="4174742" y="2041929"/>
                    <a:pt x="4268317" y="2135357"/>
                  </a:cubicBezTo>
                  <a:cubicBezTo>
                    <a:pt x="4361891" y="2228785"/>
                    <a:pt x="4362010" y="2380380"/>
                    <a:pt x="4268582" y="2473955"/>
                  </a:cubicBezTo>
                  <a:cubicBezTo>
                    <a:pt x="4175154" y="2567530"/>
                    <a:pt x="4023559" y="2567648"/>
                    <a:pt x="3929984" y="2474220"/>
                  </a:cubicBezTo>
                  <a:close/>
                  <a:moveTo>
                    <a:pt x="3053779" y="2557243"/>
                  </a:moveTo>
                  <a:lnTo>
                    <a:pt x="2163715" y="1668572"/>
                  </a:lnTo>
                  <a:cubicBezTo>
                    <a:pt x="2127710" y="1632624"/>
                    <a:pt x="2127665" y="1574295"/>
                    <a:pt x="2163613" y="1538290"/>
                  </a:cubicBezTo>
                  <a:lnTo>
                    <a:pt x="2163613" y="1538291"/>
                  </a:lnTo>
                  <a:cubicBezTo>
                    <a:pt x="2199561" y="1502287"/>
                    <a:pt x="2257890" y="1502241"/>
                    <a:pt x="2293895" y="1538189"/>
                  </a:cubicBezTo>
                  <a:lnTo>
                    <a:pt x="3183958" y="2426860"/>
                  </a:lnTo>
                  <a:cubicBezTo>
                    <a:pt x="3210961" y="2453821"/>
                    <a:pt x="3217737" y="2493371"/>
                    <a:pt x="3204272" y="2526651"/>
                  </a:cubicBezTo>
                  <a:lnTo>
                    <a:pt x="3184060" y="2557141"/>
                  </a:lnTo>
                  <a:lnTo>
                    <a:pt x="3153601" y="2577401"/>
                  </a:lnTo>
                  <a:cubicBezTo>
                    <a:pt x="3120343" y="2590918"/>
                    <a:pt x="3080782" y="2584204"/>
                    <a:pt x="3053779" y="2557243"/>
                  </a:cubicBezTo>
                  <a:close/>
                  <a:moveTo>
                    <a:pt x="3001242" y="2804352"/>
                  </a:moveTo>
                  <a:lnTo>
                    <a:pt x="3001242" y="2804351"/>
                  </a:lnTo>
                  <a:lnTo>
                    <a:pt x="3001243" y="2804352"/>
                  </a:lnTo>
                  <a:close/>
                  <a:moveTo>
                    <a:pt x="3019860" y="2849298"/>
                  </a:moveTo>
                  <a:lnTo>
                    <a:pt x="3001243" y="2804352"/>
                  </a:lnTo>
                  <a:lnTo>
                    <a:pt x="3006237" y="2779611"/>
                  </a:lnTo>
                  <a:cubicBezTo>
                    <a:pt x="3015887" y="2756797"/>
                    <a:pt x="3038478" y="2740788"/>
                    <a:pt x="3064806" y="2740788"/>
                  </a:cubicBezTo>
                  <a:lnTo>
                    <a:pt x="3788034" y="2740789"/>
                  </a:lnTo>
                  <a:lnTo>
                    <a:pt x="3791313" y="2740109"/>
                  </a:lnTo>
                  <a:lnTo>
                    <a:pt x="3791312" y="2740110"/>
                  </a:lnTo>
                  <a:cubicBezTo>
                    <a:pt x="3826417" y="2739934"/>
                    <a:pt x="3855019" y="2768250"/>
                    <a:pt x="3855194" y="2803355"/>
                  </a:cubicBezTo>
                  <a:lnTo>
                    <a:pt x="3857095" y="3182709"/>
                  </a:lnTo>
                  <a:cubicBezTo>
                    <a:pt x="3857227" y="3209037"/>
                    <a:pt x="3841332" y="3231708"/>
                    <a:pt x="3818566" y="3241472"/>
                  </a:cubicBezTo>
                  <a:lnTo>
                    <a:pt x="3793851" y="3246591"/>
                  </a:lnTo>
                  <a:lnTo>
                    <a:pt x="3748812" y="3228199"/>
                  </a:lnTo>
                  <a:cubicBezTo>
                    <a:pt x="3737251" y="3216754"/>
                    <a:pt x="3730057" y="3200898"/>
                    <a:pt x="3729969" y="3183346"/>
                  </a:cubicBezTo>
                  <a:lnTo>
                    <a:pt x="3728388" y="2867916"/>
                  </a:lnTo>
                  <a:lnTo>
                    <a:pt x="3064806" y="2867916"/>
                  </a:lnTo>
                  <a:cubicBezTo>
                    <a:pt x="3047254" y="2867915"/>
                    <a:pt x="3031363" y="2860800"/>
                    <a:pt x="3019860" y="2849298"/>
                  </a:cubicBezTo>
                  <a:close/>
                  <a:moveTo>
                    <a:pt x="2478422" y="3133502"/>
                  </a:moveTo>
                  <a:lnTo>
                    <a:pt x="1588357" y="2244831"/>
                  </a:lnTo>
                  <a:cubicBezTo>
                    <a:pt x="1552353" y="2208883"/>
                    <a:pt x="1552307" y="2150554"/>
                    <a:pt x="1588255" y="2114550"/>
                  </a:cubicBezTo>
                  <a:lnTo>
                    <a:pt x="1588256" y="2114550"/>
                  </a:lnTo>
                  <a:cubicBezTo>
                    <a:pt x="1624204" y="2078546"/>
                    <a:pt x="1682533" y="2078500"/>
                    <a:pt x="1718538" y="2114448"/>
                  </a:cubicBezTo>
                  <a:lnTo>
                    <a:pt x="2608600" y="3003119"/>
                  </a:lnTo>
                  <a:cubicBezTo>
                    <a:pt x="2635604" y="3030080"/>
                    <a:pt x="2642380" y="3069631"/>
                    <a:pt x="2628915" y="3102910"/>
                  </a:cubicBezTo>
                  <a:lnTo>
                    <a:pt x="2608703" y="3133400"/>
                  </a:lnTo>
                  <a:lnTo>
                    <a:pt x="2578244" y="3153660"/>
                  </a:lnTo>
                  <a:cubicBezTo>
                    <a:pt x="2544986" y="3167178"/>
                    <a:pt x="2505425" y="3160463"/>
                    <a:pt x="2478422" y="3133502"/>
                  </a:cubicBezTo>
                  <a:close/>
                  <a:moveTo>
                    <a:pt x="2413359" y="3393155"/>
                  </a:moveTo>
                  <a:lnTo>
                    <a:pt x="2413358" y="3393154"/>
                  </a:lnTo>
                  <a:lnTo>
                    <a:pt x="2413359" y="3393155"/>
                  </a:lnTo>
                  <a:close/>
                  <a:moveTo>
                    <a:pt x="2431976" y="3438100"/>
                  </a:moveTo>
                  <a:lnTo>
                    <a:pt x="2413359" y="3393155"/>
                  </a:lnTo>
                  <a:lnTo>
                    <a:pt x="2418354" y="3368413"/>
                  </a:lnTo>
                  <a:cubicBezTo>
                    <a:pt x="2428004" y="3345599"/>
                    <a:pt x="2450594" y="3329591"/>
                    <a:pt x="2476923" y="3329591"/>
                  </a:cubicBezTo>
                  <a:lnTo>
                    <a:pt x="3200150" y="3329591"/>
                  </a:lnTo>
                  <a:lnTo>
                    <a:pt x="3203429" y="3328912"/>
                  </a:lnTo>
                  <a:lnTo>
                    <a:pt x="3203429" y="3328913"/>
                  </a:lnTo>
                  <a:cubicBezTo>
                    <a:pt x="3238534" y="3328737"/>
                    <a:pt x="3267135" y="3357053"/>
                    <a:pt x="3267311" y="3392157"/>
                  </a:cubicBezTo>
                  <a:lnTo>
                    <a:pt x="3269211" y="3771512"/>
                  </a:lnTo>
                  <a:cubicBezTo>
                    <a:pt x="3269343" y="3797840"/>
                    <a:pt x="3253448" y="3820510"/>
                    <a:pt x="3230683" y="3830274"/>
                  </a:cubicBezTo>
                  <a:lnTo>
                    <a:pt x="3205967" y="3835393"/>
                  </a:lnTo>
                  <a:lnTo>
                    <a:pt x="3160928" y="3817001"/>
                  </a:lnTo>
                  <a:cubicBezTo>
                    <a:pt x="3149368" y="3805556"/>
                    <a:pt x="3142173" y="3789701"/>
                    <a:pt x="3142085" y="3772149"/>
                  </a:cubicBezTo>
                  <a:lnTo>
                    <a:pt x="3140505" y="3456719"/>
                  </a:lnTo>
                  <a:lnTo>
                    <a:pt x="2476923" y="3456718"/>
                  </a:lnTo>
                  <a:cubicBezTo>
                    <a:pt x="2459370" y="3456718"/>
                    <a:pt x="2443479" y="3449603"/>
                    <a:pt x="2431976" y="3438100"/>
                  </a:cubicBezTo>
                  <a:close/>
                  <a:moveTo>
                    <a:pt x="2630981" y="4412010"/>
                  </a:moveTo>
                  <a:lnTo>
                    <a:pt x="2630981" y="4412009"/>
                  </a:lnTo>
                  <a:lnTo>
                    <a:pt x="2630982" y="4412010"/>
                  </a:lnTo>
                  <a:close/>
                  <a:moveTo>
                    <a:pt x="1903065" y="3709761"/>
                  </a:moveTo>
                  <a:lnTo>
                    <a:pt x="1013001" y="2821090"/>
                  </a:lnTo>
                  <a:cubicBezTo>
                    <a:pt x="976997" y="2785142"/>
                    <a:pt x="976951" y="2726813"/>
                    <a:pt x="1012899" y="2690808"/>
                  </a:cubicBezTo>
                  <a:lnTo>
                    <a:pt x="1012900" y="2690809"/>
                  </a:lnTo>
                  <a:cubicBezTo>
                    <a:pt x="1048847" y="2654805"/>
                    <a:pt x="1107177" y="2654759"/>
                    <a:pt x="1143181" y="2690707"/>
                  </a:cubicBezTo>
                  <a:lnTo>
                    <a:pt x="2033244" y="3579378"/>
                  </a:lnTo>
                  <a:cubicBezTo>
                    <a:pt x="2060247" y="3606339"/>
                    <a:pt x="2067024" y="3645889"/>
                    <a:pt x="2053559" y="3679169"/>
                  </a:cubicBezTo>
                  <a:lnTo>
                    <a:pt x="2033346" y="3709659"/>
                  </a:lnTo>
                  <a:lnTo>
                    <a:pt x="2002888" y="3729919"/>
                  </a:lnTo>
                  <a:cubicBezTo>
                    <a:pt x="1969629" y="3743436"/>
                    <a:pt x="1930068" y="3736722"/>
                    <a:pt x="1903065" y="3709761"/>
                  </a:cubicBezTo>
                  <a:close/>
                  <a:moveTo>
                    <a:pt x="1856991" y="4014716"/>
                  </a:moveTo>
                  <a:lnTo>
                    <a:pt x="1838374" y="3969770"/>
                  </a:lnTo>
                  <a:lnTo>
                    <a:pt x="1843369" y="3945029"/>
                  </a:lnTo>
                  <a:cubicBezTo>
                    <a:pt x="1853019" y="3922215"/>
                    <a:pt x="1875609" y="3906207"/>
                    <a:pt x="1901938" y="3906206"/>
                  </a:cubicBezTo>
                  <a:lnTo>
                    <a:pt x="2625165" y="3906207"/>
                  </a:lnTo>
                  <a:lnTo>
                    <a:pt x="2628443" y="3905528"/>
                  </a:lnTo>
                  <a:lnTo>
                    <a:pt x="2628443" y="3905529"/>
                  </a:lnTo>
                  <a:cubicBezTo>
                    <a:pt x="2663548" y="3905353"/>
                    <a:pt x="2692149" y="3933669"/>
                    <a:pt x="2692325" y="3968773"/>
                  </a:cubicBezTo>
                  <a:lnTo>
                    <a:pt x="2694225" y="4348128"/>
                  </a:lnTo>
                  <a:cubicBezTo>
                    <a:pt x="2694357" y="4374456"/>
                    <a:pt x="2678463" y="4397126"/>
                    <a:pt x="2655697" y="4406890"/>
                  </a:cubicBezTo>
                  <a:lnTo>
                    <a:pt x="2630981" y="4412009"/>
                  </a:lnTo>
                  <a:lnTo>
                    <a:pt x="2585943" y="4393617"/>
                  </a:lnTo>
                  <a:cubicBezTo>
                    <a:pt x="2574382" y="4382172"/>
                    <a:pt x="2567188" y="4366317"/>
                    <a:pt x="2567100" y="4348765"/>
                  </a:cubicBezTo>
                  <a:lnTo>
                    <a:pt x="2565519" y="4033335"/>
                  </a:lnTo>
                  <a:lnTo>
                    <a:pt x="1901938" y="4033334"/>
                  </a:lnTo>
                  <a:cubicBezTo>
                    <a:pt x="1884385" y="4033333"/>
                    <a:pt x="1868494" y="4026218"/>
                    <a:pt x="1856991" y="4014716"/>
                  </a:cubicBezTo>
                  <a:close/>
                  <a:moveTo>
                    <a:pt x="2289624" y="5005329"/>
                  </a:moveTo>
                  <a:cubicBezTo>
                    <a:pt x="2353723" y="5069327"/>
                    <a:pt x="2457566" y="5069246"/>
                    <a:pt x="2521564" y="5005147"/>
                  </a:cubicBezTo>
                  <a:lnTo>
                    <a:pt x="5004401" y="2518417"/>
                  </a:lnTo>
                  <a:cubicBezTo>
                    <a:pt x="5068399" y="2454318"/>
                    <a:pt x="5068318" y="2350476"/>
                    <a:pt x="5004220" y="2286477"/>
                  </a:cubicBezTo>
                  <a:lnTo>
                    <a:pt x="3091050" y="376303"/>
                  </a:lnTo>
                  <a:cubicBezTo>
                    <a:pt x="3026952" y="312305"/>
                    <a:pt x="2923109" y="312386"/>
                    <a:pt x="2859111" y="376485"/>
                  </a:cubicBezTo>
                  <a:lnTo>
                    <a:pt x="376273" y="2863215"/>
                  </a:lnTo>
                  <a:cubicBezTo>
                    <a:pt x="312275" y="2927314"/>
                    <a:pt x="312357" y="3031157"/>
                    <a:pt x="376455" y="3095155"/>
                  </a:cubicBezTo>
                  <a:close/>
                  <a:moveTo>
                    <a:pt x="2166930" y="5290558"/>
                  </a:moveTo>
                  <a:lnTo>
                    <a:pt x="91420" y="3218297"/>
                  </a:lnTo>
                  <a:cubicBezTo>
                    <a:pt x="-30340" y="3096728"/>
                    <a:pt x="-30494" y="2899471"/>
                    <a:pt x="91075" y="2777711"/>
                  </a:cubicBezTo>
                  <a:lnTo>
                    <a:pt x="2773160" y="91421"/>
                  </a:lnTo>
                  <a:cubicBezTo>
                    <a:pt x="2894729" y="-30339"/>
                    <a:pt x="3091986" y="-30493"/>
                    <a:pt x="3213745" y="91075"/>
                  </a:cubicBezTo>
                  <a:lnTo>
                    <a:pt x="5289256" y="2163336"/>
                  </a:lnTo>
                  <a:cubicBezTo>
                    <a:pt x="5411015" y="2284905"/>
                    <a:pt x="5411169" y="2482162"/>
                    <a:pt x="5289601" y="2603922"/>
                  </a:cubicBezTo>
                  <a:lnTo>
                    <a:pt x="2607515" y="5290212"/>
                  </a:lnTo>
                  <a:cubicBezTo>
                    <a:pt x="2485947" y="5411972"/>
                    <a:pt x="2288689" y="5412126"/>
                    <a:pt x="2166930" y="5290558"/>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grpSp>
        <p:nvGrpSpPr>
          <p:cNvPr id="38" name="Group 5">
            <a:extLst>
              <a:ext uri="{FF2B5EF4-FFF2-40B4-BE49-F238E27FC236}">
                <a16:creationId xmlns:a16="http://schemas.microsoft.com/office/drawing/2014/main" id="{6FF8B156-2C0E-482B-8FE4-EDE497317168}"/>
              </a:ext>
            </a:extLst>
          </p:cNvPr>
          <p:cNvGrpSpPr/>
          <p:nvPr/>
        </p:nvGrpSpPr>
        <p:grpSpPr>
          <a:xfrm>
            <a:off x="1538383" y="1402282"/>
            <a:ext cx="819865" cy="863857"/>
            <a:chOff x="256131" y="2486250"/>
            <a:chExt cx="1488832" cy="1490400"/>
          </a:xfrm>
        </p:grpSpPr>
        <p:grpSp>
          <p:nvGrpSpPr>
            <p:cNvPr id="39" name="Group 6">
              <a:extLst>
                <a:ext uri="{FF2B5EF4-FFF2-40B4-BE49-F238E27FC236}">
                  <a16:creationId xmlns:a16="http://schemas.microsoft.com/office/drawing/2014/main" id="{FCC672EA-85F1-432C-9B94-C0DACD831A7D}"/>
                </a:ext>
              </a:extLst>
            </p:cNvPr>
            <p:cNvGrpSpPr/>
            <p:nvPr/>
          </p:nvGrpSpPr>
          <p:grpSpPr>
            <a:xfrm>
              <a:off x="256131" y="2486250"/>
              <a:ext cx="1488832" cy="1490400"/>
              <a:chOff x="256131" y="2486250"/>
              <a:chExt cx="1488832" cy="1490400"/>
            </a:xfrm>
          </p:grpSpPr>
          <p:sp>
            <p:nvSpPr>
              <p:cNvPr id="41" name="Rectangle 25">
                <a:extLst>
                  <a:ext uri="{FF2B5EF4-FFF2-40B4-BE49-F238E27FC236}">
                    <a16:creationId xmlns:a16="http://schemas.microsoft.com/office/drawing/2014/main" id="{B54DC3A6-6C06-4B5A-A562-B8345C7D2A55}"/>
                  </a:ext>
                </a:extLst>
              </p:cNvPr>
              <p:cNvSpPr/>
              <p:nvPr/>
            </p:nvSpPr>
            <p:spPr>
              <a:xfrm>
                <a:off x="256131" y="2486250"/>
                <a:ext cx="1488832" cy="14904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endParaRPr lang="en-US" sz="1600" b="1" dirty="0">
                  <a:latin typeface="Arial Black" panose="020B0A04020102020204" pitchFamily="34" charset="0"/>
                </a:endParaRPr>
              </a:p>
            </p:txBody>
          </p:sp>
          <p:sp>
            <p:nvSpPr>
              <p:cNvPr id="42" name="Rectangle: Rounded Corners 26">
                <a:extLst>
                  <a:ext uri="{FF2B5EF4-FFF2-40B4-BE49-F238E27FC236}">
                    <a16:creationId xmlns:a16="http://schemas.microsoft.com/office/drawing/2014/main" id="{C3630C83-C934-4764-AB53-E2B1E950544C}"/>
                  </a:ext>
                </a:extLst>
              </p:cNvPr>
              <p:cNvSpPr/>
              <p:nvPr/>
            </p:nvSpPr>
            <p:spPr>
              <a:xfrm>
                <a:off x="377868" y="2568620"/>
                <a:ext cx="1245359" cy="1035134"/>
              </a:xfrm>
              <a:prstGeom prst="round2Same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sp>
          <p:nvSpPr>
            <p:cNvPr id="40" name="Freeform: Shape 7">
              <a:extLst>
                <a:ext uri="{FF2B5EF4-FFF2-40B4-BE49-F238E27FC236}">
                  <a16:creationId xmlns:a16="http://schemas.microsoft.com/office/drawing/2014/main" id="{C3F6BAA8-3B89-45AC-BC21-3CF2DEE02DD2}"/>
                </a:ext>
              </a:extLst>
            </p:cNvPr>
            <p:cNvSpPr/>
            <p:nvPr/>
          </p:nvSpPr>
          <p:spPr>
            <a:xfrm rot="13440023" flipV="1">
              <a:off x="491728" y="2643563"/>
              <a:ext cx="953373" cy="885249"/>
            </a:xfrm>
            <a:custGeom>
              <a:avLst/>
              <a:gdLst>
                <a:gd name="connsiteX0" fmla="*/ 1472974 w 6180126"/>
                <a:gd name="connsiteY0" fmla="*/ 3291828 h 5738520"/>
                <a:gd name="connsiteX1" fmla="*/ 1482993 w 6180126"/>
                <a:gd name="connsiteY1" fmla="*/ 3866011 h 5738520"/>
                <a:gd name="connsiteX2" fmla="*/ 908809 w 6180126"/>
                <a:gd name="connsiteY2" fmla="*/ 3876030 h 5738520"/>
                <a:gd name="connsiteX3" fmla="*/ 898790 w 6180126"/>
                <a:gd name="connsiteY3" fmla="*/ 3301846 h 5738520"/>
                <a:gd name="connsiteX4" fmla="*/ 1472974 w 6180126"/>
                <a:gd name="connsiteY4" fmla="*/ 3291828 h 5738520"/>
                <a:gd name="connsiteX5" fmla="*/ 3081557 w 6180126"/>
                <a:gd name="connsiteY5" fmla="*/ 4845239 h 5738520"/>
                <a:gd name="connsiteX6" fmla="*/ 3091576 w 6180126"/>
                <a:gd name="connsiteY6" fmla="*/ 5419423 h 5738520"/>
                <a:gd name="connsiteX7" fmla="*/ 2517392 w 6180126"/>
                <a:gd name="connsiteY7" fmla="*/ 5429441 h 5738520"/>
                <a:gd name="connsiteX8" fmla="*/ 2507373 w 6180126"/>
                <a:gd name="connsiteY8" fmla="*/ 4855257 h 5738520"/>
                <a:gd name="connsiteX9" fmla="*/ 3081557 w 6180126"/>
                <a:gd name="connsiteY9" fmla="*/ 4845239 h 5738520"/>
                <a:gd name="connsiteX10" fmla="*/ 2153503 w 6180126"/>
                <a:gd name="connsiteY10" fmla="*/ 2620762 h 5738520"/>
                <a:gd name="connsiteX11" fmla="*/ 1206504 w 6180126"/>
                <a:gd name="connsiteY11" fmla="*/ 2950413 h 5738520"/>
                <a:gd name="connsiteX12" fmla="*/ 589156 w 6180126"/>
                <a:gd name="connsiteY12" fmla="*/ 3567761 h 5738520"/>
                <a:gd name="connsiteX13" fmla="*/ 589156 w 6180126"/>
                <a:gd name="connsiteY13" fmla="*/ 3567761 h 5738520"/>
                <a:gd name="connsiteX14" fmla="*/ 769974 w 6180126"/>
                <a:gd name="connsiteY14" fmla="*/ 4004292 h 5738520"/>
                <a:gd name="connsiteX15" fmla="*/ 1206504 w 6180126"/>
                <a:gd name="connsiteY15" fmla="*/ 4185109 h 5738520"/>
                <a:gd name="connsiteX16" fmla="*/ 1823852 w 6180126"/>
                <a:gd name="connsiteY16" fmla="*/ 3567761 h 5738520"/>
                <a:gd name="connsiteX17" fmla="*/ 2153503 w 6180126"/>
                <a:gd name="connsiteY17" fmla="*/ 2620762 h 5738520"/>
                <a:gd name="connsiteX18" fmla="*/ 3762086 w 6180126"/>
                <a:gd name="connsiteY18" fmla="*/ 4174174 h 5738520"/>
                <a:gd name="connsiteX19" fmla="*/ 2815087 w 6180126"/>
                <a:gd name="connsiteY19" fmla="*/ 4503825 h 5738520"/>
                <a:gd name="connsiteX20" fmla="*/ 2197739 w 6180126"/>
                <a:gd name="connsiteY20" fmla="*/ 5121172 h 5738520"/>
                <a:gd name="connsiteX21" fmla="*/ 2197739 w 6180126"/>
                <a:gd name="connsiteY21" fmla="*/ 5121173 h 5738520"/>
                <a:gd name="connsiteX22" fmla="*/ 2378557 w 6180126"/>
                <a:gd name="connsiteY22" fmla="*/ 5557703 h 5738520"/>
                <a:gd name="connsiteX23" fmla="*/ 2815087 w 6180126"/>
                <a:gd name="connsiteY23" fmla="*/ 5738520 h 5738520"/>
                <a:gd name="connsiteX24" fmla="*/ 3432435 w 6180126"/>
                <a:gd name="connsiteY24" fmla="*/ 5121172 h 5738520"/>
                <a:gd name="connsiteX25" fmla="*/ 3762086 w 6180126"/>
                <a:gd name="connsiteY25" fmla="*/ 4174174 h 5738520"/>
                <a:gd name="connsiteX26" fmla="*/ 1057945 w 6180126"/>
                <a:gd name="connsiteY26" fmla="*/ 446170 h 5738520"/>
                <a:gd name="connsiteX27" fmla="*/ 966874 w 6180126"/>
                <a:gd name="connsiteY27" fmla="*/ 406366 h 5738520"/>
                <a:gd name="connsiteX28" fmla="*/ 149686 w 6180126"/>
                <a:gd name="connsiteY28" fmla="*/ 390546 h 5738520"/>
                <a:gd name="connsiteX29" fmla="*/ 57141 w 6180126"/>
                <a:gd name="connsiteY29" fmla="*/ 426797 h 5738520"/>
                <a:gd name="connsiteX30" fmla="*/ 47109 w 6180126"/>
                <a:gd name="connsiteY30" fmla="*/ 441071 h 5738520"/>
                <a:gd name="connsiteX31" fmla="*/ 33194 w 6180126"/>
                <a:gd name="connsiteY31" fmla="*/ 451595 h 5738520"/>
                <a:gd name="connsiteX32" fmla="*/ 194 w 6180126"/>
                <a:gd name="connsiteY32" fmla="*/ 545347 h 5738520"/>
                <a:gd name="connsiteX33" fmla="*/ 44512 w 6180126"/>
                <a:gd name="connsiteY33" fmla="*/ 1361485 h 5738520"/>
                <a:gd name="connsiteX34" fmla="*/ 181224 w 6180126"/>
                <a:gd name="connsiteY34" fmla="*/ 1484114 h 5738520"/>
                <a:gd name="connsiteX35" fmla="*/ 303853 w 6180126"/>
                <a:gd name="connsiteY35" fmla="*/ 1347403 h 5738520"/>
                <a:gd name="connsiteX36" fmla="*/ 274462 w 6180126"/>
                <a:gd name="connsiteY36" fmla="*/ 806170 h 5738520"/>
                <a:gd name="connsiteX37" fmla="*/ 2083827 w 6180126"/>
                <a:gd name="connsiteY37" fmla="*/ 2553477 h 5738520"/>
                <a:gd name="connsiteX38" fmla="*/ 2215635 w 6180126"/>
                <a:gd name="connsiteY38" fmla="*/ 2542749 h 5738520"/>
                <a:gd name="connsiteX39" fmla="*/ 2227826 w 6180126"/>
                <a:gd name="connsiteY39" fmla="*/ 2692538 h 5738520"/>
                <a:gd name="connsiteX40" fmla="*/ 3679027 w 6180126"/>
                <a:gd name="connsiteY40" fmla="*/ 4093965 h 5738520"/>
                <a:gd name="connsiteX41" fmla="*/ 3838904 w 6180126"/>
                <a:gd name="connsiteY41" fmla="*/ 4080953 h 5738520"/>
                <a:gd name="connsiteX42" fmla="*/ 3853691 w 6180126"/>
                <a:gd name="connsiteY42" fmla="*/ 4262637 h 5738520"/>
                <a:gd name="connsiteX43" fmla="*/ 4947077 w 6180126"/>
                <a:gd name="connsiteY43" fmla="*/ 5318521 h 5738520"/>
                <a:gd name="connsiteX44" fmla="*/ 5088246 w 6180126"/>
                <a:gd name="connsiteY44" fmla="*/ 5344589 h 5738520"/>
                <a:gd name="connsiteX45" fmla="*/ 5130700 w 6180126"/>
                <a:gd name="connsiteY45" fmla="*/ 5315318 h 5738520"/>
                <a:gd name="connsiteX46" fmla="*/ 5158472 w 6180126"/>
                <a:gd name="connsiteY46" fmla="*/ 5271868 h 5738520"/>
                <a:gd name="connsiteX47" fmla="*/ 5127496 w 6180126"/>
                <a:gd name="connsiteY47" fmla="*/ 5131695 h 5738520"/>
                <a:gd name="connsiteX48" fmla="*/ 4727483 w 6180126"/>
                <a:gd name="connsiteY48" fmla="*/ 4745402 h 5738520"/>
                <a:gd name="connsiteX49" fmla="*/ 4577235 w 6180126"/>
                <a:gd name="connsiteY49" fmla="*/ 4738438 h 5738520"/>
                <a:gd name="connsiteX50" fmla="*/ 4583363 w 6180126"/>
                <a:gd name="connsiteY50" fmla="*/ 4606224 h 5738520"/>
                <a:gd name="connsiteX51" fmla="*/ 3136907 w 6180126"/>
                <a:gd name="connsiteY51" fmla="*/ 3209379 h 5738520"/>
                <a:gd name="connsiteX52" fmla="*/ 2986787 w 6180126"/>
                <a:gd name="connsiteY52" fmla="*/ 3202422 h 5738520"/>
                <a:gd name="connsiteX53" fmla="*/ 2992909 w 6180126"/>
                <a:gd name="connsiteY53" fmla="*/ 3070321 h 5738520"/>
                <a:gd name="connsiteX54" fmla="*/ 1545747 w 6180126"/>
                <a:gd name="connsiteY54" fmla="*/ 1672794 h 5738520"/>
                <a:gd name="connsiteX55" fmla="*/ 1395629 w 6180126"/>
                <a:gd name="connsiteY55" fmla="*/ 1665835 h 5738520"/>
                <a:gd name="connsiteX56" fmla="*/ 1401751 w 6180126"/>
                <a:gd name="connsiteY56" fmla="*/ 1533737 h 5738520"/>
                <a:gd name="connsiteX57" fmla="*/ 493854 w 6180126"/>
                <a:gd name="connsiteY57" fmla="*/ 656980 h 5738520"/>
                <a:gd name="connsiteX58" fmla="*/ 961847 w 6180126"/>
                <a:gd name="connsiteY58" fmla="*/ 666039 h 5738520"/>
                <a:gd name="connsiteX59" fmla="*/ 1094196 w 6180126"/>
                <a:gd name="connsiteY59" fmla="*/ 538715 h 5738520"/>
                <a:gd name="connsiteX60" fmla="*/ 1057945 w 6180126"/>
                <a:gd name="connsiteY60" fmla="*/ 446170 h 5738520"/>
                <a:gd name="connsiteX61" fmla="*/ 2678151 w 6180126"/>
                <a:gd name="connsiteY61" fmla="*/ 309086 h 5738520"/>
                <a:gd name="connsiteX62" fmla="*/ 2688170 w 6180126"/>
                <a:gd name="connsiteY62" fmla="*/ 883271 h 5738520"/>
                <a:gd name="connsiteX63" fmla="*/ 2113986 w 6180126"/>
                <a:gd name="connsiteY63" fmla="*/ 893288 h 5738520"/>
                <a:gd name="connsiteX64" fmla="*/ 2103967 w 6180126"/>
                <a:gd name="connsiteY64" fmla="*/ 319105 h 5738520"/>
                <a:gd name="connsiteX65" fmla="*/ 2678151 w 6180126"/>
                <a:gd name="connsiteY65" fmla="*/ 309086 h 5738520"/>
                <a:gd name="connsiteX66" fmla="*/ 4269309 w 6180126"/>
                <a:gd name="connsiteY66" fmla="*/ 1845670 h 5738520"/>
                <a:gd name="connsiteX67" fmla="*/ 4279328 w 6180126"/>
                <a:gd name="connsiteY67" fmla="*/ 2419854 h 5738520"/>
                <a:gd name="connsiteX68" fmla="*/ 3705144 w 6180126"/>
                <a:gd name="connsiteY68" fmla="*/ 2429872 h 5738520"/>
                <a:gd name="connsiteX69" fmla="*/ 3695125 w 6180126"/>
                <a:gd name="connsiteY69" fmla="*/ 1855689 h 5738520"/>
                <a:gd name="connsiteX70" fmla="*/ 4269309 w 6180126"/>
                <a:gd name="connsiteY70" fmla="*/ 1845670 h 5738520"/>
                <a:gd name="connsiteX71" fmla="*/ 5860467 w 6180126"/>
                <a:gd name="connsiteY71" fmla="*/ 3382254 h 5738520"/>
                <a:gd name="connsiteX72" fmla="*/ 5870486 w 6180126"/>
                <a:gd name="connsiteY72" fmla="*/ 3956438 h 5738520"/>
                <a:gd name="connsiteX73" fmla="*/ 5296302 w 6180126"/>
                <a:gd name="connsiteY73" fmla="*/ 3966456 h 5738520"/>
                <a:gd name="connsiteX74" fmla="*/ 5286283 w 6180126"/>
                <a:gd name="connsiteY74" fmla="*/ 3392272 h 5738520"/>
                <a:gd name="connsiteX75" fmla="*/ 5860467 w 6180126"/>
                <a:gd name="connsiteY75" fmla="*/ 3382254 h 5738520"/>
                <a:gd name="connsiteX76" fmla="*/ 2801492 w 6180126"/>
                <a:gd name="connsiteY76" fmla="*/ 165861 h 5738520"/>
                <a:gd name="connsiteX77" fmla="*/ 2358919 w 6180126"/>
                <a:gd name="connsiteY77" fmla="*/ 383 h 5738520"/>
                <a:gd name="connsiteX78" fmla="*/ 2358919 w 6180126"/>
                <a:gd name="connsiteY78" fmla="*/ 383 h 5738520"/>
                <a:gd name="connsiteX79" fmla="*/ 1763483 w 6180126"/>
                <a:gd name="connsiteY79" fmla="*/ 638892 h 5738520"/>
                <a:gd name="connsiteX80" fmla="*/ 1467070 w 6180126"/>
                <a:gd name="connsiteY80" fmla="*/ 1596814 h 5738520"/>
                <a:gd name="connsiteX81" fmla="*/ 2401992 w 6180126"/>
                <a:gd name="connsiteY81" fmla="*/ 1234327 h 5738520"/>
                <a:gd name="connsiteX82" fmla="*/ 2997428 w 6180126"/>
                <a:gd name="connsiteY82" fmla="*/ 595818 h 5738520"/>
                <a:gd name="connsiteX83" fmla="*/ 2801492 w 6180126"/>
                <a:gd name="connsiteY83" fmla="*/ 165861 h 5738520"/>
                <a:gd name="connsiteX84" fmla="*/ 4392650 w 6180126"/>
                <a:gd name="connsiteY84" fmla="*/ 1702445 h 5738520"/>
                <a:gd name="connsiteX85" fmla="*/ 3950077 w 6180126"/>
                <a:gd name="connsiteY85" fmla="*/ 1536966 h 5738520"/>
                <a:gd name="connsiteX86" fmla="*/ 3950077 w 6180126"/>
                <a:gd name="connsiteY86" fmla="*/ 1536967 h 5738520"/>
                <a:gd name="connsiteX87" fmla="*/ 3354641 w 6180126"/>
                <a:gd name="connsiteY87" fmla="*/ 2175476 h 5738520"/>
                <a:gd name="connsiteX88" fmla="*/ 3058228 w 6180126"/>
                <a:gd name="connsiteY88" fmla="*/ 3133398 h 5738520"/>
                <a:gd name="connsiteX89" fmla="*/ 3993150 w 6180126"/>
                <a:gd name="connsiteY89" fmla="*/ 2770911 h 5738520"/>
                <a:gd name="connsiteX90" fmla="*/ 4588586 w 6180126"/>
                <a:gd name="connsiteY90" fmla="*/ 2132402 h 5738520"/>
                <a:gd name="connsiteX91" fmla="*/ 4392650 w 6180126"/>
                <a:gd name="connsiteY91" fmla="*/ 1702445 h 5738520"/>
                <a:gd name="connsiteX92" fmla="*/ 5983807 w 6180126"/>
                <a:gd name="connsiteY92" fmla="*/ 3239028 h 5738520"/>
                <a:gd name="connsiteX93" fmla="*/ 5541234 w 6180126"/>
                <a:gd name="connsiteY93" fmla="*/ 3073550 h 5738520"/>
                <a:gd name="connsiteX94" fmla="*/ 5541234 w 6180126"/>
                <a:gd name="connsiteY94" fmla="*/ 3073550 h 5738520"/>
                <a:gd name="connsiteX95" fmla="*/ 4945799 w 6180126"/>
                <a:gd name="connsiteY95" fmla="*/ 3712060 h 5738520"/>
                <a:gd name="connsiteX96" fmla="*/ 4649386 w 6180126"/>
                <a:gd name="connsiteY96" fmla="*/ 4669982 h 5738520"/>
                <a:gd name="connsiteX97" fmla="*/ 5584308 w 6180126"/>
                <a:gd name="connsiteY97" fmla="*/ 4307494 h 5738520"/>
                <a:gd name="connsiteX98" fmla="*/ 6179743 w 6180126"/>
                <a:gd name="connsiteY98" fmla="*/ 3668985 h 5738520"/>
                <a:gd name="connsiteX99" fmla="*/ 5983807 w 6180126"/>
                <a:gd name="connsiteY99" fmla="*/ 3239028 h 5738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180126" h="5738520">
                  <a:moveTo>
                    <a:pt x="1472974" y="3291828"/>
                  </a:moveTo>
                  <a:cubicBezTo>
                    <a:pt x="1634297" y="3447618"/>
                    <a:pt x="1638783" y="3704688"/>
                    <a:pt x="1482993" y="3866011"/>
                  </a:cubicBezTo>
                  <a:cubicBezTo>
                    <a:pt x="1327202" y="4027335"/>
                    <a:pt x="1070132" y="4031820"/>
                    <a:pt x="908809" y="3876030"/>
                  </a:cubicBezTo>
                  <a:cubicBezTo>
                    <a:pt x="747485" y="3720240"/>
                    <a:pt x="743000" y="3463169"/>
                    <a:pt x="898790" y="3301846"/>
                  </a:cubicBezTo>
                  <a:cubicBezTo>
                    <a:pt x="1054580" y="3140523"/>
                    <a:pt x="1311651" y="3136037"/>
                    <a:pt x="1472974" y="3291828"/>
                  </a:cubicBezTo>
                  <a:close/>
                  <a:moveTo>
                    <a:pt x="3081557" y="4845239"/>
                  </a:moveTo>
                  <a:cubicBezTo>
                    <a:pt x="3242880" y="5001029"/>
                    <a:pt x="3247365" y="5258099"/>
                    <a:pt x="3091576" y="5419423"/>
                  </a:cubicBezTo>
                  <a:cubicBezTo>
                    <a:pt x="2935785" y="5580746"/>
                    <a:pt x="2678714" y="5585231"/>
                    <a:pt x="2517392" y="5429441"/>
                  </a:cubicBezTo>
                  <a:cubicBezTo>
                    <a:pt x="2356068" y="5273651"/>
                    <a:pt x="2351583" y="5016581"/>
                    <a:pt x="2507373" y="4855257"/>
                  </a:cubicBezTo>
                  <a:cubicBezTo>
                    <a:pt x="2663163" y="4693934"/>
                    <a:pt x="2920234" y="4689449"/>
                    <a:pt x="3081557" y="4845239"/>
                  </a:cubicBezTo>
                  <a:close/>
                  <a:moveTo>
                    <a:pt x="2153503" y="2620762"/>
                  </a:moveTo>
                  <a:cubicBezTo>
                    <a:pt x="1837837" y="2840530"/>
                    <a:pt x="1522170" y="2950413"/>
                    <a:pt x="1206504" y="2950413"/>
                  </a:cubicBezTo>
                  <a:cubicBezTo>
                    <a:pt x="865553" y="2950413"/>
                    <a:pt x="589156" y="3226809"/>
                    <a:pt x="589156" y="3567761"/>
                  </a:cubicBezTo>
                  <a:lnTo>
                    <a:pt x="589156" y="3567761"/>
                  </a:lnTo>
                  <a:cubicBezTo>
                    <a:pt x="589156" y="3738237"/>
                    <a:pt x="658255" y="3892574"/>
                    <a:pt x="769974" y="4004292"/>
                  </a:cubicBezTo>
                  <a:cubicBezTo>
                    <a:pt x="881691" y="4116010"/>
                    <a:pt x="1036028" y="4185109"/>
                    <a:pt x="1206504" y="4185109"/>
                  </a:cubicBezTo>
                  <a:cubicBezTo>
                    <a:pt x="1547456" y="4185109"/>
                    <a:pt x="1823852" y="3908713"/>
                    <a:pt x="1823852" y="3567761"/>
                  </a:cubicBezTo>
                  <a:cubicBezTo>
                    <a:pt x="1823852" y="3252095"/>
                    <a:pt x="1933735" y="2936428"/>
                    <a:pt x="2153503" y="2620762"/>
                  </a:cubicBezTo>
                  <a:close/>
                  <a:moveTo>
                    <a:pt x="3762086" y="4174174"/>
                  </a:moveTo>
                  <a:cubicBezTo>
                    <a:pt x="3446420" y="4393941"/>
                    <a:pt x="3130753" y="4503824"/>
                    <a:pt x="2815087" y="4503825"/>
                  </a:cubicBezTo>
                  <a:cubicBezTo>
                    <a:pt x="2474136" y="4503825"/>
                    <a:pt x="2197739" y="4780221"/>
                    <a:pt x="2197739" y="5121172"/>
                  </a:cubicBezTo>
                  <a:lnTo>
                    <a:pt x="2197739" y="5121173"/>
                  </a:lnTo>
                  <a:cubicBezTo>
                    <a:pt x="2197739" y="5291648"/>
                    <a:pt x="2266838" y="5445986"/>
                    <a:pt x="2378557" y="5557703"/>
                  </a:cubicBezTo>
                  <a:cubicBezTo>
                    <a:pt x="2490274" y="5669421"/>
                    <a:pt x="2644611" y="5738520"/>
                    <a:pt x="2815087" y="5738520"/>
                  </a:cubicBezTo>
                  <a:cubicBezTo>
                    <a:pt x="3156039" y="5738520"/>
                    <a:pt x="3432435" y="5462124"/>
                    <a:pt x="3432435" y="5121172"/>
                  </a:cubicBezTo>
                  <a:cubicBezTo>
                    <a:pt x="3432435" y="4805506"/>
                    <a:pt x="3542318" y="4489839"/>
                    <a:pt x="3762086" y="4174174"/>
                  </a:cubicBezTo>
                  <a:close/>
                  <a:moveTo>
                    <a:pt x="1057945" y="446170"/>
                  </a:moveTo>
                  <a:cubicBezTo>
                    <a:pt x="1034904" y="422220"/>
                    <a:pt x="1002727" y="407059"/>
                    <a:pt x="966874" y="406366"/>
                  </a:cubicBezTo>
                  <a:lnTo>
                    <a:pt x="149686" y="390546"/>
                  </a:lnTo>
                  <a:cubicBezTo>
                    <a:pt x="113832" y="389853"/>
                    <a:pt x="81092" y="403756"/>
                    <a:pt x="57141" y="426797"/>
                  </a:cubicBezTo>
                  <a:lnTo>
                    <a:pt x="47109" y="441071"/>
                  </a:lnTo>
                  <a:lnTo>
                    <a:pt x="33194" y="451595"/>
                  </a:lnTo>
                  <a:cubicBezTo>
                    <a:pt x="11003" y="476334"/>
                    <a:pt x="-1751" y="509540"/>
                    <a:pt x="194" y="545347"/>
                  </a:cubicBezTo>
                  <a:lnTo>
                    <a:pt x="44512" y="1361485"/>
                  </a:lnTo>
                  <a:cubicBezTo>
                    <a:pt x="48402" y="1433100"/>
                    <a:pt x="109610" y="1488003"/>
                    <a:pt x="181224" y="1484114"/>
                  </a:cubicBezTo>
                  <a:cubicBezTo>
                    <a:pt x="252838" y="1480225"/>
                    <a:pt x="307741" y="1419017"/>
                    <a:pt x="303853" y="1347403"/>
                  </a:cubicBezTo>
                  <a:lnTo>
                    <a:pt x="274462" y="806170"/>
                  </a:lnTo>
                  <a:lnTo>
                    <a:pt x="2083827" y="2553477"/>
                  </a:lnTo>
                  <a:lnTo>
                    <a:pt x="2215635" y="2542749"/>
                  </a:lnTo>
                  <a:lnTo>
                    <a:pt x="2227826" y="2692538"/>
                  </a:lnTo>
                  <a:lnTo>
                    <a:pt x="3679027" y="4093965"/>
                  </a:lnTo>
                  <a:lnTo>
                    <a:pt x="3838904" y="4080953"/>
                  </a:lnTo>
                  <a:lnTo>
                    <a:pt x="3853691" y="4262637"/>
                  </a:lnTo>
                  <a:lnTo>
                    <a:pt x="4947077" y="5318521"/>
                  </a:lnTo>
                  <a:cubicBezTo>
                    <a:pt x="4985770" y="5355887"/>
                    <a:pt x="5041687" y="5364422"/>
                    <a:pt x="5088246" y="5344589"/>
                  </a:cubicBezTo>
                  <a:lnTo>
                    <a:pt x="5130700" y="5315318"/>
                  </a:lnTo>
                  <a:lnTo>
                    <a:pt x="5158472" y="5271868"/>
                  </a:lnTo>
                  <a:cubicBezTo>
                    <a:pt x="5176670" y="5224646"/>
                    <a:pt x="5166189" y="5169061"/>
                    <a:pt x="5127496" y="5131695"/>
                  </a:cubicBezTo>
                  <a:lnTo>
                    <a:pt x="4727483" y="4745402"/>
                  </a:lnTo>
                  <a:lnTo>
                    <a:pt x="4577235" y="4738438"/>
                  </a:lnTo>
                  <a:lnTo>
                    <a:pt x="4583363" y="4606224"/>
                  </a:lnTo>
                  <a:lnTo>
                    <a:pt x="3136907" y="3209379"/>
                  </a:lnTo>
                  <a:lnTo>
                    <a:pt x="2986787" y="3202422"/>
                  </a:lnTo>
                  <a:lnTo>
                    <a:pt x="2992909" y="3070321"/>
                  </a:lnTo>
                  <a:lnTo>
                    <a:pt x="1545747" y="1672794"/>
                  </a:lnTo>
                  <a:lnTo>
                    <a:pt x="1395629" y="1665835"/>
                  </a:lnTo>
                  <a:lnTo>
                    <a:pt x="1401751" y="1533737"/>
                  </a:lnTo>
                  <a:lnTo>
                    <a:pt x="493854" y="656980"/>
                  </a:lnTo>
                  <a:lnTo>
                    <a:pt x="961847" y="666039"/>
                  </a:lnTo>
                  <a:cubicBezTo>
                    <a:pt x="1033552" y="667427"/>
                    <a:pt x="1092809" y="610423"/>
                    <a:pt x="1094196" y="538715"/>
                  </a:cubicBezTo>
                  <a:cubicBezTo>
                    <a:pt x="1094891" y="502862"/>
                    <a:pt x="1080987" y="470122"/>
                    <a:pt x="1057945" y="446170"/>
                  </a:cubicBezTo>
                  <a:close/>
                  <a:moveTo>
                    <a:pt x="2678151" y="309086"/>
                  </a:moveTo>
                  <a:cubicBezTo>
                    <a:pt x="2839475" y="464876"/>
                    <a:pt x="2843960" y="721947"/>
                    <a:pt x="2688170" y="883271"/>
                  </a:cubicBezTo>
                  <a:cubicBezTo>
                    <a:pt x="2532380" y="1044593"/>
                    <a:pt x="2275310" y="1049079"/>
                    <a:pt x="2113986" y="893288"/>
                  </a:cubicBezTo>
                  <a:cubicBezTo>
                    <a:pt x="1952663" y="737498"/>
                    <a:pt x="1948177" y="480428"/>
                    <a:pt x="2103967" y="319105"/>
                  </a:cubicBezTo>
                  <a:cubicBezTo>
                    <a:pt x="2259758" y="157782"/>
                    <a:pt x="2516828" y="153296"/>
                    <a:pt x="2678151" y="309086"/>
                  </a:cubicBezTo>
                  <a:close/>
                  <a:moveTo>
                    <a:pt x="4269309" y="1845670"/>
                  </a:moveTo>
                  <a:cubicBezTo>
                    <a:pt x="4430633" y="2001460"/>
                    <a:pt x="4435118" y="2258530"/>
                    <a:pt x="4279328" y="2419854"/>
                  </a:cubicBezTo>
                  <a:cubicBezTo>
                    <a:pt x="4123538" y="2581177"/>
                    <a:pt x="3866467" y="2585663"/>
                    <a:pt x="3705144" y="2429872"/>
                  </a:cubicBezTo>
                  <a:cubicBezTo>
                    <a:pt x="3543821" y="2274082"/>
                    <a:pt x="3539335" y="2017012"/>
                    <a:pt x="3695125" y="1855689"/>
                  </a:cubicBezTo>
                  <a:cubicBezTo>
                    <a:pt x="3850916" y="1694366"/>
                    <a:pt x="4107986" y="1689880"/>
                    <a:pt x="4269309" y="1845670"/>
                  </a:cubicBezTo>
                  <a:close/>
                  <a:moveTo>
                    <a:pt x="5860467" y="3382254"/>
                  </a:moveTo>
                  <a:cubicBezTo>
                    <a:pt x="6021790" y="3538044"/>
                    <a:pt x="6026276" y="3795114"/>
                    <a:pt x="5870486" y="3956438"/>
                  </a:cubicBezTo>
                  <a:cubicBezTo>
                    <a:pt x="5714695" y="4117761"/>
                    <a:pt x="5457625" y="4122246"/>
                    <a:pt x="5296302" y="3966456"/>
                  </a:cubicBezTo>
                  <a:cubicBezTo>
                    <a:pt x="5134978" y="3810666"/>
                    <a:pt x="5130493" y="3553596"/>
                    <a:pt x="5286283" y="3392272"/>
                  </a:cubicBezTo>
                  <a:cubicBezTo>
                    <a:pt x="5442073" y="3230949"/>
                    <a:pt x="5699144" y="3226464"/>
                    <a:pt x="5860467" y="3382254"/>
                  </a:cubicBezTo>
                  <a:close/>
                  <a:moveTo>
                    <a:pt x="2801492" y="165861"/>
                  </a:moveTo>
                  <a:cubicBezTo>
                    <a:pt x="2685945" y="58108"/>
                    <a:pt x="2529290" y="-5565"/>
                    <a:pt x="2358919" y="383"/>
                  </a:cubicBezTo>
                  <a:lnTo>
                    <a:pt x="2358919" y="383"/>
                  </a:lnTo>
                  <a:cubicBezTo>
                    <a:pt x="2018175" y="12278"/>
                    <a:pt x="1751589" y="298148"/>
                    <a:pt x="1763483" y="638892"/>
                  </a:cubicBezTo>
                  <a:cubicBezTo>
                    <a:pt x="1774496" y="954366"/>
                    <a:pt x="1675692" y="1273673"/>
                    <a:pt x="1467070" y="1596814"/>
                  </a:cubicBezTo>
                  <a:cubicBezTo>
                    <a:pt x="1774877" y="1366168"/>
                    <a:pt x="2086519" y="1245339"/>
                    <a:pt x="2401992" y="1234327"/>
                  </a:cubicBezTo>
                  <a:cubicBezTo>
                    <a:pt x="2742737" y="1222432"/>
                    <a:pt x="3009322" y="936562"/>
                    <a:pt x="2997428" y="595818"/>
                  </a:cubicBezTo>
                  <a:cubicBezTo>
                    <a:pt x="2991480" y="425446"/>
                    <a:pt x="2917039" y="273614"/>
                    <a:pt x="2801492" y="165861"/>
                  </a:cubicBezTo>
                  <a:close/>
                  <a:moveTo>
                    <a:pt x="4392650" y="1702445"/>
                  </a:moveTo>
                  <a:cubicBezTo>
                    <a:pt x="4277103" y="1594692"/>
                    <a:pt x="4120448" y="1531019"/>
                    <a:pt x="3950077" y="1536966"/>
                  </a:cubicBezTo>
                  <a:lnTo>
                    <a:pt x="3950077" y="1536967"/>
                  </a:lnTo>
                  <a:cubicBezTo>
                    <a:pt x="3609332" y="1548861"/>
                    <a:pt x="3342747" y="1834732"/>
                    <a:pt x="3354641" y="2175476"/>
                  </a:cubicBezTo>
                  <a:cubicBezTo>
                    <a:pt x="3365654" y="2490950"/>
                    <a:pt x="3266850" y="2810257"/>
                    <a:pt x="3058228" y="3133398"/>
                  </a:cubicBezTo>
                  <a:cubicBezTo>
                    <a:pt x="3366035" y="2902752"/>
                    <a:pt x="3677677" y="2781923"/>
                    <a:pt x="3993150" y="2770911"/>
                  </a:cubicBezTo>
                  <a:cubicBezTo>
                    <a:pt x="4333895" y="2759016"/>
                    <a:pt x="4600480" y="2473146"/>
                    <a:pt x="4588586" y="2132402"/>
                  </a:cubicBezTo>
                  <a:cubicBezTo>
                    <a:pt x="4582638" y="1962030"/>
                    <a:pt x="4508197" y="1810197"/>
                    <a:pt x="4392650" y="1702445"/>
                  </a:cubicBezTo>
                  <a:close/>
                  <a:moveTo>
                    <a:pt x="5983807" y="3239028"/>
                  </a:moveTo>
                  <a:cubicBezTo>
                    <a:pt x="5868260" y="3131276"/>
                    <a:pt x="5711606" y="3067603"/>
                    <a:pt x="5541234" y="3073550"/>
                  </a:cubicBezTo>
                  <a:lnTo>
                    <a:pt x="5541234" y="3073550"/>
                  </a:lnTo>
                  <a:cubicBezTo>
                    <a:pt x="5200490" y="3085445"/>
                    <a:pt x="4933905" y="3371316"/>
                    <a:pt x="4945799" y="3712060"/>
                  </a:cubicBezTo>
                  <a:cubicBezTo>
                    <a:pt x="4956811" y="4027534"/>
                    <a:pt x="4858007" y="4346841"/>
                    <a:pt x="4649386" y="4669982"/>
                  </a:cubicBezTo>
                  <a:cubicBezTo>
                    <a:pt x="4957193" y="4439336"/>
                    <a:pt x="5268834" y="4318507"/>
                    <a:pt x="5584308" y="4307494"/>
                  </a:cubicBezTo>
                  <a:cubicBezTo>
                    <a:pt x="5925053" y="4295600"/>
                    <a:pt x="6191638" y="4009730"/>
                    <a:pt x="6179743" y="3668985"/>
                  </a:cubicBezTo>
                  <a:cubicBezTo>
                    <a:pt x="6173796" y="3498613"/>
                    <a:pt x="6099355" y="3346781"/>
                    <a:pt x="5983807" y="3239028"/>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grpSp>
        <p:nvGrpSpPr>
          <p:cNvPr id="53" name="Group 20">
            <a:extLst>
              <a:ext uri="{FF2B5EF4-FFF2-40B4-BE49-F238E27FC236}">
                <a16:creationId xmlns:a16="http://schemas.microsoft.com/office/drawing/2014/main" id="{04DEA855-DBE4-481D-A7F7-75F8554A431F}"/>
              </a:ext>
            </a:extLst>
          </p:cNvPr>
          <p:cNvGrpSpPr/>
          <p:nvPr/>
        </p:nvGrpSpPr>
        <p:grpSpPr>
          <a:xfrm>
            <a:off x="1186541" y="3920070"/>
            <a:ext cx="1249581" cy="1250897"/>
            <a:chOff x="3200499" y="2045295"/>
            <a:chExt cx="1488832" cy="1490400"/>
          </a:xfrm>
        </p:grpSpPr>
        <p:grpSp>
          <p:nvGrpSpPr>
            <p:cNvPr id="54" name="Group 21">
              <a:extLst>
                <a:ext uri="{FF2B5EF4-FFF2-40B4-BE49-F238E27FC236}">
                  <a16:creationId xmlns:a16="http://schemas.microsoft.com/office/drawing/2014/main" id="{08557344-1984-4E16-A11B-3C10F7F59204}"/>
                </a:ext>
              </a:extLst>
            </p:cNvPr>
            <p:cNvGrpSpPr/>
            <p:nvPr/>
          </p:nvGrpSpPr>
          <p:grpSpPr>
            <a:xfrm>
              <a:off x="3200499" y="2045295"/>
              <a:ext cx="1488832" cy="1490400"/>
              <a:chOff x="256131" y="2486250"/>
              <a:chExt cx="1488832" cy="1490400"/>
            </a:xfrm>
            <a:solidFill>
              <a:schemeClr val="accent1"/>
            </a:solidFill>
          </p:grpSpPr>
          <p:sp>
            <p:nvSpPr>
              <p:cNvPr id="56" name="Rectangle 40">
                <a:extLst>
                  <a:ext uri="{FF2B5EF4-FFF2-40B4-BE49-F238E27FC236}">
                    <a16:creationId xmlns:a16="http://schemas.microsoft.com/office/drawing/2014/main" id="{05500821-C67E-432C-A29B-9C342731FAE1}"/>
                  </a:ext>
                </a:extLst>
              </p:cNvPr>
              <p:cNvSpPr/>
              <p:nvPr/>
            </p:nvSpPr>
            <p:spPr>
              <a:xfrm>
                <a:off x="256131" y="2486250"/>
                <a:ext cx="1488832" cy="149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r>
                  <a:rPr lang="en-US" sz="1600" b="1" dirty="0">
                    <a:latin typeface="Arial Black" panose="020B0A04020102020204" pitchFamily="34" charset="0"/>
                  </a:rPr>
                  <a:t>STEP 2</a:t>
                </a:r>
              </a:p>
            </p:txBody>
          </p:sp>
          <p:sp>
            <p:nvSpPr>
              <p:cNvPr id="57" name="Rectangle: Rounded Corners 41">
                <a:extLst>
                  <a:ext uri="{FF2B5EF4-FFF2-40B4-BE49-F238E27FC236}">
                    <a16:creationId xmlns:a16="http://schemas.microsoft.com/office/drawing/2014/main" id="{1404A9AF-175F-4D60-95B3-5A4A29FFFA12}"/>
                  </a:ext>
                </a:extLst>
              </p:cNvPr>
              <p:cNvSpPr/>
              <p:nvPr/>
            </p:nvSpPr>
            <p:spPr>
              <a:xfrm>
                <a:off x="377868" y="2568620"/>
                <a:ext cx="1245359" cy="1035134"/>
              </a:xfrm>
              <a:prstGeom prst="round2Same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pic>
          <p:nvPicPr>
            <p:cNvPr id="55" name="Graphic 22" descr="Upward trend">
              <a:extLst>
                <a:ext uri="{FF2B5EF4-FFF2-40B4-BE49-F238E27FC236}">
                  <a16:creationId xmlns:a16="http://schemas.microsoft.com/office/drawing/2014/main" id="{3BA83480-0377-450F-A575-FC022DC57C2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325599" y="2176787"/>
              <a:ext cx="1210941" cy="989811"/>
            </a:xfrm>
            <a:prstGeom prst="rect">
              <a:avLst/>
            </a:prstGeom>
          </p:spPr>
        </p:pic>
      </p:grpSp>
      <p:grpSp>
        <p:nvGrpSpPr>
          <p:cNvPr id="58" name="Group 25">
            <a:extLst>
              <a:ext uri="{FF2B5EF4-FFF2-40B4-BE49-F238E27FC236}">
                <a16:creationId xmlns:a16="http://schemas.microsoft.com/office/drawing/2014/main" id="{3CE4DAAA-4994-4C3B-8496-3772128DA4E1}"/>
              </a:ext>
            </a:extLst>
          </p:cNvPr>
          <p:cNvGrpSpPr/>
          <p:nvPr/>
        </p:nvGrpSpPr>
        <p:grpSpPr>
          <a:xfrm>
            <a:off x="1213826" y="5223998"/>
            <a:ext cx="1249581" cy="1250897"/>
            <a:chOff x="3200499" y="3735720"/>
            <a:chExt cx="1488832" cy="1490400"/>
          </a:xfrm>
        </p:grpSpPr>
        <p:sp>
          <p:nvSpPr>
            <p:cNvPr id="59" name="Rectangle: Rounded Corners 26">
              <a:extLst>
                <a:ext uri="{FF2B5EF4-FFF2-40B4-BE49-F238E27FC236}">
                  <a16:creationId xmlns:a16="http://schemas.microsoft.com/office/drawing/2014/main" id="{2E16DC5B-20D7-4A37-9357-B8EDAE39CC07}"/>
                </a:ext>
              </a:extLst>
            </p:cNvPr>
            <p:cNvSpPr/>
            <p:nvPr/>
          </p:nvSpPr>
          <p:spPr>
            <a:xfrm>
              <a:off x="3200499" y="3735720"/>
              <a:ext cx="1488832" cy="1490400"/>
            </a:xfrm>
            <a:prstGeom prst="roundRect">
              <a:avLst/>
            </a:prstGeom>
            <a:solidFill>
              <a:srgbClr val="008080"/>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r>
                <a:rPr lang="en-US" sz="1600" b="1" dirty="0">
                  <a:latin typeface="Arial Black" panose="020B0A04020102020204" pitchFamily="34" charset="0"/>
                </a:rPr>
                <a:t>STEP 3</a:t>
              </a:r>
            </a:p>
          </p:txBody>
        </p:sp>
        <p:sp>
          <p:nvSpPr>
            <p:cNvPr id="60" name="Rectangle: Rounded Corners 27">
              <a:extLst>
                <a:ext uri="{FF2B5EF4-FFF2-40B4-BE49-F238E27FC236}">
                  <a16:creationId xmlns:a16="http://schemas.microsoft.com/office/drawing/2014/main" id="{AE07C32C-1D8C-481A-815C-0FF9A513C6CE}"/>
                </a:ext>
              </a:extLst>
            </p:cNvPr>
            <p:cNvSpPr/>
            <p:nvPr/>
          </p:nvSpPr>
          <p:spPr>
            <a:xfrm>
              <a:off x="3322236" y="3818090"/>
              <a:ext cx="1245359" cy="1035134"/>
            </a:xfrm>
            <a:prstGeom prst="round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sp>
          <p:nvSpPr>
            <p:cNvPr id="61" name="Freeform: Shape 28">
              <a:extLst>
                <a:ext uri="{FF2B5EF4-FFF2-40B4-BE49-F238E27FC236}">
                  <a16:creationId xmlns:a16="http://schemas.microsoft.com/office/drawing/2014/main" id="{2E2DE183-34D4-4EF1-BE7E-E992AEFB1AA2}"/>
                </a:ext>
              </a:extLst>
            </p:cNvPr>
            <p:cNvSpPr/>
            <p:nvPr/>
          </p:nvSpPr>
          <p:spPr>
            <a:xfrm rot="9531685">
              <a:off x="3346867" y="3894437"/>
              <a:ext cx="1222543" cy="893179"/>
            </a:xfrm>
            <a:custGeom>
              <a:avLst/>
              <a:gdLst>
                <a:gd name="connsiteX0" fmla="*/ 7095435 w 8470790"/>
                <a:gd name="connsiteY0" fmla="*/ 3100888 h 7124133"/>
                <a:gd name="connsiteX1" fmla="*/ 6905657 w 8470790"/>
                <a:gd name="connsiteY1" fmla="*/ 2721375 h 7124133"/>
                <a:gd name="connsiteX2" fmla="*/ 7285170 w 8470790"/>
                <a:gd name="connsiteY2" fmla="*/ 2531597 h 7124133"/>
                <a:gd name="connsiteX3" fmla="*/ 7474947 w 8470790"/>
                <a:gd name="connsiteY3" fmla="*/ 2911110 h 7124133"/>
                <a:gd name="connsiteX4" fmla="*/ 7095435 w 8470790"/>
                <a:gd name="connsiteY4" fmla="*/ 3100888 h 7124133"/>
                <a:gd name="connsiteX5" fmla="*/ 2824460 w 8470790"/>
                <a:gd name="connsiteY5" fmla="*/ 2091371 h 7124133"/>
                <a:gd name="connsiteX6" fmla="*/ 2725763 w 8470790"/>
                <a:gd name="connsiteY6" fmla="*/ 1832673 h 7124133"/>
                <a:gd name="connsiteX7" fmla="*/ 2861941 w 8470790"/>
                <a:gd name="connsiteY7" fmla="*/ 1813894 h 7124133"/>
                <a:gd name="connsiteX8" fmla="*/ 3347511 w 8470790"/>
                <a:gd name="connsiteY8" fmla="*/ 1864695 h 7124133"/>
                <a:gd name="connsiteX9" fmla="*/ 3384220 w 8470790"/>
                <a:gd name="connsiteY9" fmla="*/ 1877172 h 7124133"/>
                <a:gd name="connsiteX10" fmla="*/ 3245812 w 8470790"/>
                <a:gd name="connsiteY10" fmla="*/ 2120760 h 7124133"/>
                <a:gd name="connsiteX11" fmla="*/ 3214750 w 8470790"/>
                <a:gd name="connsiteY11" fmla="*/ 2111531 h 7124133"/>
                <a:gd name="connsiteX12" fmla="*/ 2837354 w 8470790"/>
                <a:gd name="connsiteY12" fmla="*/ 2088926 h 7124133"/>
                <a:gd name="connsiteX13" fmla="*/ 3724533 w 8470790"/>
                <a:gd name="connsiteY13" fmla="*/ 2399258 h 7124133"/>
                <a:gd name="connsiteX14" fmla="*/ 3642260 w 8470790"/>
                <a:gd name="connsiteY14" fmla="*/ 2326803 h 7124133"/>
                <a:gd name="connsiteX15" fmla="*/ 3478223 w 8470790"/>
                <a:gd name="connsiteY15" fmla="*/ 2216058 h 7124133"/>
                <a:gd name="connsiteX16" fmla="*/ 3424604 w 8470790"/>
                <a:gd name="connsiteY16" fmla="*/ 2189186 h 7124133"/>
                <a:gd name="connsiteX17" fmla="*/ 3561897 w 8470790"/>
                <a:gd name="connsiteY17" fmla="*/ 1947562 h 7124133"/>
                <a:gd name="connsiteX18" fmla="*/ 3573732 w 8470790"/>
                <a:gd name="connsiteY18" fmla="*/ 1952768 h 7124133"/>
                <a:gd name="connsiteX19" fmla="*/ 3888636 w 8470790"/>
                <a:gd name="connsiteY19" fmla="*/ 2162274 h 7124133"/>
                <a:gd name="connsiteX20" fmla="*/ 3963155 w 8470790"/>
                <a:gd name="connsiteY20" fmla="*/ 2233922 h 7124133"/>
                <a:gd name="connsiteX21" fmla="*/ 6788652 w 8470790"/>
                <a:gd name="connsiteY21" fmla="*/ 3657811 h 7124133"/>
                <a:gd name="connsiteX22" fmla="*/ 6803717 w 8470790"/>
                <a:gd name="connsiteY22" fmla="*/ 3615519 h 7124133"/>
                <a:gd name="connsiteX23" fmla="*/ 6867153 w 8470790"/>
                <a:gd name="connsiteY23" fmla="*/ 3292448 h 7124133"/>
                <a:gd name="connsiteX24" fmla="*/ 7173868 w 8470790"/>
                <a:gd name="connsiteY24" fmla="*/ 3315165 h 7124133"/>
                <a:gd name="connsiteX25" fmla="*/ 7092915 w 8470790"/>
                <a:gd name="connsiteY25" fmla="*/ 3710320 h 7124133"/>
                <a:gd name="connsiteX26" fmla="*/ 7084369 w 8470790"/>
                <a:gd name="connsiteY26" fmla="*/ 3732875 h 7124133"/>
                <a:gd name="connsiteX27" fmla="*/ 4036838 w 8470790"/>
                <a:gd name="connsiteY27" fmla="*/ 2859197 h 7124133"/>
                <a:gd name="connsiteX28" fmla="*/ 4026788 w 8470790"/>
                <a:gd name="connsiteY28" fmla="*/ 2833846 h 7124133"/>
                <a:gd name="connsiteX29" fmla="*/ 3895131 w 8470790"/>
                <a:gd name="connsiteY29" fmla="*/ 2600060 h 7124133"/>
                <a:gd name="connsiteX30" fmla="*/ 3844552 w 8470790"/>
                <a:gd name="connsiteY30" fmla="*/ 2534181 h 7124133"/>
                <a:gd name="connsiteX31" fmla="*/ 4084637 w 8470790"/>
                <a:gd name="connsiteY31" fmla="*/ 2367834 h 7124133"/>
                <a:gd name="connsiteX32" fmla="*/ 4114412 w 8470790"/>
                <a:gd name="connsiteY32" fmla="*/ 2403081 h 7124133"/>
                <a:gd name="connsiteX33" fmla="*/ 4288982 w 8470790"/>
                <a:gd name="connsiteY33" fmla="*/ 2686623 h 7124133"/>
                <a:gd name="connsiteX34" fmla="*/ 4324492 w 8470790"/>
                <a:gd name="connsiteY34" fmla="*/ 2768898 h 7124133"/>
                <a:gd name="connsiteX35" fmla="*/ 2299135 w 8470790"/>
                <a:gd name="connsiteY35" fmla="*/ 2320291 h 7124133"/>
                <a:gd name="connsiteX36" fmla="*/ 2105207 w 8470790"/>
                <a:gd name="connsiteY36" fmla="*/ 2112424 h 7124133"/>
                <a:gd name="connsiteX37" fmla="*/ 2233864 w 8470790"/>
                <a:gd name="connsiteY37" fmla="*/ 2021615 h 7124133"/>
                <a:gd name="connsiteX38" fmla="*/ 2384313 w 8470790"/>
                <a:gd name="connsiteY38" fmla="*/ 1940073 h 7124133"/>
                <a:gd name="connsiteX39" fmla="*/ 2538111 w 8470790"/>
                <a:gd name="connsiteY39" fmla="*/ 1879100 h 7124133"/>
                <a:gd name="connsiteX40" fmla="*/ 2636481 w 8470790"/>
                <a:gd name="connsiteY40" fmla="*/ 2136943 h 7124133"/>
                <a:gd name="connsiteX41" fmla="*/ 2589267 w 8470790"/>
                <a:gd name="connsiteY41" fmla="*/ 2152078 h 7124133"/>
                <a:gd name="connsiteX42" fmla="*/ 2326301 w 8470790"/>
                <a:gd name="connsiteY42" fmla="*/ 2298225 h 7124133"/>
                <a:gd name="connsiteX43" fmla="*/ 6818187 w 8470790"/>
                <a:gd name="connsiteY43" fmla="*/ 4240862 h 7124133"/>
                <a:gd name="connsiteX44" fmla="*/ 6552632 w 8470790"/>
                <a:gd name="connsiteY44" fmla="*/ 4109624 h 7124133"/>
                <a:gd name="connsiteX45" fmla="*/ 6599324 w 8470790"/>
                <a:gd name="connsiteY45" fmla="*/ 4047911 h 7124133"/>
                <a:gd name="connsiteX46" fmla="*/ 6681004 w 8470790"/>
                <a:gd name="connsiteY46" fmla="*/ 3912637 h 7124133"/>
                <a:gd name="connsiteX47" fmla="*/ 6724833 w 8470790"/>
                <a:gd name="connsiteY47" fmla="*/ 3819956 h 7124133"/>
                <a:gd name="connsiteX48" fmla="*/ 7022725 w 8470790"/>
                <a:gd name="connsiteY48" fmla="*/ 3895571 h 7124133"/>
                <a:gd name="connsiteX49" fmla="*/ 7022489 w 8470790"/>
                <a:gd name="connsiteY49" fmla="*/ 3896195 h 7124133"/>
                <a:gd name="connsiteX50" fmla="*/ 6908464 w 8470790"/>
                <a:gd name="connsiteY50" fmla="*/ 4113943 h 7124133"/>
                <a:gd name="connsiteX51" fmla="*/ 4162076 w 8470790"/>
                <a:gd name="connsiteY51" fmla="*/ 3397562 h 7124133"/>
                <a:gd name="connsiteX52" fmla="*/ 4161341 w 8470790"/>
                <a:gd name="connsiteY52" fmla="*/ 3369655 h 7124133"/>
                <a:gd name="connsiteX53" fmla="*/ 4116521 w 8470790"/>
                <a:gd name="connsiteY53" fmla="*/ 3092939 h 7124133"/>
                <a:gd name="connsiteX54" fmla="*/ 4095569 w 8470790"/>
                <a:gd name="connsiteY54" fmla="*/ 3022693 h 7124133"/>
                <a:gd name="connsiteX55" fmla="*/ 4385075 w 8470790"/>
                <a:gd name="connsiteY55" fmla="*/ 2931812 h 7124133"/>
                <a:gd name="connsiteX56" fmla="*/ 4408132 w 8470790"/>
                <a:gd name="connsiteY56" fmla="*/ 3002958 h 7124133"/>
                <a:gd name="connsiteX57" fmla="*/ 4467651 w 8470790"/>
                <a:gd name="connsiteY57" fmla="*/ 3342138 h 7124133"/>
                <a:gd name="connsiteX58" fmla="*/ 4468048 w 8470790"/>
                <a:gd name="connsiteY58" fmla="*/ 3356266 h 7124133"/>
                <a:gd name="connsiteX59" fmla="*/ 1967934 w 8470790"/>
                <a:gd name="connsiteY59" fmla="*/ 2711023 h 7124133"/>
                <a:gd name="connsiteX60" fmla="*/ 1698344 w 8470790"/>
                <a:gd name="connsiteY60" fmla="*/ 2585987 h 7124133"/>
                <a:gd name="connsiteX61" fmla="*/ 1741143 w 8470790"/>
                <a:gd name="connsiteY61" fmla="*/ 2511615 h 7124133"/>
                <a:gd name="connsiteX62" fmla="*/ 1949145 w 8470790"/>
                <a:gd name="connsiteY62" fmla="*/ 2250363 h 7124133"/>
                <a:gd name="connsiteX63" fmla="*/ 1966972 w 8470790"/>
                <a:gd name="connsiteY63" fmla="*/ 2234271 h 7124133"/>
                <a:gd name="connsiteX64" fmla="*/ 2163812 w 8470790"/>
                <a:gd name="connsiteY64" fmla="*/ 2445261 h 7124133"/>
                <a:gd name="connsiteX65" fmla="*/ 2137341 w 8470790"/>
                <a:gd name="connsiteY65" fmla="*/ 2471699 h 7124133"/>
                <a:gd name="connsiteX66" fmla="*/ 1979677 w 8470790"/>
                <a:gd name="connsiteY66" fmla="*/ 2688776 h 7124133"/>
                <a:gd name="connsiteX67" fmla="*/ 4292026 w 8470790"/>
                <a:gd name="connsiteY67" fmla="*/ 3950725 h 7124133"/>
                <a:gd name="connsiteX68" fmla="*/ 4284137 w 8470790"/>
                <a:gd name="connsiteY68" fmla="*/ 3933974 h 7124133"/>
                <a:gd name="connsiteX69" fmla="*/ 4217559 w 8470790"/>
                <a:gd name="connsiteY69" fmla="*/ 3729496 h 7124133"/>
                <a:gd name="connsiteX70" fmla="*/ 4189318 w 8470790"/>
                <a:gd name="connsiteY70" fmla="*/ 3567249 h 7124133"/>
                <a:gd name="connsiteX71" fmla="*/ 4488503 w 8470790"/>
                <a:gd name="connsiteY71" fmla="*/ 3526869 h 7124133"/>
                <a:gd name="connsiteX72" fmla="*/ 4492556 w 8470790"/>
                <a:gd name="connsiteY72" fmla="*/ 3558532 h 7124133"/>
                <a:gd name="connsiteX73" fmla="*/ 4538829 w 8470790"/>
                <a:gd name="connsiteY73" fmla="*/ 3747793 h 7124133"/>
                <a:gd name="connsiteX74" fmla="*/ 4581701 w 8470790"/>
                <a:gd name="connsiteY74" fmla="*/ 3858764 h 7124133"/>
                <a:gd name="connsiteX75" fmla="*/ 6361637 w 8470790"/>
                <a:gd name="connsiteY75" fmla="*/ 4667127 h 7124133"/>
                <a:gd name="connsiteX76" fmla="*/ 6173507 w 8470790"/>
                <a:gd name="connsiteY76" fmla="*/ 4455543 h 7124133"/>
                <a:gd name="connsiteX77" fmla="*/ 6191245 w 8470790"/>
                <a:gd name="connsiteY77" fmla="*/ 4445601 h 7124133"/>
                <a:gd name="connsiteX78" fmla="*/ 6282135 w 8470790"/>
                <a:gd name="connsiteY78" fmla="*/ 4383532 h 7124133"/>
                <a:gd name="connsiteX79" fmla="*/ 6399127 w 8470790"/>
                <a:gd name="connsiteY79" fmla="*/ 4284781 h 7124133"/>
                <a:gd name="connsiteX80" fmla="*/ 6434190 w 8470790"/>
                <a:gd name="connsiteY80" fmla="*/ 4247612 h 7124133"/>
                <a:gd name="connsiteX81" fmla="*/ 6702842 w 8470790"/>
                <a:gd name="connsiteY81" fmla="*/ 4380381 h 7124133"/>
                <a:gd name="connsiteX82" fmla="*/ 6601566 w 8470790"/>
                <a:gd name="connsiteY82" fmla="*/ 4487284 h 7124133"/>
                <a:gd name="connsiteX83" fmla="*/ 6412786 w 8470790"/>
                <a:gd name="connsiteY83" fmla="*/ 4635772 h 7124133"/>
                <a:gd name="connsiteX84" fmla="*/ 1480688 w 8470790"/>
                <a:gd name="connsiteY84" fmla="*/ 3214860 h 7124133"/>
                <a:gd name="connsiteX85" fmla="*/ 1490748 w 8470790"/>
                <a:gd name="connsiteY85" fmla="*/ 3144105 h 7124133"/>
                <a:gd name="connsiteX86" fmla="*/ 1586787 w 8470790"/>
                <a:gd name="connsiteY86" fmla="*/ 2812906 h 7124133"/>
                <a:gd name="connsiteX87" fmla="*/ 1618578 w 8470790"/>
                <a:gd name="connsiteY87" fmla="*/ 2742685 h 7124133"/>
                <a:gd name="connsiteX88" fmla="*/ 1891156 w 8470790"/>
                <a:gd name="connsiteY88" fmla="*/ 2869108 h 7124133"/>
                <a:gd name="connsiteX89" fmla="*/ 1862918 w 8470790"/>
                <a:gd name="connsiteY89" fmla="*/ 2936961 h 7124133"/>
                <a:gd name="connsiteX90" fmla="*/ 1790410 w 8470790"/>
                <a:gd name="connsiteY90" fmla="*/ 3208360 h 7124133"/>
                <a:gd name="connsiteX91" fmla="*/ 1787868 w 8470790"/>
                <a:gd name="connsiteY91" fmla="*/ 3237613 h 7124133"/>
                <a:gd name="connsiteX92" fmla="*/ 1801048 w 8470790"/>
                <a:gd name="connsiteY92" fmla="*/ 3449942 h 7124133"/>
                <a:gd name="connsiteX93" fmla="*/ 1801047 w 8470790"/>
                <a:gd name="connsiteY93" fmla="*/ 3449941 h 7124133"/>
                <a:gd name="connsiteX94" fmla="*/ 1801047 w 8470790"/>
                <a:gd name="connsiteY94" fmla="*/ 3449941 h 7124133"/>
                <a:gd name="connsiteX95" fmla="*/ 4704001 w 8470790"/>
                <a:gd name="connsiteY95" fmla="*/ 4539310 h 7124133"/>
                <a:gd name="connsiteX96" fmla="*/ 4624522 w 8470790"/>
                <a:gd name="connsiteY96" fmla="*/ 4463855 h 7124133"/>
                <a:gd name="connsiteX97" fmla="*/ 4374733 w 8470790"/>
                <a:gd name="connsiteY97" fmla="*/ 4126336 h 7124133"/>
                <a:gd name="connsiteX98" fmla="*/ 4366660 w 8470790"/>
                <a:gd name="connsiteY98" fmla="*/ 4109196 h 7124133"/>
                <a:gd name="connsiteX99" fmla="*/ 4657648 w 8470790"/>
                <a:gd name="connsiteY99" fmla="*/ 4016819 h 7124133"/>
                <a:gd name="connsiteX100" fmla="*/ 4698678 w 8470790"/>
                <a:gd name="connsiteY100" fmla="*/ 4091303 h 7124133"/>
                <a:gd name="connsiteX101" fmla="*/ 4810617 w 8470790"/>
                <a:gd name="connsiteY101" fmla="*/ 4239811 h 7124133"/>
                <a:gd name="connsiteX102" fmla="*/ 4880870 w 8470790"/>
                <a:gd name="connsiteY102" fmla="*/ 4313461 h 7124133"/>
                <a:gd name="connsiteX103" fmla="*/ 4892161 w 8470790"/>
                <a:gd name="connsiteY103" fmla="*/ 4323441 h 7124133"/>
                <a:gd name="connsiteX104" fmla="*/ 5668878 w 8470790"/>
                <a:gd name="connsiteY104" fmla="*/ 4884930 h 7124133"/>
                <a:gd name="connsiteX105" fmla="*/ 5672743 w 8470790"/>
                <a:gd name="connsiteY105" fmla="*/ 4611529 h 7124133"/>
                <a:gd name="connsiteX106" fmla="*/ 5758233 w 8470790"/>
                <a:gd name="connsiteY106" fmla="*/ 4605504 h 7124133"/>
                <a:gd name="connsiteX107" fmla="*/ 5905397 w 8470790"/>
                <a:gd name="connsiteY107" fmla="*/ 4573763 h 7124133"/>
                <a:gd name="connsiteX108" fmla="*/ 6002068 w 8470790"/>
                <a:gd name="connsiteY108" fmla="*/ 4540767 h 7124133"/>
                <a:gd name="connsiteX109" fmla="*/ 6194834 w 8470790"/>
                <a:gd name="connsiteY109" fmla="*/ 4757564 h 7124133"/>
                <a:gd name="connsiteX110" fmla="*/ 6188916 w 8470790"/>
                <a:gd name="connsiteY110" fmla="*/ 4760541 h 7124133"/>
                <a:gd name="connsiteX111" fmla="*/ 5837525 w 8470790"/>
                <a:gd name="connsiteY111" fmla="*/ 4867827 h 7124133"/>
                <a:gd name="connsiteX112" fmla="*/ 5237817 w 8470790"/>
                <a:gd name="connsiteY112" fmla="*/ 4834290 h 7124133"/>
                <a:gd name="connsiteX113" fmla="*/ 4879325 w 8470790"/>
                <a:gd name="connsiteY113" fmla="*/ 4671786 h 7124133"/>
                <a:gd name="connsiteX114" fmla="*/ 4851045 w 8470790"/>
                <a:gd name="connsiteY114" fmla="*/ 4652123 h 7124133"/>
                <a:gd name="connsiteX115" fmla="*/ 5036733 w 8470790"/>
                <a:gd name="connsiteY115" fmla="*/ 4439091 h 7124133"/>
                <a:gd name="connsiteX116" fmla="*/ 5114608 w 8470790"/>
                <a:gd name="connsiteY116" fmla="*/ 4486772 h 7124133"/>
                <a:gd name="connsiteX117" fmla="*/ 5464087 w 8470790"/>
                <a:gd name="connsiteY117" fmla="*/ 4605154 h 7124133"/>
                <a:gd name="connsiteX118" fmla="*/ 5478121 w 8470790"/>
                <a:gd name="connsiteY118" fmla="*/ 4606185 h 7124133"/>
                <a:gd name="connsiteX119" fmla="*/ 5474256 w 8470790"/>
                <a:gd name="connsiteY119" fmla="*/ 4879615 h 7124133"/>
                <a:gd name="connsiteX120" fmla="*/ 5363988 w 8470790"/>
                <a:gd name="connsiteY120" fmla="*/ 4864099 h 7124133"/>
                <a:gd name="connsiteX121" fmla="*/ 5237817 w 8470790"/>
                <a:gd name="connsiteY121" fmla="*/ 4834290 h 7124133"/>
                <a:gd name="connsiteX122" fmla="*/ 1515437 w 8470790"/>
                <a:gd name="connsiteY122" fmla="*/ 4011554 h 7124133"/>
                <a:gd name="connsiteX123" fmla="*/ 1452501 w 8470790"/>
                <a:gd name="connsiteY123" fmla="*/ 3954308 h 7124133"/>
                <a:gd name="connsiteX124" fmla="*/ 1368715 w 8470790"/>
                <a:gd name="connsiteY124" fmla="*/ 3776340 h 7124133"/>
                <a:gd name="connsiteX125" fmla="*/ 1190747 w 8470790"/>
                <a:gd name="connsiteY125" fmla="*/ 3860125 h 7124133"/>
                <a:gd name="connsiteX126" fmla="*/ 1042829 w 8470790"/>
                <a:gd name="connsiteY126" fmla="*/ 3806902 h 7124133"/>
                <a:gd name="connsiteX127" fmla="*/ 1042830 w 8470790"/>
                <a:gd name="connsiteY127" fmla="*/ 3806902 h 7124133"/>
                <a:gd name="connsiteX128" fmla="*/ 1096054 w 8470790"/>
                <a:gd name="connsiteY128" fmla="*/ 3658983 h 7124133"/>
                <a:gd name="connsiteX129" fmla="*/ 1274020 w 8470790"/>
                <a:gd name="connsiteY129" fmla="*/ 3575198 h 7124133"/>
                <a:gd name="connsiteX130" fmla="*/ 1190235 w 8470790"/>
                <a:gd name="connsiteY130" fmla="*/ 3397231 h 7124133"/>
                <a:gd name="connsiteX131" fmla="*/ 1243459 w 8470790"/>
                <a:gd name="connsiteY131" fmla="*/ 3249312 h 7124133"/>
                <a:gd name="connsiteX132" fmla="*/ 1243459 w 8470790"/>
                <a:gd name="connsiteY132" fmla="*/ 3249313 h 7124133"/>
                <a:gd name="connsiteX133" fmla="*/ 1391377 w 8470790"/>
                <a:gd name="connsiteY133" fmla="*/ 3302537 h 7124133"/>
                <a:gd name="connsiteX134" fmla="*/ 1475161 w 8470790"/>
                <a:gd name="connsiteY134" fmla="*/ 3480503 h 7124133"/>
                <a:gd name="connsiteX135" fmla="*/ 1653130 w 8470790"/>
                <a:gd name="connsiteY135" fmla="*/ 3396719 h 7124133"/>
                <a:gd name="connsiteX136" fmla="*/ 1774715 w 8470790"/>
                <a:gd name="connsiteY136" fmla="*/ 3414516 h 7124133"/>
                <a:gd name="connsiteX137" fmla="*/ 1801047 w 8470790"/>
                <a:gd name="connsiteY137" fmla="*/ 3449941 h 7124133"/>
                <a:gd name="connsiteX138" fmla="*/ 1811574 w 8470790"/>
                <a:gd name="connsiteY138" fmla="*/ 3492809 h 7124133"/>
                <a:gd name="connsiteX139" fmla="*/ 1747824 w 8470790"/>
                <a:gd name="connsiteY139" fmla="*/ 3597860 h 7124133"/>
                <a:gd name="connsiteX140" fmla="*/ 1569856 w 8470790"/>
                <a:gd name="connsiteY140" fmla="*/ 3681645 h 7124133"/>
                <a:gd name="connsiteX141" fmla="*/ 1653642 w 8470790"/>
                <a:gd name="connsiteY141" fmla="*/ 3859613 h 7124133"/>
                <a:gd name="connsiteX142" fmla="*/ 1635844 w 8470790"/>
                <a:gd name="connsiteY142" fmla="*/ 3981199 h 7124133"/>
                <a:gd name="connsiteX143" fmla="*/ 1600419 w 8470790"/>
                <a:gd name="connsiteY143" fmla="*/ 4007532 h 7124133"/>
                <a:gd name="connsiteX144" fmla="*/ 1557552 w 8470790"/>
                <a:gd name="connsiteY144" fmla="*/ 4018058 h 7124133"/>
                <a:gd name="connsiteX145" fmla="*/ 1515437 w 8470790"/>
                <a:gd name="connsiteY145" fmla="*/ 4011554 h 7124133"/>
                <a:gd name="connsiteX146" fmla="*/ 307450 w 8470790"/>
                <a:gd name="connsiteY146" fmla="*/ 4631483 h 7124133"/>
                <a:gd name="connsiteX147" fmla="*/ 1960695 w 8470790"/>
                <a:gd name="connsiteY147" fmla="*/ 4454388 h 7124133"/>
                <a:gd name="connsiteX148" fmla="*/ 1979062 w 8470790"/>
                <a:gd name="connsiteY148" fmla="*/ 4456092 h 7124133"/>
                <a:gd name="connsiteX149" fmla="*/ 2733803 w 8470790"/>
                <a:gd name="connsiteY149" fmla="*/ 2191532 h 7124133"/>
                <a:gd name="connsiteX150" fmla="*/ 2988986 w 8470790"/>
                <a:gd name="connsiteY150" fmla="*/ 2199308 h 7124133"/>
                <a:gd name="connsiteX151" fmla="*/ 2212601 w 8470790"/>
                <a:gd name="connsiteY151" fmla="*/ 4528813 h 7124133"/>
                <a:gd name="connsiteX152" fmla="*/ 3443487 w 8470790"/>
                <a:gd name="connsiteY152" fmla="*/ 5675790 h 7124133"/>
                <a:gd name="connsiteX153" fmla="*/ 4081447 w 8470790"/>
                <a:gd name="connsiteY153" fmla="*/ 3761628 h 7124133"/>
                <a:gd name="connsiteX154" fmla="*/ 4176229 w 8470790"/>
                <a:gd name="connsiteY154" fmla="*/ 4250674 h 7124133"/>
                <a:gd name="connsiteX155" fmla="*/ 3677167 w 8470790"/>
                <a:gd name="connsiteY155" fmla="*/ 5748084 h 7124133"/>
                <a:gd name="connsiteX156" fmla="*/ 5333798 w 8470790"/>
                <a:gd name="connsiteY156" fmla="*/ 5570626 h 7124133"/>
                <a:gd name="connsiteX157" fmla="*/ 5509007 w 8470790"/>
                <a:gd name="connsiteY157" fmla="*/ 5044921 h 7124133"/>
                <a:gd name="connsiteX158" fmla="*/ 5777027 w 8470790"/>
                <a:gd name="connsiteY158" fmla="*/ 5014178 h 7124133"/>
                <a:gd name="connsiteX159" fmla="*/ 5563811 w 8470790"/>
                <a:gd name="connsiteY159" fmla="*/ 5653921 h 7124133"/>
                <a:gd name="connsiteX160" fmla="*/ 5596848 w 8470790"/>
                <a:gd name="connsiteY160" fmla="*/ 5666260 h 7124133"/>
                <a:gd name="connsiteX161" fmla="*/ 6802795 w 8470790"/>
                <a:gd name="connsiteY161" fmla="*/ 6789996 h 7124133"/>
                <a:gd name="connsiteX162" fmla="*/ 8211206 w 8470790"/>
                <a:gd name="connsiteY162" fmla="*/ 2564135 h 7124133"/>
                <a:gd name="connsiteX163" fmla="*/ 6966960 w 8470790"/>
                <a:gd name="connsiteY163" fmla="*/ 1443846 h 7124133"/>
                <a:gd name="connsiteX164" fmla="*/ 5964036 w 8470790"/>
                <a:gd name="connsiteY164" fmla="*/ 4453069 h 7124133"/>
                <a:gd name="connsiteX165" fmla="*/ 5696016 w 8470790"/>
                <a:gd name="connsiteY165" fmla="*/ 4483811 h 7124133"/>
                <a:gd name="connsiteX166" fmla="*/ 6734640 w 8470790"/>
                <a:gd name="connsiteY166" fmla="*/ 1367475 h 7124133"/>
                <a:gd name="connsiteX167" fmla="*/ 5078009 w 8470790"/>
                <a:gd name="connsiteY167" fmla="*/ 1544933 h 7124133"/>
                <a:gd name="connsiteX168" fmla="*/ 4551813 w 8470790"/>
                <a:gd name="connsiteY168" fmla="*/ 3123754 h 7124133"/>
                <a:gd name="connsiteX169" fmla="*/ 4454041 w 8470790"/>
                <a:gd name="connsiteY169" fmla="*/ 2643678 h 7124133"/>
                <a:gd name="connsiteX170" fmla="*/ 4843943 w 8470790"/>
                <a:gd name="connsiteY170" fmla="*/ 1473801 h 7124133"/>
                <a:gd name="connsiteX171" fmla="*/ 3613054 w 8470790"/>
                <a:gd name="connsiteY171" fmla="*/ 326823 h 7124133"/>
                <a:gd name="connsiteX172" fmla="*/ 3165959 w 8470790"/>
                <a:gd name="connsiteY172" fmla="*/ 1668309 h 7124133"/>
                <a:gd name="connsiteX173" fmla="*/ 2910776 w 8470790"/>
                <a:gd name="connsiteY173" fmla="*/ 1660533 h 7124133"/>
                <a:gd name="connsiteX174" fmla="*/ 3376134 w 8470790"/>
                <a:gd name="connsiteY174" fmla="*/ 264252 h 7124133"/>
                <a:gd name="connsiteX175" fmla="*/ 1703252 w 8470790"/>
                <a:gd name="connsiteY175" fmla="*/ 443451 h 7124133"/>
                <a:gd name="connsiteX176" fmla="*/ 3432419 w 8470790"/>
                <a:gd name="connsiteY176" fmla="*/ 5994322 h 7124133"/>
                <a:gd name="connsiteX177" fmla="*/ 3378216 w 8470790"/>
                <a:gd name="connsiteY177" fmla="*/ 5958640 h 7124133"/>
                <a:gd name="connsiteX178" fmla="*/ 3364416 w 8470790"/>
                <a:gd name="connsiteY178" fmla="*/ 5936374 h 7124133"/>
                <a:gd name="connsiteX179" fmla="*/ 2045034 w 8470790"/>
                <a:gd name="connsiteY179" fmla="*/ 4706935 h 7124133"/>
                <a:gd name="connsiteX180" fmla="*/ 2039478 w 8470790"/>
                <a:gd name="connsiteY180" fmla="*/ 4699176 h 7124133"/>
                <a:gd name="connsiteX181" fmla="*/ 2027428 w 8470790"/>
                <a:gd name="connsiteY181" fmla="*/ 4697692 h 7124133"/>
                <a:gd name="connsiteX182" fmla="*/ 2012819 w 8470790"/>
                <a:gd name="connsiteY182" fmla="*/ 4689309 h 7124133"/>
                <a:gd name="connsiteX183" fmla="*/ 1986741 w 8470790"/>
                <a:gd name="connsiteY183" fmla="*/ 4697545 h 7124133"/>
                <a:gd name="connsiteX184" fmla="*/ 169227 w 8470790"/>
                <a:gd name="connsiteY184" fmla="*/ 4892238 h 7124133"/>
                <a:gd name="connsiteX185" fmla="*/ 49247 w 8470790"/>
                <a:gd name="connsiteY185" fmla="*/ 4829984 h 7124133"/>
                <a:gd name="connsiteX186" fmla="*/ 48695 w 8470790"/>
                <a:gd name="connsiteY186" fmla="*/ 4828238 h 7124133"/>
                <a:gd name="connsiteX187" fmla="*/ 45649 w 8470790"/>
                <a:gd name="connsiteY187" fmla="*/ 4826490 h 7124133"/>
                <a:gd name="connsiteX188" fmla="*/ 6931 w 8470790"/>
                <a:gd name="connsiteY188" fmla="*/ 4683053 h 7124133"/>
                <a:gd name="connsiteX189" fmla="*/ 1467067 w 8470790"/>
                <a:gd name="connsiteY189" fmla="*/ 301995 h 7124133"/>
                <a:gd name="connsiteX190" fmla="*/ 1584096 w 8470790"/>
                <a:gd name="connsiteY190" fmla="*/ 210465 h 7124133"/>
                <a:gd name="connsiteX191" fmla="*/ 1598821 w 8470790"/>
                <a:gd name="connsiteY191" fmla="*/ 212278 h 7124133"/>
                <a:gd name="connsiteX192" fmla="*/ 1616019 w 8470790"/>
                <a:gd name="connsiteY192" fmla="*/ 206847 h 7124133"/>
                <a:gd name="connsiteX193" fmla="*/ 3540428 w 8470790"/>
                <a:gd name="connsiteY193" fmla="*/ 705 h 7124133"/>
                <a:gd name="connsiteX194" fmla="*/ 3630212 w 8470790"/>
                <a:gd name="connsiteY194" fmla="*/ 27105 h 7124133"/>
                <a:gd name="connsiteX195" fmla="*/ 3634772 w 8470790"/>
                <a:gd name="connsiteY195" fmla="*/ 32520 h 7124133"/>
                <a:gd name="connsiteX196" fmla="*/ 3643292 w 8470790"/>
                <a:gd name="connsiteY196" fmla="*/ 33868 h 7124133"/>
                <a:gd name="connsiteX197" fmla="*/ 3684664 w 8470790"/>
                <a:gd name="connsiteY197" fmla="*/ 59285 h 7124133"/>
                <a:gd name="connsiteX198" fmla="*/ 5009488 w 8470790"/>
                <a:gd name="connsiteY198" fmla="*/ 1293796 h 7124133"/>
                <a:gd name="connsiteX199" fmla="*/ 5031903 w 8470790"/>
                <a:gd name="connsiteY199" fmla="*/ 1296556 h 7124133"/>
                <a:gd name="connsiteX200" fmla="*/ 5031901 w 8470790"/>
                <a:gd name="connsiteY200" fmla="*/ 1296556 h 7124133"/>
                <a:gd name="connsiteX201" fmla="*/ 5042721 w 8470790"/>
                <a:gd name="connsiteY201" fmla="*/ 1302764 h 7124133"/>
                <a:gd name="connsiteX202" fmla="*/ 6853665 w 8470790"/>
                <a:gd name="connsiteY202" fmla="*/ 1108777 h 7124133"/>
                <a:gd name="connsiteX203" fmla="*/ 6902013 w 8470790"/>
                <a:gd name="connsiteY203" fmla="*/ 1113262 h 7124133"/>
                <a:gd name="connsiteX204" fmla="*/ 6920605 w 8470790"/>
                <a:gd name="connsiteY204" fmla="*/ 1123095 h 7124133"/>
                <a:gd name="connsiteX205" fmla="*/ 6954298 w 8470790"/>
                <a:gd name="connsiteY205" fmla="*/ 1127836 h 7124133"/>
                <a:gd name="connsiteX206" fmla="*/ 6994573 w 8470790"/>
                <a:gd name="connsiteY206" fmla="*/ 1151641 h 7124133"/>
                <a:gd name="connsiteX207" fmla="*/ 8431807 w 8470790"/>
                <a:gd name="connsiteY207" fmla="*/ 2445694 h 7124133"/>
                <a:gd name="connsiteX208" fmla="*/ 8464334 w 8470790"/>
                <a:gd name="connsiteY208" fmla="*/ 2571805 h 7124133"/>
                <a:gd name="connsiteX209" fmla="*/ 8452305 w 8470790"/>
                <a:gd name="connsiteY209" fmla="*/ 2592157 h 7124133"/>
                <a:gd name="connsiteX210" fmla="*/ 8448008 w 8470790"/>
                <a:gd name="connsiteY210" fmla="*/ 2627058 h 7124133"/>
                <a:gd name="connsiteX211" fmla="*/ 6995686 w 8470790"/>
                <a:gd name="connsiteY211" fmla="*/ 6984675 h 7124133"/>
                <a:gd name="connsiteX212" fmla="*/ 6971521 w 8470790"/>
                <a:gd name="connsiteY212" fmla="*/ 7026790 h 7124133"/>
                <a:gd name="connsiteX213" fmla="*/ 6967933 w 8470790"/>
                <a:gd name="connsiteY213" fmla="*/ 7029551 h 7124133"/>
                <a:gd name="connsiteX214" fmla="*/ 6965671 w 8470790"/>
                <a:gd name="connsiteY214" fmla="*/ 7043846 h 7124133"/>
                <a:gd name="connsiteX215" fmla="*/ 6940254 w 8470790"/>
                <a:gd name="connsiteY215" fmla="*/ 7085217 h 7124133"/>
                <a:gd name="connsiteX216" fmla="*/ 6940255 w 8470790"/>
                <a:gd name="connsiteY216" fmla="*/ 7085217 h 7124133"/>
                <a:gd name="connsiteX217" fmla="*/ 6808811 w 8470790"/>
                <a:gd name="connsiteY217" fmla="*/ 7116732 h 7124133"/>
                <a:gd name="connsiteX218" fmla="*/ 6767440 w 8470790"/>
                <a:gd name="connsiteY218" fmla="*/ 7091315 h 7124133"/>
                <a:gd name="connsiteX219" fmla="*/ 5430131 w 8470790"/>
                <a:gd name="connsiteY219" fmla="*/ 5845172 h 7124133"/>
                <a:gd name="connsiteX220" fmla="*/ 5411502 w 8470790"/>
                <a:gd name="connsiteY220" fmla="*/ 5819158 h 7124133"/>
                <a:gd name="connsiteX221" fmla="*/ 5381100 w 8470790"/>
                <a:gd name="connsiteY221" fmla="*/ 5815416 h 7124133"/>
                <a:gd name="connsiteX222" fmla="*/ 5350495 w 8470790"/>
                <a:gd name="connsiteY222" fmla="*/ 5797855 h 7124133"/>
                <a:gd name="connsiteX223" fmla="*/ 3477439 w 8470790"/>
                <a:gd name="connsiteY223" fmla="*/ 5998497 h 7124133"/>
                <a:gd name="connsiteX224" fmla="*/ 3432419 w 8470790"/>
                <a:gd name="connsiteY224" fmla="*/ 5994322 h 7124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8470790" h="7124133">
                  <a:moveTo>
                    <a:pt x="7095435" y="3100888"/>
                  </a:moveTo>
                  <a:cubicBezTo>
                    <a:pt x="6938230" y="3048494"/>
                    <a:pt x="6853263" y="2878580"/>
                    <a:pt x="6905657" y="2721375"/>
                  </a:cubicBezTo>
                  <a:cubicBezTo>
                    <a:pt x="6958051" y="2564170"/>
                    <a:pt x="7127965" y="2479203"/>
                    <a:pt x="7285170" y="2531597"/>
                  </a:cubicBezTo>
                  <a:cubicBezTo>
                    <a:pt x="7442375" y="2583991"/>
                    <a:pt x="7527341" y="2753905"/>
                    <a:pt x="7474947" y="2911110"/>
                  </a:cubicBezTo>
                  <a:cubicBezTo>
                    <a:pt x="7422554" y="3068315"/>
                    <a:pt x="7252639" y="3153281"/>
                    <a:pt x="7095435" y="3100888"/>
                  </a:cubicBezTo>
                  <a:close/>
                  <a:moveTo>
                    <a:pt x="2824460" y="2091371"/>
                  </a:moveTo>
                  <a:lnTo>
                    <a:pt x="2725763" y="1832673"/>
                  </a:lnTo>
                  <a:lnTo>
                    <a:pt x="2861941" y="1813894"/>
                  </a:lnTo>
                  <a:cubicBezTo>
                    <a:pt x="3024723" y="1801380"/>
                    <a:pt x="3188827" y="1818363"/>
                    <a:pt x="3347511" y="1864695"/>
                  </a:cubicBezTo>
                  <a:lnTo>
                    <a:pt x="3384220" y="1877172"/>
                  </a:lnTo>
                  <a:lnTo>
                    <a:pt x="3245812" y="2120760"/>
                  </a:lnTo>
                  <a:lnTo>
                    <a:pt x="3214750" y="2111531"/>
                  </a:lnTo>
                  <a:cubicBezTo>
                    <a:pt x="3090662" y="2080594"/>
                    <a:pt x="2963206" y="2073019"/>
                    <a:pt x="2837354" y="2088926"/>
                  </a:cubicBezTo>
                  <a:close/>
                  <a:moveTo>
                    <a:pt x="3724533" y="2399258"/>
                  </a:moveTo>
                  <a:lnTo>
                    <a:pt x="3642260" y="2326803"/>
                  </a:lnTo>
                  <a:cubicBezTo>
                    <a:pt x="3589601" y="2284425"/>
                    <a:pt x="3534733" y="2247506"/>
                    <a:pt x="3478223" y="2216058"/>
                  </a:cubicBezTo>
                  <a:lnTo>
                    <a:pt x="3424604" y="2189186"/>
                  </a:lnTo>
                  <a:lnTo>
                    <a:pt x="3561897" y="1947562"/>
                  </a:lnTo>
                  <a:lnTo>
                    <a:pt x="3573732" y="1952768"/>
                  </a:lnTo>
                  <a:cubicBezTo>
                    <a:pt x="3684162" y="2007137"/>
                    <a:pt x="3789995" y="2076991"/>
                    <a:pt x="3888636" y="2162274"/>
                  </a:cubicBezTo>
                  <a:lnTo>
                    <a:pt x="3963155" y="2233922"/>
                  </a:lnTo>
                  <a:close/>
                  <a:moveTo>
                    <a:pt x="6788652" y="3657811"/>
                  </a:moveTo>
                  <a:lnTo>
                    <a:pt x="6803717" y="3615519"/>
                  </a:lnTo>
                  <a:cubicBezTo>
                    <a:pt x="6835081" y="3511522"/>
                    <a:pt x="6856565" y="3403199"/>
                    <a:pt x="6867153" y="3292448"/>
                  </a:cubicBezTo>
                  <a:lnTo>
                    <a:pt x="7173868" y="3315165"/>
                  </a:lnTo>
                  <a:cubicBezTo>
                    <a:pt x="7160895" y="3450872"/>
                    <a:pt x="7133443" y="3583398"/>
                    <a:pt x="7092915" y="3710320"/>
                  </a:cubicBezTo>
                  <a:lnTo>
                    <a:pt x="7084369" y="3732875"/>
                  </a:lnTo>
                  <a:close/>
                  <a:moveTo>
                    <a:pt x="4036838" y="2859197"/>
                  </a:moveTo>
                  <a:lnTo>
                    <a:pt x="4026788" y="2833846"/>
                  </a:lnTo>
                  <a:cubicBezTo>
                    <a:pt x="3989722" y="2751272"/>
                    <a:pt x="3945671" y="2672917"/>
                    <a:pt x="3895131" y="2600060"/>
                  </a:cubicBezTo>
                  <a:lnTo>
                    <a:pt x="3844552" y="2534181"/>
                  </a:lnTo>
                  <a:lnTo>
                    <a:pt x="4084637" y="2367834"/>
                  </a:lnTo>
                  <a:lnTo>
                    <a:pt x="4114412" y="2403081"/>
                  </a:lnTo>
                  <a:cubicBezTo>
                    <a:pt x="4181370" y="2491024"/>
                    <a:pt x="4239793" y="2586091"/>
                    <a:pt x="4288982" y="2686623"/>
                  </a:cubicBezTo>
                  <a:lnTo>
                    <a:pt x="4324492" y="2768898"/>
                  </a:lnTo>
                  <a:close/>
                  <a:moveTo>
                    <a:pt x="2299135" y="2320291"/>
                  </a:moveTo>
                  <a:lnTo>
                    <a:pt x="2105207" y="2112424"/>
                  </a:lnTo>
                  <a:lnTo>
                    <a:pt x="2233864" y="2021615"/>
                  </a:lnTo>
                  <a:cubicBezTo>
                    <a:pt x="2282952" y="1991137"/>
                    <a:pt x="2333184" y="1963958"/>
                    <a:pt x="2384313" y="1940073"/>
                  </a:cubicBezTo>
                  <a:lnTo>
                    <a:pt x="2538111" y="1879100"/>
                  </a:lnTo>
                  <a:lnTo>
                    <a:pt x="2636481" y="2136943"/>
                  </a:lnTo>
                  <a:lnTo>
                    <a:pt x="2589267" y="2152078"/>
                  </a:lnTo>
                  <a:cubicBezTo>
                    <a:pt x="2498143" y="2187526"/>
                    <a:pt x="2409787" y="2236226"/>
                    <a:pt x="2326301" y="2298225"/>
                  </a:cubicBezTo>
                  <a:close/>
                  <a:moveTo>
                    <a:pt x="6818187" y="4240862"/>
                  </a:moveTo>
                  <a:lnTo>
                    <a:pt x="6552632" y="4109624"/>
                  </a:lnTo>
                  <a:lnTo>
                    <a:pt x="6599324" y="4047911"/>
                  </a:lnTo>
                  <a:cubicBezTo>
                    <a:pt x="6628682" y="4004533"/>
                    <a:pt x="6655950" y="3959363"/>
                    <a:pt x="6681004" y="3912637"/>
                  </a:cubicBezTo>
                  <a:lnTo>
                    <a:pt x="6724833" y="3819956"/>
                  </a:lnTo>
                  <a:lnTo>
                    <a:pt x="7022725" y="3895571"/>
                  </a:lnTo>
                  <a:lnTo>
                    <a:pt x="7022489" y="3896195"/>
                  </a:lnTo>
                  <a:cubicBezTo>
                    <a:pt x="6989202" y="3971638"/>
                    <a:pt x="6951081" y="4044418"/>
                    <a:pt x="6908464" y="4113943"/>
                  </a:cubicBezTo>
                  <a:close/>
                  <a:moveTo>
                    <a:pt x="4162076" y="3397562"/>
                  </a:moveTo>
                  <a:lnTo>
                    <a:pt x="4161341" y="3369655"/>
                  </a:lnTo>
                  <a:cubicBezTo>
                    <a:pt x="4154219" y="3275333"/>
                    <a:pt x="4139112" y="3182667"/>
                    <a:pt x="4116521" y="3092939"/>
                  </a:cubicBezTo>
                  <a:lnTo>
                    <a:pt x="4095569" y="3022693"/>
                  </a:lnTo>
                  <a:lnTo>
                    <a:pt x="4385075" y="2931812"/>
                  </a:lnTo>
                  <a:lnTo>
                    <a:pt x="4408132" y="3002958"/>
                  </a:lnTo>
                  <a:cubicBezTo>
                    <a:pt x="4438145" y="3112763"/>
                    <a:pt x="4458218" y="3226375"/>
                    <a:pt x="4467651" y="3342138"/>
                  </a:cubicBezTo>
                  <a:lnTo>
                    <a:pt x="4468048" y="3356266"/>
                  </a:lnTo>
                  <a:close/>
                  <a:moveTo>
                    <a:pt x="1967934" y="2711023"/>
                  </a:moveTo>
                  <a:lnTo>
                    <a:pt x="1698344" y="2585987"/>
                  </a:lnTo>
                  <a:lnTo>
                    <a:pt x="1741143" y="2511615"/>
                  </a:lnTo>
                  <a:cubicBezTo>
                    <a:pt x="1801795" y="2417295"/>
                    <a:pt x="1871389" y="2329648"/>
                    <a:pt x="1949145" y="2250363"/>
                  </a:cubicBezTo>
                  <a:lnTo>
                    <a:pt x="1966972" y="2234271"/>
                  </a:lnTo>
                  <a:lnTo>
                    <a:pt x="2163812" y="2445261"/>
                  </a:lnTo>
                  <a:lnTo>
                    <a:pt x="2137341" y="2471699"/>
                  </a:lnTo>
                  <a:cubicBezTo>
                    <a:pt x="2078340" y="2537997"/>
                    <a:pt x="2025598" y="2610794"/>
                    <a:pt x="1979677" y="2688776"/>
                  </a:cubicBezTo>
                  <a:close/>
                  <a:moveTo>
                    <a:pt x="4292026" y="3950725"/>
                  </a:moveTo>
                  <a:lnTo>
                    <a:pt x="4284137" y="3933974"/>
                  </a:lnTo>
                  <a:cubicBezTo>
                    <a:pt x="4257894" y="3867683"/>
                    <a:pt x="4235653" y="3799373"/>
                    <a:pt x="4217559" y="3729496"/>
                  </a:cubicBezTo>
                  <a:lnTo>
                    <a:pt x="4189318" y="3567249"/>
                  </a:lnTo>
                  <a:lnTo>
                    <a:pt x="4488503" y="3526869"/>
                  </a:lnTo>
                  <a:lnTo>
                    <a:pt x="4492556" y="3558532"/>
                  </a:lnTo>
                  <a:cubicBezTo>
                    <a:pt x="4504105" y="3623085"/>
                    <a:pt x="4519574" y="3686332"/>
                    <a:pt x="4538829" y="3747793"/>
                  </a:cubicBezTo>
                  <a:lnTo>
                    <a:pt x="4581701" y="3858764"/>
                  </a:lnTo>
                  <a:close/>
                  <a:moveTo>
                    <a:pt x="6361637" y="4667127"/>
                  </a:moveTo>
                  <a:lnTo>
                    <a:pt x="6173507" y="4455543"/>
                  </a:lnTo>
                  <a:lnTo>
                    <a:pt x="6191245" y="4445601"/>
                  </a:lnTo>
                  <a:cubicBezTo>
                    <a:pt x="6221994" y="4426532"/>
                    <a:pt x="6252319" y="4405846"/>
                    <a:pt x="6282135" y="4383532"/>
                  </a:cubicBezTo>
                  <a:cubicBezTo>
                    <a:pt x="6322883" y="4353039"/>
                    <a:pt x="6361922" y="4320042"/>
                    <a:pt x="6399127" y="4284781"/>
                  </a:cubicBezTo>
                  <a:lnTo>
                    <a:pt x="6434190" y="4247612"/>
                  </a:lnTo>
                  <a:lnTo>
                    <a:pt x="6702842" y="4380381"/>
                  </a:lnTo>
                  <a:lnTo>
                    <a:pt x="6601566" y="4487284"/>
                  </a:lnTo>
                  <a:cubicBezTo>
                    <a:pt x="6542337" y="4541418"/>
                    <a:pt x="6479297" y="4591111"/>
                    <a:pt x="6412786" y="4635772"/>
                  </a:cubicBezTo>
                  <a:close/>
                  <a:moveTo>
                    <a:pt x="1480688" y="3214860"/>
                  </a:moveTo>
                  <a:lnTo>
                    <a:pt x="1490748" y="3144105"/>
                  </a:lnTo>
                  <a:cubicBezTo>
                    <a:pt x="1512522" y="3029846"/>
                    <a:pt x="1544796" y="2918884"/>
                    <a:pt x="1586787" y="2812906"/>
                  </a:cubicBezTo>
                  <a:lnTo>
                    <a:pt x="1618578" y="2742685"/>
                  </a:lnTo>
                  <a:lnTo>
                    <a:pt x="1891156" y="2869108"/>
                  </a:lnTo>
                  <a:lnTo>
                    <a:pt x="1862918" y="2936961"/>
                  </a:lnTo>
                  <a:cubicBezTo>
                    <a:pt x="1831188" y="3023996"/>
                    <a:pt x="1806833" y="3114901"/>
                    <a:pt x="1790410" y="3208360"/>
                  </a:cubicBezTo>
                  <a:lnTo>
                    <a:pt x="1787868" y="3237613"/>
                  </a:lnTo>
                  <a:close/>
                  <a:moveTo>
                    <a:pt x="1801048" y="3449942"/>
                  </a:moveTo>
                  <a:lnTo>
                    <a:pt x="1801047" y="3449941"/>
                  </a:lnTo>
                  <a:lnTo>
                    <a:pt x="1801047" y="3449941"/>
                  </a:lnTo>
                  <a:close/>
                  <a:moveTo>
                    <a:pt x="4704001" y="4539310"/>
                  </a:moveTo>
                  <a:lnTo>
                    <a:pt x="4624522" y="4463855"/>
                  </a:lnTo>
                  <a:cubicBezTo>
                    <a:pt x="4526590" y="4363649"/>
                    <a:pt x="4442944" y="4249937"/>
                    <a:pt x="4374733" y="4126336"/>
                  </a:cubicBezTo>
                  <a:lnTo>
                    <a:pt x="4366660" y="4109196"/>
                  </a:lnTo>
                  <a:lnTo>
                    <a:pt x="4657648" y="4016819"/>
                  </a:lnTo>
                  <a:lnTo>
                    <a:pt x="4698678" y="4091303"/>
                  </a:lnTo>
                  <a:cubicBezTo>
                    <a:pt x="4732525" y="4143708"/>
                    <a:pt x="4769883" y="4193370"/>
                    <a:pt x="4810617" y="4239811"/>
                  </a:cubicBezTo>
                  <a:cubicBezTo>
                    <a:pt x="4833302" y="4265675"/>
                    <a:pt x="4856744" y="4290227"/>
                    <a:pt x="4880870" y="4313461"/>
                  </a:cubicBezTo>
                  <a:lnTo>
                    <a:pt x="4892161" y="4323441"/>
                  </a:lnTo>
                  <a:close/>
                  <a:moveTo>
                    <a:pt x="5668878" y="4884930"/>
                  </a:moveTo>
                  <a:lnTo>
                    <a:pt x="5672743" y="4611529"/>
                  </a:lnTo>
                  <a:lnTo>
                    <a:pt x="5758233" y="4605504"/>
                  </a:lnTo>
                  <a:cubicBezTo>
                    <a:pt x="5807470" y="4598489"/>
                    <a:pt x="5856620" y="4587918"/>
                    <a:pt x="5905397" y="4573763"/>
                  </a:cubicBezTo>
                  <a:lnTo>
                    <a:pt x="6002068" y="4540767"/>
                  </a:lnTo>
                  <a:lnTo>
                    <a:pt x="6194834" y="4757564"/>
                  </a:lnTo>
                  <a:lnTo>
                    <a:pt x="6188916" y="4760541"/>
                  </a:lnTo>
                  <a:cubicBezTo>
                    <a:pt x="6074329" y="4812221"/>
                    <a:pt x="5956339" y="4847901"/>
                    <a:pt x="5837525" y="4867827"/>
                  </a:cubicBezTo>
                  <a:close/>
                  <a:moveTo>
                    <a:pt x="5237817" y="4834290"/>
                  </a:moveTo>
                  <a:cubicBezTo>
                    <a:pt x="5112939" y="4798355"/>
                    <a:pt x="4992317" y="4744079"/>
                    <a:pt x="4879325" y="4671786"/>
                  </a:cubicBezTo>
                  <a:lnTo>
                    <a:pt x="4851045" y="4652123"/>
                  </a:lnTo>
                  <a:lnTo>
                    <a:pt x="5036733" y="4439091"/>
                  </a:lnTo>
                  <a:lnTo>
                    <a:pt x="5114608" y="4486772"/>
                  </a:lnTo>
                  <a:cubicBezTo>
                    <a:pt x="5225024" y="4547809"/>
                    <a:pt x="5343020" y="4587417"/>
                    <a:pt x="5464087" y="4605154"/>
                  </a:cubicBezTo>
                  <a:lnTo>
                    <a:pt x="5478121" y="4606185"/>
                  </a:lnTo>
                  <a:lnTo>
                    <a:pt x="5474256" y="4879615"/>
                  </a:lnTo>
                  <a:lnTo>
                    <a:pt x="5363988" y="4864099"/>
                  </a:lnTo>
                  <a:cubicBezTo>
                    <a:pt x="5321542" y="4856209"/>
                    <a:pt x="5279443" y="4846268"/>
                    <a:pt x="5237817" y="4834290"/>
                  </a:cubicBezTo>
                  <a:close/>
                  <a:moveTo>
                    <a:pt x="1515437" y="4011554"/>
                  </a:moveTo>
                  <a:cubicBezTo>
                    <a:pt x="1488669" y="4001923"/>
                    <a:pt x="1465575" y="3982079"/>
                    <a:pt x="1452501" y="3954308"/>
                  </a:cubicBezTo>
                  <a:lnTo>
                    <a:pt x="1368715" y="3776340"/>
                  </a:lnTo>
                  <a:lnTo>
                    <a:pt x="1190747" y="3860125"/>
                  </a:lnTo>
                  <a:cubicBezTo>
                    <a:pt x="1135205" y="3886275"/>
                    <a:pt x="1068979" y="3862445"/>
                    <a:pt x="1042829" y="3806902"/>
                  </a:cubicBezTo>
                  <a:lnTo>
                    <a:pt x="1042830" y="3806902"/>
                  </a:lnTo>
                  <a:cubicBezTo>
                    <a:pt x="1016681" y="3751358"/>
                    <a:pt x="1040509" y="3685131"/>
                    <a:pt x="1096054" y="3658983"/>
                  </a:cubicBezTo>
                  <a:lnTo>
                    <a:pt x="1274020" y="3575198"/>
                  </a:lnTo>
                  <a:lnTo>
                    <a:pt x="1190235" y="3397231"/>
                  </a:lnTo>
                  <a:cubicBezTo>
                    <a:pt x="1164086" y="3341688"/>
                    <a:pt x="1187915" y="3275462"/>
                    <a:pt x="1243459" y="3249312"/>
                  </a:cubicBezTo>
                  <a:lnTo>
                    <a:pt x="1243459" y="3249313"/>
                  </a:lnTo>
                  <a:cubicBezTo>
                    <a:pt x="1299003" y="3223164"/>
                    <a:pt x="1365229" y="3246993"/>
                    <a:pt x="1391377" y="3302537"/>
                  </a:cubicBezTo>
                  <a:lnTo>
                    <a:pt x="1475161" y="3480503"/>
                  </a:lnTo>
                  <a:lnTo>
                    <a:pt x="1653130" y="3396719"/>
                  </a:lnTo>
                  <a:cubicBezTo>
                    <a:pt x="1694787" y="3377107"/>
                    <a:pt x="1742454" y="3385607"/>
                    <a:pt x="1774715" y="3414516"/>
                  </a:cubicBezTo>
                  <a:lnTo>
                    <a:pt x="1801047" y="3449941"/>
                  </a:lnTo>
                  <a:lnTo>
                    <a:pt x="1811574" y="3492809"/>
                  </a:lnTo>
                  <a:cubicBezTo>
                    <a:pt x="1813300" y="3536093"/>
                    <a:pt x="1789482" y="3578248"/>
                    <a:pt x="1747824" y="3597860"/>
                  </a:cubicBezTo>
                  <a:lnTo>
                    <a:pt x="1569856" y="3681645"/>
                  </a:lnTo>
                  <a:lnTo>
                    <a:pt x="1653642" y="3859613"/>
                  </a:lnTo>
                  <a:cubicBezTo>
                    <a:pt x="1673254" y="3901270"/>
                    <a:pt x="1664753" y="3948937"/>
                    <a:pt x="1635844" y="3981199"/>
                  </a:cubicBezTo>
                  <a:lnTo>
                    <a:pt x="1600419" y="4007532"/>
                  </a:lnTo>
                  <a:lnTo>
                    <a:pt x="1557552" y="4018058"/>
                  </a:lnTo>
                  <a:cubicBezTo>
                    <a:pt x="1543124" y="4018633"/>
                    <a:pt x="1528821" y="4016370"/>
                    <a:pt x="1515437" y="4011554"/>
                  </a:cubicBezTo>
                  <a:close/>
                  <a:moveTo>
                    <a:pt x="307450" y="4631483"/>
                  </a:moveTo>
                  <a:lnTo>
                    <a:pt x="1960695" y="4454388"/>
                  </a:lnTo>
                  <a:lnTo>
                    <a:pt x="1979062" y="4456092"/>
                  </a:lnTo>
                  <a:lnTo>
                    <a:pt x="2733803" y="2191532"/>
                  </a:lnTo>
                  <a:lnTo>
                    <a:pt x="2988986" y="2199308"/>
                  </a:lnTo>
                  <a:lnTo>
                    <a:pt x="2212601" y="4528813"/>
                  </a:lnTo>
                  <a:lnTo>
                    <a:pt x="3443487" y="5675790"/>
                  </a:lnTo>
                  <a:lnTo>
                    <a:pt x="4081447" y="3761628"/>
                  </a:lnTo>
                  <a:lnTo>
                    <a:pt x="4176229" y="4250674"/>
                  </a:lnTo>
                  <a:lnTo>
                    <a:pt x="3677167" y="5748084"/>
                  </a:lnTo>
                  <a:lnTo>
                    <a:pt x="5333798" y="5570626"/>
                  </a:lnTo>
                  <a:lnTo>
                    <a:pt x="5509007" y="5044921"/>
                  </a:lnTo>
                  <a:lnTo>
                    <a:pt x="5777027" y="5014178"/>
                  </a:lnTo>
                  <a:lnTo>
                    <a:pt x="5563811" y="5653921"/>
                  </a:lnTo>
                  <a:lnTo>
                    <a:pt x="5596848" y="5666260"/>
                  </a:lnTo>
                  <a:lnTo>
                    <a:pt x="6802795" y="6789996"/>
                  </a:lnTo>
                  <a:lnTo>
                    <a:pt x="8211206" y="2564135"/>
                  </a:lnTo>
                  <a:lnTo>
                    <a:pt x="6966960" y="1443846"/>
                  </a:lnTo>
                  <a:lnTo>
                    <a:pt x="5964036" y="4453069"/>
                  </a:lnTo>
                  <a:lnTo>
                    <a:pt x="5696016" y="4483811"/>
                  </a:lnTo>
                  <a:lnTo>
                    <a:pt x="6734640" y="1367475"/>
                  </a:lnTo>
                  <a:lnTo>
                    <a:pt x="5078009" y="1544933"/>
                  </a:lnTo>
                  <a:lnTo>
                    <a:pt x="4551813" y="3123754"/>
                  </a:lnTo>
                  <a:lnTo>
                    <a:pt x="4454041" y="2643678"/>
                  </a:lnTo>
                  <a:lnTo>
                    <a:pt x="4843943" y="1473801"/>
                  </a:lnTo>
                  <a:lnTo>
                    <a:pt x="3613054" y="326823"/>
                  </a:lnTo>
                  <a:lnTo>
                    <a:pt x="3165959" y="1668309"/>
                  </a:lnTo>
                  <a:lnTo>
                    <a:pt x="2910776" y="1660533"/>
                  </a:lnTo>
                  <a:lnTo>
                    <a:pt x="3376134" y="264252"/>
                  </a:lnTo>
                  <a:lnTo>
                    <a:pt x="1703252" y="443451"/>
                  </a:lnTo>
                  <a:close/>
                  <a:moveTo>
                    <a:pt x="3432419" y="5994322"/>
                  </a:moveTo>
                  <a:cubicBezTo>
                    <a:pt x="3411182" y="5987904"/>
                    <a:pt x="3392359" y="5975401"/>
                    <a:pt x="3378216" y="5958640"/>
                  </a:cubicBezTo>
                  <a:lnTo>
                    <a:pt x="3364416" y="5936374"/>
                  </a:lnTo>
                  <a:lnTo>
                    <a:pt x="2045034" y="4706935"/>
                  </a:lnTo>
                  <a:lnTo>
                    <a:pt x="2039478" y="4699176"/>
                  </a:lnTo>
                  <a:lnTo>
                    <a:pt x="2027428" y="4697692"/>
                  </a:lnTo>
                  <a:lnTo>
                    <a:pt x="2012819" y="4689309"/>
                  </a:lnTo>
                  <a:lnTo>
                    <a:pt x="1986741" y="4697545"/>
                  </a:lnTo>
                  <a:lnTo>
                    <a:pt x="169227" y="4892238"/>
                  </a:lnTo>
                  <a:cubicBezTo>
                    <a:pt x="118866" y="4897633"/>
                    <a:pt x="72377" y="4871643"/>
                    <a:pt x="49247" y="4829984"/>
                  </a:cubicBezTo>
                  <a:lnTo>
                    <a:pt x="48695" y="4828238"/>
                  </a:lnTo>
                  <a:lnTo>
                    <a:pt x="45649" y="4826490"/>
                  </a:lnTo>
                  <a:cubicBezTo>
                    <a:pt x="6337" y="4791883"/>
                    <a:pt x="-10671" y="4735866"/>
                    <a:pt x="6931" y="4683053"/>
                  </a:cubicBezTo>
                  <a:cubicBezTo>
                    <a:pt x="493643" y="3222701"/>
                    <a:pt x="980356" y="1762348"/>
                    <a:pt x="1467067" y="301995"/>
                  </a:cubicBezTo>
                  <a:cubicBezTo>
                    <a:pt x="1484668" y="249182"/>
                    <a:pt x="1531882" y="214569"/>
                    <a:pt x="1584096" y="210465"/>
                  </a:cubicBezTo>
                  <a:lnTo>
                    <a:pt x="1598821" y="212278"/>
                  </a:lnTo>
                  <a:lnTo>
                    <a:pt x="1616019" y="206847"/>
                  </a:lnTo>
                  <a:cubicBezTo>
                    <a:pt x="2257487" y="138132"/>
                    <a:pt x="2898958" y="69418"/>
                    <a:pt x="3540428" y="705"/>
                  </a:cubicBezTo>
                  <a:cubicBezTo>
                    <a:pt x="3574002" y="-2891"/>
                    <a:pt x="3605854" y="7460"/>
                    <a:pt x="3630212" y="27105"/>
                  </a:cubicBezTo>
                  <a:lnTo>
                    <a:pt x="3634772" y="32520"/>
                  </a:lnTo>
                  <a:lnTo>
                    <a:pt x="3643292" y="33868"/>
                  </a:lnTo>
                  <a:cubicBezTo>
                    <a:pt x="3658213" y="39314"/>
                    <a:pt x="3672312" y="47776"/>
                    <a:pt x="3684664" y="59285"/>
                  </a:cubicBezTo>
                  <a:lnTo>
                    <a:pt x="5009488" y="1293796"/>
                  </a:lnTo>
                  <a:lnTo>
                    <a:pt x="5031903" y="1296556"/>
                  </a:lnTo>
                  <a:lnTo>
                    <a:pt x="5031901" y="1296556"/>
                  </a:lnTo>
                  <a:lnTo>
                    <a:pt x="5042721" y="1302764"/>
                  </a:lnTo>
                  <a:lnTo>
                    <a:pt x="6853665" y="1108777"/>
                  </a:lnTo>
                  <a:cubicBezTo>
                    <a:pt x="6870452" y="1106978"/>
                    <a:pt x="6886808" y="1108667"/>
                    <a:pt x="6902013" y="1113262"/>
                  </a:cubicBezTo>
                  <a:lnTo>
                    <a:pt x="6920605" y="1123095"/>
                  </a:lnTo>
                  <a:lnTo>
                    <a:pt x="6954298" y="1127836"/>
                  </a:lnTo>
                  <a:cubicBezTo>
                    <a:pt x="6968761" y="1132837"/>
                    <a:pt x="6982484" y="1140756"/>
                    <a:pt x="6994573" y="1151641"/>
                  </a:cubicBezTo>
                  <a:lnTo>
                    <a:pt x="8431807" y="2445694"/>
                  </a:lnTo>
                  <a:cubicBezTo>
                    <a:pt x="8468073" y="2478346"/>
                    <a:pt x="8479336" y="2528413"/>
                    <a:pt x="8464334" y="2571805"/>
                  </a:cubicBezTo>
                  <a:lnTo>
                    <a:pt x="8452305" y="2592157"/>
                  </a:lnTo>
                  <a:lnTo>
                    <a:pt x="8448008" y="2627058"/>
                  </a:lnTo>
                  <a:lnTo>
                    <a:pt x="6995686" y="6984675"/>
                  </a:lnTo>
                  <a:cubicBezTo>
                    <a:pt x="6990348" y="7000692"/>
                    <a:pt x="6982016" y="7014867"/>
                    <a:pt x="6971521" y="7026790"/>
                  </a:cubicBezTo>
                  <a:lnTo>
                    <a:pt x="6967933" y="7029551"/>
                  </a:lnTo>
                  <a:lnTo>
                    <a:pt x="6965671" y="7043846"/>
                  </a:lnTo>
                  <a:cubicBezTo>
                    <a:pt x="6960224" y="7058766"/>
                    <a:pt x="6951764" y="7072866"/>
                    <a:pt x="6940254" y="7085217"/>
                  </a:cubicBezTo>
                  <a:lnTo>
                    <a:pt x="6940255" y="7085217"/>
                  </a:lnTo>
                  <a:cubicBezTo>
                    <a:pt x="6905727" y="7122271"/>
                    <a:pt x="6853573" y="7133071"/>
                    <a:pt x="6808811" y="7116732"/>
                  </a:cubicBezTo>
                  <a:cubicBezTo>
                    <a:pt x="6793892" y="7111286"/>
                    <a:pt x="6779791" y="7102825"/>
                    <a:pt x="6767440" y="7091315"/>
                  </a:cubicBezTo>
                  <a:cubicBezTo>
                    <a:pt x="6321669" y="6675933"/>
                    <a:pt x="5875900" y="6260553"/>
                    <a:pt x="5430131" y="5845172"/>
                  </a:cubicBezTo>
                  <a:lnTo>
                    <a:pt x="5411502" y="5819158"/>
                  </a:lnTo>
                  <a:lnTo>
                    <a:pt x="5381100" y="5815416"/>
                  </a:lnTo>
                  <a:lnTo>
                    <a:pt x="5350495" y="5797855"/>
                  </a:lnTo>
                  <a:lnTo>
                    <a:pt x="3477439" y="5998497"/>
                  </a:lnTo>
                  <a:cubicBezTo>
                    <a:pt x="3461807" y="6000173"/>
                    <a:pt x="3446577" y="5998599"/>
                    <a:pt x="3432419" y="5994322"/>
                  </a:cubicBezTo>
                  <a:close/>
                </a:path>
              </a:pathLst>
            </a:custGeom>
            <a:solidFill>
              <a:srgbClr val="008080"/>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solidFill>
                  <a:schemeClr val="tx1"/>
                </a:solidFill>
              </a:endParaRPr>
            </a:p>
          </p:txBody>
        </p:sp>
      </p:grpSp>
      <p:grpSp>
        <p:nvGrpSpPr>
          <p:cNvPr id="62" name="Group 10">
            <a:extLst>
              <a:ext uri="{FF2B5EF4-FFF2-40B4-BE49-F238E27FC236}">
                <a16:creationId xmlns:a16="http://schemas.microsoft.com/office/drawing/2014/main" id="{04F1AD3B-6EAC-4774-9C69-0929808E4CA8}"/>
              </a:ext>
            </a:extLst>
          </p:cNvPr>
          <p:cNvGrpSpPr/>
          <p:nvPr/>
        </p:nvGrpSpPr>
        <p:grpSpPr>
          <a:xfrm>
            <a:off x="1186541" y="2567536"/>
            <a:ext cx="1249581" cy="1250897"/>
            <a:chOff x="256131" y="4176675"/>
            <a:chExt cx="1488832" cy="1490400"/>
          </a:xfrm>
        </p:grpSpPr>
        <p:sp>
          <p:nvSpPr>
            <p:cNvPr id="63" name="Rectangle: Rounded Corners 11">
              <a:extLst>
                <a:ext uri="{FF2B5EF4-FFF2-40B4-BE49-F238E27FC236}">
                  <a16:creationId xmlns:a16="http://schemas.microsoft.com/office/drawing/2014/main" id="{947973CD-9026-49C8-A6F9-4EA3678A7FF5}"/>
                </a:ext>
              </a:extLst>
            </p:cNvPr>
            <p:cNvSpPr/>
            <p:nvPr/>
          </p:nvSpPr>
          <p:spPr>
            <a:xfrm>
              <a:off x="256131" y="4176675"/>
              <a:ext cx="1488832" cy="14904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r>
                <a:rPr lang="en-US" sz="1600" b="1" dirty="0">
                  <a:latin typeface="Arial Black" panose="020B0A04020102020204" pitchFamily="34" charset="0"/>
                </a:rPr>
                <a:t>STEP 1</a:t>
              </a:r>
            </a:p>
          </p:txBody>
        </p:sp>
        <p:sp>
          <p:nvSpPr>
            <p:cNvPr id="64" name="Rectangle: Rounded Corners 12">
              <a:extLst>
                <a:ext uri="{FF2B5EF4-FFF2-40B4-BE49-F238E27FC236}">
                  <a16:creationId xmlns:a16="http://schemas.microsoft.com/office/drawing/2014/main" id="{3E0E56D5-7009-4146-A997-70023520556F}"/>
                </a:ext>
              </a:extLst>
            </p:cNvPr>
            <p:cNvSpPr/>
            <p:nvPr/>
          </p:nvSpPr>
          <p:spPr>
            <a:xfrm>
              <a:off x="377868" y="4259045"/>
              <a:ext cx="1245359" cy="1035134"/>
            </a:xfrm>
            <a:prstGeom prst="round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nvGrpSpPr>
            <p:cNvPr id="65" name="Group 13">
              <a:extLst>
                <a:ext uri="{FF2B5EF4-FFF2-40B4-BE49-F238E27FC236}">
                  <a16:creationId xmlns:a16="http://schemas.microsoft.com/office/drawing/2014/main" id="{77CF70D4-C552-4F4B-A515-AF37921EF29A}"/>
                </a:ext>
              </a:extLst>
            </p:cNvPr>
            <p:cNvGrpSpPr/>
            <p:nvPr/>
          </p:nvGrpSpPr>
          <p:grpSpPr>
            <a:xfrm>
              <a:off x="430988" y="4259045"/>
              <a:ext cx="1182803" cy="1035135"/>
              <a:chOff x="49330" y="-591802"/>
              <a:chExt cx="9051593" cy="7921544"/>
            </a:xfrm>
            <a:solidFill>
              <a:schemeClr val="accent2"/>
            </a:solidFill>
          </p:grpSpPr>
          <p:pic>
            <p:nvPicPr>
              <p:cNvPr id="66" name="Graphic 14" descr="Single gear">
                <a:extLst>
                  <a:ext uri="{FF2B5EF4-FFF2-40B4-BE49-F238E27FC236}">
                    <a16:creationId xmlns:a16="http://schemas.microsoft.com/office/drawing/2014/main" id="{0344BF39-2B17-41B9-814E-1AD38B3825A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320760" y="-591802"/>
                <a:ext cx="4839148" cy="4839148"/>
              </a:xfrm>
              <a:custGeom>
                <a:avLst/>
                <a:gdLst>
                  <a:gd name="connsiteX0" fmla="*/ 2419575 w 4839148"/>
                  <a:gd name="connsiteY0" fmla="*/ 1265347 h 4839148"/>
                  <a:gd name="connsiteX1" fmla="*/ 1265347 w 4839148"/>
                  <a:gd name="connsiteY1" fmla="*/ 2419575 h 4839148"/>
                  <a:gd name="connsiteX2" fmla="*/ 2419575 w 4839148"/>
                  <a:gd name="connsiteY2" fmla="*/ 3573803 h 4839148"/>
                  <a:gd name="connsiteX3" fmla="*/ 3573803 w 4839148"/>
                  <a:gd name="connsiteY3" fmla="*/ 2419575 h 4839148"/>
                  <a:gd name="connsiteX4" fmla="*/ 2419575 w 4839148"/>
                  <a:gd name="connsiteY4" fmla="*/ 1265347 h 4839148"/>
                  <a:gd name="connsiteX5" fmla="*/ 0 w 4839148"/>
                  <a:gd name="connsiteY5" fmla="*/ 0 h 4839148"/>
                  <a:gd name="connsiteX6" fmla="*/ 4839148 w 4839148"/>
                  <a:gd name="connsiteY6" fmla="*/ 0 h 4839148"/>
                  <a:gd name="connsiteX7" fmla="*/ 4839148 w 4839148"/>
                  <a:gd name="connsiteY7" fmla="*/ 4839148 h 4839148"/>
                  <a:gd name="connsiteX8" fmla="*/ 0 w 4839148"/>
                  <a:gd name="connsiteY8" fmla="*/ 4839148 h 483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148" h="4839148">
                    <a:moveTo>
                      <a:pt x="2419575" y="1265347"/>
                    </a:moveTo>
                    <a:cubicBezTo>
                      <a:pt x="1782112" y="1265347"/>
                      <a:pt x="1265347" y="1782112"/>
                      <a:pt x="1265347" y="2419575"/>
                    </a:cubicBezTo>
                    <a:cubicBezTo>
                      <a:pt x="1265347" y="3057038"/>
                      <a:pt x="1782112" y="3573803"/>
                      <a:pt x="2419575" y="3573803"/>
                    </a:cubicBezTo>
                    <a:cubicBezTo>
                      <a:pt x="3057038" y="3573803"/>
                      <a:pt x="3573803" y="3057038"/>
                      <a:pt x="3573803" y="2419575"/>
                    </a:cubicBezTo>
                    <a:cubicBezTo>
                      <a:pt x="3573803" y="1782112"/>
                      <a:pt x="3057038" y="1265347"/>
                      <a:pt x="2419575" y="1265347"/>
                    </a:cubicBezTo>
                    <a:close/>
                    <a:moveTo>
                      <a:pt x="0" y="0"/>
                    </a:moveTo>
                    <a:lnTo>
                      <a:pt x="4839148" y="0"/>
                    </a:lnTo>
                    <a:lnTo>
                      <a:pt x="4839148" y="4839148"/>
                    </a:lnTo>
                    <a:lnTo>
                      <a:pt x="0" y="4839148"/>
                    </a:lnTo>
                    <a:close/>
                  </a:path>
                </a:pathLst>
              </a:custGeom>
            </p:spPr>
          </p:pic>
          <p:pic>
            <p:nvPicPr>
              <p:cNvPr id="67" name="Graphic 15" descr="Single gear">
                <a:extLst>
                  <a:ext uri="{FF2B5EF4-FFF2-40B4-BE49-F238E27FC236}">
                    <a16:creationId xmlns:a16="http://schemas.microsoft.com/office/drawing/2014/main" id="{4D41F69E-1906-4FB9-8CDF-F306FFB1BBA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0173410">
                <a:off x="49330" y="2490594"/>
                <a:ext cx="4839148" cy="4839148"/>
              </a:xfrm>
              <a:custGeom>
                <a:avLst/>
                <a:gdLst>
                  <a:gd name="connsiteX0" fmla="*/ 2419575 w 4839148"/>
                  <a:gd name="connsiteY0" fmla="*/ 1265347 h 4839148"/>
                  <a:gd name="connsiteX1" fmla="*/ 1265347 w 4839148"/>
                  <a:gd name="connsiteY1" fmla="*/ 2419575 h 4839148"/>
                  <a:gd name="connsiteX2" fmla="*/ 2419575 w 4839148"/>
                  <a:gd name="connsiteY2" fmla="*/ 3573803 h 4839148"/>
                  <a:gd name="connsiteX3" fmla="*/ 3573803 w 4839148"/>
                  <a:gd name="connsiteY3" fmla="*/ 2419575 h 4839148"/>
                  <a:gd name="connsiteX4" fmla="*/ 2419575 w 4839148"/>
                  <a:gd name="connsiteY4" fmla="*/ 1265347 h 4839148"/>
                  <a:gd name="connsiteX5" fmla="*/ 0 w 4839148"/>
                  <a:gd name="connsiteY5" fmla="*/ 0 h 4839148"/>
                  <a:gd name="connsiteX6" fmla="*/ 4839148 w 4839148"/>
                  <a:gd name="connsiteY6" fmla="*/ 0 h 4839148"/>
                  <a:gd name="connsiteX7" fmla="*/ 4839148 w 4839148"/>
                  <a:gd name="connsiteY7" fmla="*/ 4839148 h 4839148"/>
                  <a:gd name="connsiteX8" fmla="*/ 0 w 4839148"/>
                  <a:gd name="connsiteY8" fmla="*/ 4839148 h 483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148" h="4839148">
                    <a:moveTo>
                      <a:pt x="2419575" y="1265347"/>
                    </a:moveTo>
                    <a:cubicBezTo>
                      <a:pt x="1782112" y="1265347"/>
                      <a:pt x="1265347" y="1782112"/>
                      <a:pt x="1265347" y="2419575"/>
                    </a:cubicBezTo>
                    <a:cubicBezTo>
                      <a:pt x="1265347" y="3057038"/>
                      <a:pt x="1782112" y="3573803"/>
                      <a:pt x="2419575" y="3573803"/>
                    </a:cubicBezTo>
                    <a:cubicBezTo>
                      <a:pt x="3057038" y="3573803"/>
                      <a:pt x="3573803" y="3057038"/>
                      <a:pt x="3573803" y="2419575"/>
                    </a:cubicBezTo>
                    <a:cubicBezTo>
                      <a:pt x="3573803" y="1782112"/>
                      <a:pt x="3057038" y="1265347"/>
                      <a:pt x="2419575" y="1265347"/>
                    </a:cubicBezTo>
                    <a:close/>
                    <a:moveTo>
                      <a:pt x="0" y="0"/>
                    </a:moveTo>
                    <a:lnTo>
                      <a:pt x="4839148" y="0"/>
                    </a:lnTo>
                    <a:lnTo>
                      <a:pt x="4839148" y="4839148"/>
                    </a:lnTo>
                    <a:lnTo>
                      <a:pt x="0" y="4839148"/>
                    </a:lnTo>
                    <a:close/>
                  </a:path>
                </a:pathLst>
              </a:custGeom>
            </p:spPr>
          </p:pic>
          <p:sp>
            <p:nvSpPr>
              <p:cNvPr id="68" name="Minus Sign 16">
                <a:extLst>
                  <a:ext uri="{FF2B5EF4-FFF2-40B4-BE49-F238E27FC236}">
                    <a16:creationId xmlns:a16="http://schemas.microsoft.com/office/drawing/2014/main" id="{FFD0EB2A-8BA8-4759-9C31-03E04FAAE60B}"/>
                  </a:ext>
                </a:extLst>
              </p:cNvPr>
              <p:cNvSpPr/>
              <p:nvPr/>
            </p:nvSpPr>
            <p:spPr>
              <a:xfrm>
                <a:off x="1497996" y="3897599"/>
                <a:ext cx="1941816" cy="2025137"/>
              </a:xfrm>
              <a:prstGeom prst="mathMinus">
                <a:avLst>
                  <a:gd name="adj1" fmla="val 1725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pic>
            <p:nvPicPr>
              <p:cNvPr id="69" name="Graphic 17" descr="Single gear">
                <a:extLst>
                  <a:ext uri="{FF2B5EF4-FFF2-40B4-BE49-F238E27FC236}">
                    <a16:creationId xmlns:a16="http://schemas.microsoft.com/office/drawing/2014/main" id="{54C8FD29-43CE-436D-99F7-2D91EB8DB3D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323157">
                <a:off x="3573363" y="1616730"/>
                <a:ext cx="5527560" cy="5527560"/>
              </a:xfrm>
              <a:custGeom>
                <a:avLst/>
                <a:gdLst>
                  <a:gd name="connsiteX0" fmla="*/ 2419575 w 4839148"/>
                  <a:gd name="connsiteY0" fmla="*/ 1265347 h 4839148"/>
                  <a:gd name="connsiteX1" fmla="*/ 1265347 w 4839148"/>
                  <a:gd name="connsiteY1" fmla="*/ 2419575 h 4839148"/>
                  <a:gd name="connsiteX2" fmla="*/ 2419575 w 4839148"/>
                  <a:gd name="connsiteY2" fmla="*/ 3573803 h 4839148"/>
                  <a:gd name="connsiteX3" fmla="*/ 3573803 w 4839148"/>
                  <a:gd name="connsiteY3" fmla="*/ 2419575 h 4839148"/>
                  <a:gd name="connsiteX4" fmla="*/ 2419575 w 4839148"/>
                  <a:gd name="connsiteY4" fmla="*/ 1265347 h 4839148"/>
                  <a:gd name="connsiteX5" fmla="*/ 0 w 4839148"/>
                  <a:gd name="connsiteY5" fmla="*/ 0 h 4839148"/>
                  <a:gd name="connsiteX6" fmla="*/ 4839148 w 4839148"/>
                  <a:gd name="connsiteY6" fmla="*/ 0 h 4839148"/>
                  <a:gd name="connsiteX7" fmla="*/ 4839148 w 4839148"/>
                  <a:gd name="connsiteY7" fmla="*/ 4839148 h 4839148"/>
                  <a:gd name="connsiteX8" fmla="*/ 0 w 4839148"/>
                  <a:gd name="connsiteY8" fmla="*/ 4839148 h 483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148" h="4839148">
                    <a:moveTo>
                      <a:pt x="2419575" y="1265347"/>
                    </a:moveTo>
                    <a:cubicBezTo>
                      <a:pt x="1782112" y="1265347"/>
                      <a:pt x="1265347" y="1782112"/>
                      <a:pt x="1265347" y="2419575"/>
                    </a:cubicBezTo>
                    <a:cubicBezTo>
                      <a:pt x="1265347" y="3057038"/>
                      <a:pt x="1782112" y="3573803"/>
                      <a:pt x="2419575" y="3573803"/>
                    </a:cubicBezTo>
                    <a:cubicBezTo>
                      <a:pt x="3057038" y="3573803"/>
                      <a:pt x="3573803" y="3057038"/>
                      <a:pt x="3573803" y="2419575"/>
                    </a:cubicBezTo>
                    <a:cubicBezTo>
                      <a:pt x="3573803" y="1782112"/>
                      <a:pt x="3057038" y="1265347"/>
                      <a:pt x="2419575" y="1265347"/>
                    </a:cubicBezTo>
                    <a:close/>
                    <a:moveTo>
                      <a:pt x="0" y="0"/>
                    </a:moveTo>
                    <a:lnTo>
                      <a:pt x="4839148" y="0"/>
                    </a:lnTo>
                    <a:lnTo>
                      <a:pt x="4839148" y="4839148"/>
                    </a:lnTo>
                    <a:lnTo>
                      <a:pt x="0" y="4839148"/>
                    </a:lnTo>
                    <a:close/>
                  </a:path>
                </a:pathLst>
              </a:custGeom>
            </p:spPr>
          </p:pic>
          <p:sp>
            <p:nvSpPr>
              <p:cNvPr id="70" name="Freeform: Shape 18">
                <a:extLst>
                  <a:ext uri="{FF2B5EF4-FFF2-40B4-BE49-F238E27FC236}">
                    <a16:creationId xmlns:a16="http://schemas.microsoft.com/office/drawing/2014/main" id="{7188335B-8188-461D-ACE3-6D4FA60E570A}"/>
                  </a:ext>
                </a:extLst>
              </p:cNvPr>
              <p:cNvSpPr/>
              <p:nvPr/>
            </p:nvSpPr>
            <p:spPr>
              <a:xfrm>
                <a:off x="5682164" y="3324634"/>
                <a:ext cx="1393572" cy="2142971"/>
              </a:xfrm>
              <a:custGeom>
                <a:avLst/>
                <a:gdLst>
                  <a:gd name="connsiteX0" fmla="*/ 1155668 w 2395947"/>
                  <a:gd name="connsiteY0" fmla="*/ 3192771 h 3684377"/>
                  <a:gd name="connsiteX1" fmla="*/ 1401471 w 2395947"/>
                  <a:gd name="connsiteY1" fmla="*/ 3438574 h 3684377"/>
                  <a:gd name="connsiteX2" fmla="*/ 1155668 w 2395947"/>
                  <a:gd name="connsiteY2" fmla="*/ 3684377 h 3684377"/>
                  <a:gd name="connsiteX3" fmla="*/ 909865 w 2395947"/>
                  <a:gd name="connsiteY3" fmla="*/ 3438574 h 3684377"/>
                  <a:gd name="connsiteX4" fmla="*/ 1155668 w 2395947"/>
                  <a:gd name="connsiteY4" fmla="*/ 3192771 h 3684377"/>
                  <a:gd name="connsiteX5" fmla="*/ 1209063 w 2395947"/>
                  <a:gd name="connsiteY5" fmla="*/ 51 h 3684377"/>
                  <a:gd name="connsiteX6" fmla="*/ 2052885 w 2395947"/>
                  <a:gd name="connsiteY6" fmla="*/ 358780 h 3684377"/>
                  <a:gd name="connsiteX7" fmla="*/ 2052884 w 2395947"/>
                  <a:gd name="connsiteY7" fmla="*/ 358781 h 3684377"/>
                  <a:gd name="connsiteX8" fmla="*/ 2037166 w 2395947"/>
                  <a:gd name="connsiteY8" fmla="*/ 2052936 h 3684377"/>
                  <a:gd name="connsiteX9" fmla="*/ 1817316 w 2395947"/>
                  <a:gd name="connsiteY9" fmla="*/ 2268744 h 3684377"/>
                  <a:gd name="connsiteX10" fmla="*/ 1817316 w 2395947"/>
                  <a:gd name="connsiteY10" fmla="*/ 2283179 h 3684377"/>
                  <a:gd name="connsiteX11" fmla="*/ 1807819 w 2395947"/>
                  <a:gd name="connsiteY11" fmla="*/ 2288334 h 3684377"/>
                  <a:gd name="connsiteX12" fmla="*/ 1760070 w 2395947"/>
                  <a:gd name="connsiteY12" fmla="*/ 2324938 h 3684377"/>
                  <a:gd name="connsiteX13" fmla="*/ 1673943 w 2395947"/>
                  <a:gd name="connsiteY13" fmla="*/ 2409482 h 3684377"/>
                  <a:gd name="connsiteX14" fmla="*/ 1673943 w 2395947"/>
                  <a:gd name="connsiteY14" fmla="*/ 2400482 h 3684377"/>
                  <a:gd name="connsiteX15" fmla="*/ 1646226 w 2395947"/>
                  <a:gd name="connsiteY15" fmla="*/ 2427546 h 3684377"/>
                  <a:gd name="connsiteX16" fmla="*/ 1655540 w 2395947"/>
                  <a:gd name="connsiteY16" fmla="*/ 2427546 h 3684377"/>
                  <a:gd name="connsiteX17" fmla="*/ 1604375 w 2395947"/>
                  <a:gd name="connsiteY17" fmla="*/ 2477770 h 3684377"/>
                  <a:gd name="connsiteX18" fmla="*/ 1569740 w 2395947"/>
                  <a:gd name="connsiteY18" fmla="*/ 2520779 h 3684377"/>
                  <a:gd name="connsiteX19" fmla="*/ 1398426 w 2395947"/>
                  <a:gd name="connsiteY19" fmla="*/ 3058309 h 3684377"/>
                  <a:gd name="connsiteX20" fmla="*/ 1399151 w 2395947"/>
                  <a:gd name="connsiteY20" fmla="*/ 3072664 h 3684377"/>
                  <a:gd name="connsiteX21" fmla="*/ 937902 w 2395947"/>
                  <a:gd name="connsiteY21" fmla="*/ 3072664 h 3684377"/>
                  <a:gd name="connsiteX22" fmla="*/ 937177 w 2395947"/>
                  <a:gd name="connsiteY22" fmla="*/ 3058309 h 3684377"/>
                  <a:gd name="connsiteX23" fmla="*/ 1606319 w 2395947"/>
                  <a:gd name="connsiteY23" fmla="*/ 1869709 h 3684377"/>
                  <a:gd name="connsiteX24" fmla="*/ 1673942 w 2395947"/>
                  <a:gd name="connsiteY24" fmla="*/ 1835091 h 3684377"/>
                  <a:gd name="connsiteX25" fmla="*/ 1673942 w 2395947"/>
                  <a:gd name="connsiteY25" fmla="*/ 1831056 h 3684377"/>
                  <a:gd name="connsiteX26" fmla="*/ 1770053 w 2395947"/>
                  <a:gd name="connsiteY26" fmla="*/ 1751757 h 3684377"/>
                  <a:gd name="connsiteX27" fmla="*/ 2001957 w 2395947"/>
                  <a:gd name="connsiteY27" fmla="*/ 1191891 h 3684377"/>
                  <a:gd name="connsiteX28" fmla="*/ 1210188 w 2395947"/>
                  <a:gd name="connsiteY28" fmla="*/ 400123 h 3684377"/>
                  <a:gd name="connsiteX29" fmla="*/ 418419 w 2395947"/>
                  <a:gd name="connsiteY29" fmla="*/ 1191892 h 3684377"/>
                  <a:gd name="connsiteX30" fmla="*/ 418502 w 2395947"/>
                  <a:gd name="connsiteY30" fmla="*/ 1193549 h 3684377"/>
                  <a:gd name="connsiteX31" fmla="*/ 256 w 2395947"/>
                  <a:gd name="connsiteY31" fmla="*/ 1193548 h 3684377"/>
                  <a:gd name="connsiteX32" fmla="*/ 0 w 2395947"/>
                  <a:gd name="connsiteY32" fmla="*/ 1186885 h 3684377"/>
                  <a:gd name="connsiteX33" fmla="*/ 358730 w 2395947"/>
                  <a:gd name="connsiteY33" fmla="*/ 343062 h 3684377"/>
                  <a:gd name="connsiteX34" fmla="*/ 1209063 w 2395947"/>
                  <a:gd name="connsiteY34" fmla="*/ 51 h 3684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95947" h="3684377">
                    <a:moveTo>
                      <a:pt x="1155668" y="3192771"/>
                    </a:moveTo>
                    <a:cubicBezTo>
                      <a:pt x="1291421" y="3192771"/>
                      <a:pt x="1401471" y="3302821"/>
                      <a:pt x="1401471" y="3438574"/>
                    </a:cubicBezTo>
                    <a:cubicBezTo>
                      <a:pt x="1401471" y="3574327"/>
                      <a:pt x="1291421" y="3684377"/>
                      <a:pt x="1155668" y="3684377"/>
                    </a:cubicBezTo>
                    <a:cubicBezTo>
                      <a:pt x="1019915" y="3684377"/>
                      <a:pt x="909865" y="3574327"/>
                      <a:pt x="909865" y="3438574"/>
                    </a:cubicBezTo>
                    <a:cubicBezTo>
                      <a:pt x="909865" y="3302821"/>
                      <a:pt x="1019915" y="3192771"/>
                      <a:pt x="1155668" y="3192771"/>
                    </a:cubicBezTo>
                    <a:close/>
                    <a:moveTo>
                      <a:pt x="1209063" y="51"/>
                    </a:moveTo>
                    <a:cubicBezTo>
                      <a:pt x="1515644" y="2895"/>
                      <a:pt x="1821141" y="122696"/>
                      <a:pt x="2052885" y="358780"/>
                    </a:cubicBezTo>
                    <a:lnTo>
                      <a:pt x="2052884" y="358781"/>
                    </a:lnTo>
                    <a:cubicBezTo>
                      <a:pt x="2516371" y="830949"/>
                      <a:pt x="2509334" y="1589448"/>
                      <a:pt x="2037166" y="2052936"/>
                    </a:cubicBezTo>
                    <a:lnTo>
                      <a:pt x="1817316" y="2268744"/>
                    </a:lnTo>
                    <a:lnTo>
                      <a:pt x="1817316" y="2283179"/>
                    </a:lnTo>
                    <a:lnTo>
                      <a:pt x="1807819" y="2288334"/>
                    </a:lnTo>
                    <a:lnTo>
                      <a:pt x="1760070" y="2324938"/>
                    </a:lnTo>
                    <a:lnTo>
                      <a:pt x="1673943" y="2409482"/>
                    </a:lnTo>
                    <a:lnTo>
                      <a:pt x="1673943" y="2400482"/>
                    </a:lnTo>
                    <a:lnTo>
                      <a:pt x="1646226" y="2427546"/>
                    </a:lnTo>
                    <a:lnTo>
                      <a:pt x="1655540" y="2427546"/>
                    </a:lnTo>
                    <a:lnTo>
                      <a:pt x="1604375" y="2477770"/>
                    </a:lnTo>
                    <a:lnTo>
                      <a:pt x="1569740" y="2520779"/>
                    </a:lnTo>
                    <a:cubicBezTo>
                      <a:pt x="1461862" y="2672479"/>
                      <a:pt x="1398426" y="2857986"/>
                      <a:pt x="1398426" y="3058309"/>
                    </a:cubicBezTo>
                    <a:lnTo>
                      <a:pt x="1399151" y="3072664"/>
                    </a:lnTo>
                    <a:lnTo>
                      <a:pt x="937902" y="3072664"/>
                    </a:lnTo>
                    <a:lnTo>
                      <a:pt x="937177" y="3058309"/>
                    </a:lnTo>
                    <a:cubicBezTo>
                      <a:pt x="937177" y="2554592"/>
                      <a:pt x="1205153" y="2113463"/>
                      <a:pt x="1606319" y="1869709"/>
                    </a:cubicBezTo>
                    <a:lnTo>
                      <a:pt x="1673942" y="1835091"/>
                    </a:lnTo>
                    <a:lnTo>
                      <a:pt x="1673942" y="1831056"/>
                    </a:lnTo>
                    <a:lnTo>
                      <a:pt x="1770053" y="1751757"/>
                    </a:lnTo>
                    <a:cubicBezTo>
                      <a:pt x="1913335" y="1608475"/>
                      <a:pt x="2001957" y="1410533"/>
                      <a:pt x="2001957" y="1191891"/>
                    </a:cubicBezTo>
                    <a:cubicBezTo>
                      <a:pt x="2001957" y="754610"/>
                      <a:pt x="1647470" y="400123"/>
                      <a:pt x="1210188" y="400123"/>
                    </a:cubicBezTo>
                    <a:cubicBezTo>
                      <a:pt x="772906" y="400123"/>
                      <a:pt x="418419" y="754609"/>
                      <a:pt x="418419" y="1191892"/>
                    </a:cubicBezTo>
                    <a:lnTo>
                      <a:pt x="418502" y="1193549"/>
                    </a:lnTo>
                    <a:lnTo>
                      <a:pt x="256" y="1193548"/>
                    </a:lnTo>
                    <a:lnTo>
                      <a:pt x="0" y="1186885"/>
                    </a:lnTo>
                    <a:cubicBezTo>
                      <a:pt x="2844" y="880303"/>
                      <a:pt x="122645" y="574807"/>
                      <a:pt x="358730" y="343062"/>
                    </a:cubicBezTo>
                    <a:cubicBezTo>
                      <a:pt x="594814" y="111318"/>
                      <a:pt x="902481" y="-2794"/>
                      <a:pt x="1209063" y="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sp>
            <p:nvSpPr>
              <p:cNvPr id="71" name="Plus Sign 19">
                <a:extLst>
                  <a:ext uri="{FF2B5EF4-FFF2-40B4-BE49-F238E27FC236}">
                    <a16:creationId xmlns:a16="http://schemas.microsoft.com/office/drawing/2014/main" id="{91CCD1B3-F4DA-4F4B-8B75-86AAFE88B3D8}"/>
                  </a:ext>
                </a:extLst>
              </p:cNvPr>
              <p:cNvSpPr/>
              <p:nvPr/>
            </p:nvSpPr>
            <p:spPr>
              <a:xfrm>
                <a:off x="2769426" y="967666"/>
                <a:ext cx="1941816" cy="1765628"/>
              </a:xfrm>
              <a:prstGeom prst="mathPlus">
                <a:avLst>
                  <a:gd name="adj1" fmla="val 1748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grpSp>
    </p:spTree>
    <p:extLst>
      <p:ext uri="{BB962C8B-B14F-4D97-AF65-F5344CB8AC3E}">
        <p14:creationId xmlns:p14="http://schemas.microsoft.com/office/powerpoint/2010/main" val="977030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mph" presetSubtype="2" fill="hold" nodeType="withEffect">
                                  <p:stCondLst>
                                    <p:cond delay="0"/>
                                  </p:stCondLst>
                                  <p:childTnLst>
                                    <p:animClr clrSpc="rgb" dir="cw">
                                      <p:cBhvr>
                                        <p:cTn id="6" dur="2000" fill="hold"/>
                                        <p:tgtEl>
                                          <p:spTgt spid="18"/>
                                        </p:tgtEl>
                                        <p:attrNameLst>
                                          <p:attrName>fillcolor</p:attrName>
                                        </p:attrNameLst>
                                      </p:cBhvr>
                                      <p:to>
                                        <a:srgbClr val="D8D8D8"/>
                                      </p:to>
                                    </p:animClr>
                                    <p:set>
                                      <p:cBhvr>
                                        <p:cTn id="7" dur="2000" fill="hold"/>
                                        <p:tgtEl>
                                          <p:spTgt spid="18"/>
                                        </p:tgtEl>
                                        <p:attrNameLst>
                                          <p:attrName>fill.type</p:attrName>
                                        </p:attrNameLst>
                                      </p:cBhvr>
                                      <p:to>
                                        <p:strVal val="solid"/>
                                      </p:to>
                                    </p:set>
                                    <p:set>
                                      <p:cBhvr>
                                        <p:cTn id="8" dur="2000" fill="hold"/>
                                        <p:tgtEl>
                                          <p:spTgt spid="18"/>
                                        </p:tgtEl>
                                        <p:attrNameLst>
                                          <p:attrName>fill.on</p:attrName>
                                        </p:attrNameLst>
                                      </p:cBhvr>
                                      <p:to>
                                        <p:strVal val="true"/>
                                      </p:to>
                                    </p:set>
                                  </p:childTnLst>
                                </p:cTn>
                              </p:par>
                              <p:par>
                                <p:cTn id="9" presetID="1" presetClass="emph" presetSubtype="2" fill="hold" nodeType="withEffect">
                                  <p:stCondLst>
                                    <p:cond delay="0"/>
                                  </p:stCondLst>
                                  <p:childTnLst>
                                    <p:animClr clrSpc="rgb" dir="cw">
                                      <p:cBhvr>
                                        <p:cTn id="10" dur="2000" fill="hold"/>
                                        <p:tgtEl>
                                          <p:spTgt spid="19"/>
                                        </p:tgtEl>
                                        <p:attrNameLst>
                                          <p:attrName>fillcolor</p:attrName>
                                        </p:attrNameLst>
                                      </p:cBhvr>
                                      <p:to>
                                        <a:srgbClr val="D8D8D8"/>
                                      </p:to>
                                    </p:animClr>
                                    <p:set>
                                      <p:cBhvr>
                                        <p:cTn id="11" dur="2000" fill="hold"/>
                                        <p:tgtEl>
                                          <p:spTgt spid="19"/>
                                        </p:tgtEl>
                                        <p:attrNameLst>
                                          <p:attrName>fill.type</p:attrName>
                                        </p:attrNameLst>
                                      </p:cBhvr>
                                      <p:to>
                                        <p:strVal val="solid"/>
                                      </p:to>
                                    </p:set>
                                    <p:set>
                                      <p:cBhvr>
                                        <p:cTn id="12" dur="2000" fill="hold"/>
                                        <p:tgtEl>
                                          <p:spTgt spid="19"/>
                                        </p:tgtEl>
                                        <p:attrNameLst>
                                          <p:attrName>fill.on</p:attrName>
                                        </p:attrNameLst>
                                      </p:cBhvr>
                                      <p:to>
                                        <p:strVal val="true"/>
                                      </p:to>
                                    </p:set>
                                  </p:childTnLst>
                                </p:cTn>
                              </p:par>
                              <p:par>
                                <p:cTn id="13" presetID="1" presetClass="emph" presetSubtype="2" fill="hold" nodeType="withEffect">
                                  <p:stCondLst>
                                    <p:cond delay="0"/>
                                  </p:stCondLst>
                                  <p:childTnLst>
                                    <p:animClr clrSpc="rgb" dir="cw">
                                      <p:cBhvr>
                                        <p:cTn id="14" dur="2000" fill="hold"/>
                                        <p:tgtEl>
                                          <p:spTgt spid="20"/>
                                        </p:tgtEl>
                                        <p:attrNameLst>
                                          <p:attrName>fillcolor</p:attrName>
                                        </p:attrNameLst>
                                      </p:cBhvr>
                                      <p:to>
                                        <a:srgbClr val="D8D8D8"/>
                                      </p:to>
                                    </p:animClr>
                                    <p:set>
                                      <p:cBhvr>
                                        <p:cTn id="15" dur="2000" fill="hold"/>
                                        <p:tgtEl>
                                          <p:spTgt spid="20"/>
                                        </p:tgtEl>
                                        <p:attrNameLst>
                                          <p:attrName>fill.type</p:attrName>
                                        </p:attrNameLst>
                                      </p:cBhvr>
                                      <p:to>
                                        <p:strVal val="solid"/>
                                      </p:to>
                                    </p:set>
                                    <p:set>
                                      <p:cBhvr>
                                        <p:cTn id="16" dur="2000" fill="hold"/>
                                        <p:tgtEl>
                                          <p:spTgt spid="20"/>
                                        </p:tgtEl>
                                        <p:attrNameLst>
                                          <p:attrName>fill.on</p:attrName>
                                        </p:attrNameLst>
                                      </p:cBhvr>
                                      <p:to>
                                        <p:strVal val="true"/>
                                      </p:to>
                                    </p:set>
                                  </p:childTnLst>
                                </p:cTn>
                              </p:par>
                              <p:par>
                                <p:cTn id="17" presetID="3" presetClass="emph" presetSubtype="2" fill="hold" grpId="0" nodeType="withEffect">
                                  <p:stCondLst>
                                    <p:cond delay="0"/>
                                  </p:stCondLst>
                                  <p:childTnLst>
                                    <p:animClr clrSpc="rgb" dir="cw">
                                      <p:cBhvr override="childStyle">
                                        <p:cTn id="18" dur="2000" fill="hold"/>
                                        <p:tgtEl>
                                          <p:spTgt spid="18"/>
                                        </p:tgtEl>
                                        <p:attrNameLst>
                                          <p:attrName>style.color</p:attrName>
                                        </p:attrNameLst>
                                      </p:cBhvr>
                                      <p:to>
                                        <a:srgbClr val="A5A5A5"/>
                                      </p:to>
                                    </p:animClr>
                                  </p:childTnLst>
                                </p:cTn>
                              </p:par>
                              <p:par>
                                <p:cTn id="19" presetID="3" presetClass="emph" presetSubtype="2" fill="hold" grpId="0" nodeType="withEffect">
                                  <p:stCondLst>
                                    <p:cond delay="0"/>
                                  </p:stCondLst>
                                  <p:childTnLst>
                                    <p:animClr clrSpc="rgb" dir="cw">
                                      <p:cBhvr override="childStyle">
                                        <p:cTn id="20" dur="2000" fill="hold"/>
                                        <p:tgtEl>
                                          <p:spTgt spid="19"/>
                                        </p:tgtEl>
                                        <p:attrNameLst>
                                          <p:attrName>style.color</p:attrName>
                                        </p:attrNameLst>
                                      </p:cBhvr>
                                      <p:to>
                                        <a:srgbClr val="A5A5A5"/>
                                      </p:to>
                                    </p:animClr>
                                  </p:childTnLst>
                                </p:cTn>
                              </p:par>
                              <p:par>
                                <p:cTn id="21" presetID="3" presetClass="emph" presetSubtype="2" fill="hold" grpId="0" nodeType="withEffect">
                                  <p:stCondLst>
                                    <p:cond delay="0"/>
                                  </p:stCondLst>
                                  <p:childTnLst>
                                    <p:animClr clrSpc="rgb" dir="cw">
                                      <p:cBhvr override="childStyle">
                                        <p:cTn id="22" dur="2000" fill="hold"/>
                                        <p:tgtEl>
                                          <p:spTgt spid="20"/>
                                        </p:tgtEl>
                                        <p:attrNameLst>
                                          <p:attrName>style.color</p:attrName>
                                        </p:attrNameLst>
                                      </p:cBhvr>
                                      <p:to>
                                        <a:srgbClr val="A5A5A5"/>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Shape 8">
            <a:extLst>
              <a:ext uri="{FF2B5EF4-FFF2-40B4-BE49-F238E27FC236}">
                <a16:creationId xmlns:a16="http://schemas.microsoft.com/office/drawing/2014/main" id="{CFA1A60B-B61D-499E-BF49-96AFA84AD981}"/>
              </a:ext>
            </a:extLst>
          </p:cNvPr>
          <p:cNvSpPr/>
          <p:nvPr/>
        </p:nvSpPr>
        <p:spPr>
          <a:xfrm>
            <a:off x="313296" y="1516099"/>
            <a:ext cx="11633973" cy="5153057"/>
          </a:xfrm>
          <a:custGeom>
            <a:avLst/>
            <a:gdLst>
              <a:gd name="connsiteX0" fmla="*/ 0 w 11633973"/>
              <a:gd name="connsiteY0" fmla="*/ 0 h 5153057"/>
              <a:gd name="connsiteX1" fmla="*/ 11633973 w 11633973"/>
              <a:gd name="connsiteY1" fmla="*/ 0 h 5153057"/>
              <a:gd name="connsiteX2" fmla="*/ 11633973 w 11633973"/>
              <a:gd name="connsiteY2" fmla="*/ 5153057 h 5153057"/>
              <a:gd name="connsiteX3" fmla="*/ 286771 w 11633973"/>
              <a:gd name="connsiteY3" fmla="*/ 5153057 h 5153057"/>
              <a:gd name="connsiteX4" fmla="*/ 308407 w 11633973"/>
              <a:gd name="connsiteY4" fmla="*/ 5045889 h 5153057"/>
              <a:gd name="connsiteX5" fmla="*/ 28146 w 11633973"/>
              <a:gd name="connsiteY5" fmla="*/ 4702020 h 5153057"/>
              <a:gd name="connsiteX6" fmla="*/ 0 w 11633973"/>
              <a:gd name="connsiteY6" fmla="*/ 4699183 h 5153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33973" h="5153057">
                <a:moveTo>
                  <a:pt x="0" y="0"/>
                </a:moveTo>
                <a:lnTo>
                  <a:pt x="11633973" y="0"/>
                </a:lnTo>
                <a:lnTo>
                  <a:pt x="11633973" y="5153057"/>
                </a:lnTo>
                <a:lnTo>
                  <a:pt x="286771" y="5153057"/>
                </a:lnTo>
                <a:lnTo>
                  <a:pt x="308407" y="5045889"/>
                </a:lnTo>
                <a:cubicBezTo>
                  <a:pt x="308407" y="4876269"/>
                  <a:pt x="188091" y="4734750"/>
                  <a:pt x="28146" y="4702020"/>
                </a:cubicBezTo>
                <a:lnTo>
                  <a:pt x="0" y="4699183"/>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7" name="Rectangle 16">
            <a:extLst>
              <a:ext uri="{FF2B5EF4-FFF2-40B4-BE49-F238E27FC236}">
                <a16:creationId xmlns:a16="http://schemas.microsoft.com/office/drawing/2014/main" id="{206B2B84-0C77-4CEC-8EFE-82B7AAECB717}"/>
              </a:ext>
            </a:extLst>
          </p:cNvPr>
          <p:cNvSpPr/>
          <p:nvPr/>
        </p:nvSpPr>
        <p:spPr>
          <a:xfrm>
            <a:off x="564698" y="3728940"/>
            <a:ext cx="11121334" cy="2574456"/>
          </a:xfrm>
          <a:prstGeom prst="rect">
            <a:avLst/>
          </a:prstGeom>
          <a:solidFill>
            <a:schemeClr val="accent2">
              <a:lumMod val="60000"/>
              <a:lumOff val="40000"/>
            </a:schemeClr>
          </a:solidFill>
          <a:ln>
            <a:no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8000" tIns="106680" rIns="106681" bIns="106680" numCol="1" spcCol="1270" anchor="ctr" anchorCtr="0">
            <a:noAutofit/>
          </a:bodyPr>
          <a:lstStyle/>
          <a:p>
            <a:pPr marL="1430338" lvl="0" indent="-1430338" algn="l" defTabSz="1244600">
              <a:lnSpc>
                <a:spcPct val="90000"/>
              </a:lnSpc>
              <a:spcBef>
                <a:spcPct val="0"/>
              </a:spcBef>
              <a:spcAft>
                <a:spcPct val="35000"/>
              </a:spcAft>
              <a:buNone/>
            </a:pPr>
            <a:endParaRPr lang="en-US" sz="2800" b="1" kern="1200" dirty="0">
              <a:latin typeface="Roboto Cn"/>
            </a:endParaRPr>
          </a:p>
        </p:txBody>
      </p:sp>
      <p:sp>
        <p:nvSpPr>
          <p:cNvPr id="2" name="Titre 1">
            <a:extLst>
              <a:ext uri="{FF2B5EF4-FFF2-40B4-BE49-F238E27FC236}">
                <a16:creationId xmlns:a16="http://schemas.microsoft.com/office/drawing/2014/main" id="{A23A01EE-8374-4AFD-A3D3-AAA39A2DB639}"/>
              </a:ext>
            </a:extLst>
          </p:cNvPr>
          <p:cNvSpPr>
            <a:spLocks noGrp="1"/>
          </p:cNvSpPr>
          <p:nvPr>
            <p:ph type="title"/>
          </p:nvPr>
        </p:nvSpPr>
        <p:spPr>
          <a:xfrm>
            <a:off x="0" y="40885"/>
            <a:ext cx="11353800" cy="702000"/>
          </a:xfrm>
        </p:spPr>
        <p:txBody>
          <a:bodyPr/>
          <a:lstStyle/>
          <a:p>
            <a:endParaRPr lang="en-GB" dirty="0"/>
          </a:p>
        </p:txBody>
      </p:sp>
      <p:sp>
        <p:nvSpPr>
          <p:cNvPr id="10" name="Rectangle 9">
            <a:extLst>
              <a:ext uri="{FF2B5EF4-FFF2-40B4-BE49-F238E27FC236}">
                <a16:creationId xmlns:a16="http://schemas.microsoft.com/office/drawing/2014/main" id="{9CF487AB-9B2F-44D0-A01A-DD8D272256A0}"/>
              </a:ext>
            </a:extLst>
          </p:cNvPr>
          <p:cNvSpPr/>
          <p:nvPr/>
        </p:nvSpPr>
        <p:spPr>
          <a:xfrm>
            <a:off x="1272958" y="1052933"/>
            <a:ext cx="10674310" cy="542113"/>
          </a:xfrm>
          <a:prstGeom prst="rect">
            <a:avLst/>
          </a:pr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8000" tIns="106680" rIns="106681" bIns="106680" numCol="1" spcCol="1270" anchor="ctr" anchorCtr="0">
            <a:noAutofit/>
          </a:bodyPr>
          <a:lstStyle/>
          <a:p>
            <a:pPr marL="1430338" lvl="0" indent="-1430338" algn="l" defTabSz="1244600">
              <a:lnSpc>
                <a:spcPct val="90000"/>
              </a:lnSpc>
              <a:spcBef>
                <a:spcPct val="0"/>
              </a:spcBef>
              <a:spcAft>
                <a:spcPct val="35000"/>
              </a:spcAft>
              <a:buNone/>
            </a:pPr>
            <a:r>
              <a:rPr lang="en-US" sz="2800" kern="1200" dirty="0">
                <a:latin typeface="Roboto Cn"/>
              </a:rPr>
              <a:t>Step 2 : 	</a:t>
            </a:r>
            <a:r>
              <a:rPr lang="en-US" sz="2800" b="1" kern="1200" dirty="0">
                <a:latin typeface="Roboto Cn"/>
              </a:rPr>
              <a:t>What happened during the response?</a:t>
            </a:r>
            <a:r>
              <a:rPr lang="en-AU" sz="2800" b="1" kern="1200" dirty="0">
                <a:latin typeface="Roboto Cn"/>
              </a:rPr>
              <a:t> </a:t>
            </a:r>
            <a:endParaRPr lang="en-US" sz="2800" kern="1200" dirty="0">
              <a:latin typeface="Roboto Cn"/>
            </a:endParaRPr>
          </a:p>
        </p:txBody>
      </p:sp>
      <p:sp>
        <p:nvSpPr>
          <p:cNvPr id="8" name="Rectangle 7">
            <a:extLst>
              <a:ext uri="{FF2B5EF4-FFF2-40B4-BE49-F238E27FC236}">
                <a16:creationId xmlns:a16="http://schemas.microsoft.com/office/drawing/2014/main" id="{08196E1F-720F-4D87-A916-6CA232C2BA66}"/>
              </a:ext>
            </a:extLst>
          </p:cNvPr>
          <p:cNvSpPr/>
          <p:nvPr/>
        </p:nvSpPr>
        <p:spPr>
          <a:xfrm>
            <a:off x="1272956" y="1052933"/>
            <a:ext cx="10674311" cy="542113"/>
          </a:xfrm>
          <a:prstGeom prst="rect">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8000" tIns="106680" rIns="106681" bIns="106680" numCol="1" spcCol="1270" anchor="ctr" anchorCtr="0">
            <a:noAutofit/>
          </a:bodyPr>
          <a:lstStyle/>
          <a:p>
            <a:pPr marL="1430338" lvl="0" indent="-1430338" algn="l" defTabSz="1244600">
              <a:lnSpc>
                <a:spcPct val="90000"/>
              </a:lnSpc>
              <a:spcBef>
                <a:spcPct val="0"/>
              </a:spcBef>
              <a:spcAft>
                <a:spcPct val="35000"/>
              </a:spcAft>
              <a:buNone/>
            </a:pPr>
            <a:r>
              <a:rPr lang="en-US" sz="2800" kern="1200" dirty="0">
                <a:latin typeface="Roboto Cn"/>
              </a:rPr>
              <a:t>Step 1 : 	</a:t>
            </a:r>
            <a:r>
              <a:rPr lang="en-US" sz="2800" b="1" kern="1200" dirty="0">
                <a:latin typeface="Roboto Cn"/>
              </a:rPr>
              <a:t>What went well? What went less well? Why?</a:t>
            </a:r>
          </a:p>
        </p:txBody>
      </p:sp>
      <p:sp>
        <p:nvSpPr>
          <p:cNvPr id="4" name="Callout: Down Arrow 3">
            <a:extLst>
              <a:ext uri="{FF2B5EF4-FFF2-40B4-BE49-F238E27FC236}">
                <a16:creationId xmlns:a16="http://schemas.microsoft.com/office/drawing/2014/main" id="{740F89CC-90CB-4139-9B9F-8DBD4667624E}"/>
              </a:ext>
            </a:extLst>
          </p:cNvPr>
          <p:cNvSpPr/>
          <p:nvPr/>
        </p:nvSpPr>
        <p:spPr>
          <a:xfrm>
            <a:off x="1288304" y="1875275"/>
            <a:ext cx="3016488" cy="1932710"/>
          </a:xfrm>
          <a:prstGeom prst="downArrowCallout">
            <a:avLst>
              <a:gd name="adj1" fmla="val 22849"/>
              <a:gd name="adj2" fmla="val 19624"/>
              <a:gd name="adj3" fmla="val 12455"/>
              <a:gd name="adj4" fmla="val 64977"/>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1" name="Group 30">
            <a:extLst>
              <a:ext uri="{FF2B5EF4-FFF2-40B4-BE49-F238E27FC236}">
                <a16:creationId xmlns:a16="http://schemas.microsoft.com/office/drawing/2014/main" id="{3D1FBAD4-8E24-4BB3-ABD6-75B68FDD97AD}"/>
              </a:ext>
            </a:extLst>
          </p:cNvPr>
          <p:cNvGrpSpPr/>
          <p:nvPr/>
        </p:nvGrpSpPr>
        <p:grpSpPr>
          <a:xfrm>
            <a:off x="4480308" y="4753560"/>
            <a:ext cx="1102846" cy="1102846"/>
            <a:chOff x="4763772" y="5448504"/>
            <a:chExt cx="1102846" cy="1102846"/>
          </a:xfrm>
          <a:effectLst>
            <a:outerShdw blurRad="76200" dist="76200" dir="2700000" algn="tl" rotWithShape="0">
              <a:prstClr val="black">
                <a:alpha val="48000"/>
              </a:prstClr>
            </a:outerShdw>
          </a:effectLst>
        </p:grpSpPr>
        <p:pic>
          <p:nvPicPr>
            <p:cNvPr id="27" name="Graphic 26" descr="Single gear">
              <a:extLst>
                <a:ext uri="{FF2B5EF4-FFF2-40B4-BE49-F238E27FC236}">
                  <a16:creationId xmlns:a16="http://schemas.microsoft.com/office/drawing/2014/main" id="{B5C04891-C4A4-431D-926F-B124438591F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20173410">
              <a:off x="4763772" y="5448504"/>
              <a:ext cx="1102846" cy="1102846"/>
            </a:xfrm>
            <a:custGeom>
              <a:avLst/>
              <a:gdLst>
                <a:gd name="connsiteX0" fmla="*/ 2419575 w 4839148"/>
                <a:gd name="connsiteY0" fmla="*/ 1265347 h 4839148"/>
                <a:gd name="connsiteX1" fmla="*/ 1265347 w 4839148"/>
                <a:gd name="connsiteY1" fmla="*/ 2419575 h 4839148"/>
                <a:gd name="connsiteX2" fmla="*/ 2419575 w 4839148"/>
                <a:gd name="connsiteY2" fmla="*/ 3573803 h 4839148"/>
                <a:gd name="connsiteX3" fmla="*/ 3573803 w 4839148"/>
                <a:gd name="connsiteY3" fmla="*/ 2419575 h 4839148"/>
                <a:gd name="connsiteX4" fmla="*/ 2419575 w 4839148"/>
                <a:gd name="connsiteY4" fmla="*/ 1265347 h 4839148"/>
                <a:gd name="connsiteX5" fmla="*/ 0 w 4839148"/>
                <a:gd name="connsiteY5" fmla="*/ 0 h 4839148"/>
                <a:gd name="connsiteX6" fmla="*/ 4839148 w 4839148"/>
                <a:gd name="connsiteY6" fmla="*/ 0 h 4839148"/>
                <a:gd name="connsiteX7" fmla="*/ 4839148 w 4839148"/>
                <a:gd name="connsiteY7" fmla="*/ 4839148 h 4839148"/>
                <a:gd name="connsiteX8" fmla="*/ 0 w 4839148"/>
                <a:gd name="connsiteY8" fmla="*/ 4839148 h 483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148" h="4839148">
                  <a:moveTo>
                    <a:pt x="2419575" y="1265347"/>
                  </a:moveTo>
                  <a:cubicBezTo>
                    <a:pt x="1782112" y="1265347"/>
                    <a:pt x="1265347" y="1782112"/>
                    <a:pt x="1265347" y="2419575"/>
                  </a:cubicBezTo>
                  <a:cubicBezTo>
                    <a:pt x="1265347" y="3057038"/>
                    <a:pt x="1782112" y="3573803"/>
                    <a:pt x="2419575" y="3573803"/>
                  </a:cubicBezTo>
                  <a:cubicBezTo>
                    <a:pt x="3057038" y="3573803"/>
                    <a:pt x="3573803" y="3057038"/>
                    <a:pt x="3573803" y="2419575"/>
                  </a:cubicBezTo>
                  <a:cubicBezTo>
                    <a:pt x="3573803" y="1782112"/>
                    <a:pt x="3057038" y="1265347"/>
                    <a:pt x="2419575" y="1265347"/>
                  </a:cubicBezTo>
                  <a:close/>
                  <a:moveTo>
                    <a:pt x="0" y="0"/>
                  </a:moveTo>
                  <a:lnTo>
                    <a:pt x="4839148" y="0"/>
                  </a:lnTo>
                  <a:lnTo>
                    <a:pt x="4839148" y="4839148"/>
                  </a:lnTo>
                  <a:lnTo>
                    <a:pt x="0" y="4839148"/>
                  </a:lnTo>
                  <a:close/>
                </a:path>
              </a:pathLst>
            </a:custGeom>
          </p:spPr>
        </p:pic>
        <p:sp>
          <p:nvSpPr>
            <p:cNvPr id="28" name="Minus Sign 27">
              <a:extLst>
                <a:ext uri="{FF2B5EF4-FFF2-40B4-BE49-F238E27FC236}">
                  <a16:creationId xmlns:a16="http://schemas.microsoft.com/office/drawing/2014/main" id="{3AEFF564-FC71-4AF7-A6C6-F1EDB238B36E}"/>
                </a:ext>
              </a:extLst>
            </p:cNvPr>
            <p:cNvSpPr/>
            <p:nvPr/>
          </p:nvSpPr>
          <p:spPr>
            <a:xfrm>
              <a:off x="5093925" y="5769162"/>
              <a:ext cx="442541" cy="461530"/>
            </a:xfrm>
            <a:prstGeom prst="mathMinus">
              <a:avLst>
                <a:gd name="adj1" fmla="val 17254"/>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 name="Group 6">
            <a:extLst>
              <a:ext uri="{FF2B5EF4-FFF2-40B4-BE49-F238E27FC236}">
                <a16:creationId xmlns:a16="http://schemas.microsoft.com/office/drawing/2014/main" id="{BD37741C-7CF0-4EB1-9B55-4B5C01682BBC}"/>
              </a:ext>
            </a:extLst>
          </p:cNvPr>
          <p:cNvGrpSpPr/>
          <p:nvPr/>
        </p:nvGrpSpPr>
        <p:grpSpPr>
          <a:xfrm>
            <a:off x="641331" y="3763711"/>
            <a:ext cx="1105273" cy="1105273"/>
            <a:chOff x="805923" y="4129471"/>
            <a:chExt cx="1105273" cy="1105273"/>
          </a:xfrm>
          <a:effectLst>
            <a:outerShdw blurRad="76200" dist="76200" dir="2700000" algn="tl" rotWithShape="0">
              <a:prstClr val="black">
                <a:alpha val="48000"/>
              </a:prstClr>
            </a:outerShdw>
          </a:effectLst>
        </p:grpSpPr>
        <p:pic>
          <p:nvPicPr>
            <p:cNvPr id="25" name="Graphic 24" descr="Single gear">
              <a:extLst>
                <a:ext uri="{FF2B5EF4-FFF2-40B4-BE49-F238E27FC236}">
                  <a16:creationId xmlns:a16="http://schemas.microsoft.com/office/drawing/2014/main" id="{DF0211B9-B46F-44F2-B0D1-59D818CC70D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805923" y="4129471"/>
              <a:ext cx="1105273" cy="1105273"/>
            </a:xfrm>
            <a:custGeom>
              <a:avLst/>
              <a:gdLst>
                <a:gd name="connsiteX0" fmla="*/ 2419575 w 4839148"/>
                <a:gd name="connsiteY0" fmla="*/ 1265347 h 4839148"/>
                <a:gd name="connsiteX1" fmla="*/ 1265347 w 4839148"/>
                <a:gd name="connsiteY1" fmla="*/ 2419575 h 4839148"/>
                <a:gd name="connsiteX2" fmla="*/ 2419575 w 4839148"/>
                <a:gd name="connsiteY2" fmla="*/ 3573803 h 4839148"/>
                <a:gd name="connsiteX3" fmla="*/ 3573803 w 4839148"/>
                <a:gd name="connsiteY3" fmla="*/ 2419575 h 4839148"/>
                <a:gd name="connsiteX4" fmla="*/ 2419575 w 4839148"/>
                <a:gd name="connsiteY4" fmla="*/ 1265347 h 4839148"/>
                <a:gd name="connsiteX5" fmla="*/ 0 w 4839148"/>
                <a:gd name="connsiteY5" fmla="*/ 0 h 4839148"/>
                <a:gd name="connsiteX6" fmla="*/ 4839148 w 4839148"/>
                <a:gd name="connsiteY6" fmla="*/ 0 h 4839148"/>
                <a:gd name="connsiteX7" fmla="*/ 4839148 w 4839148"/>
                <a:gd name="connsiteY7" fmla="*/ 4839148 h 4839148"/>
                <a:gd name="connsiteX8" fmla="*/ 0 w 4839148"/>
                <a:gd name="connsiteY8" fmla="*/ 4839148 h 483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148" h="4839148">
                  <a:moveTo>
                    <a:pt x="2419575" y="1265347"/>
                  </a:moveTo>
                  <a:cubicBezTo>
                    <a:pt x="1782112" y="1265347"/>
                    <a:pt x="1265347" y="1782112"/>
                    <a:pt x="1265347" y="2419575"/>
                  </a:cubicBezTo>
                  <a:cubicBezTo>
                    <a:pt x="1265347" y="3057038"/>
                    <a:pt x="1782112" y="3573803"/>
                    <a:pt x="2419575" y="3573803"/>
                  </a:cubicBezTo>
                  <a:cubicBezTo>
                    <a:pt x="3057038" y="3573803"/>
                    <a:pt x="3573803" y="3057038"/>
                    <a:pt x="3573803" y="2419575"/>
                  </a:cubicBezTo>
                  <a:cubicBezTo>
                    <a:pt x="3573803" y="1782112"/>
                    <a:pt x="3057038" y="1265347"/>
                    <a:pt x="2419575" y="1265347"/>
                  </a:cubicBezTo>
                  <a:close/>
                  <a:moveTo>
                    <a:pt x="0" y="0"/>
                  </a:moveTo>
                  <a:lnTo>
                    <a:pt x="4839148" y="0"/>
                  </a:lnTo>
                  <a:lnTo>
                    <a:pt x="4839148" y="4839148"/>
                  </a:lnTo>
                  <a:lnTo>
                    <a:pt x="0" y="4839148"/>
                  </a:lnTo>
                  <a:close/>
                </a:path>
              </a:pathLst>
            </a:custGeom>
          </p:spPr>
        </p:pic>
        <p:sp>
          <p:nvSpPr>
            <p:cNvPr id="29" name="Plus Sign 28">
              <a:extLst>
                <a:ext uri="{FF2B5EF4-FFF2-40B4-BE49-F238E27FC236}">
                  <a16:creationId xmlns:a16="http://schemas.microsoft.com/office/drawing/2014/main" id="{BE408AC7-FEE6-4392-81E5-E76392819EE5}"/>
                </a:ext>
              </a:extLst>
            </p:cNvPr>
            <p:cNvSpPr/>
            <p:nvPr/>
          </p:nvSpPr>
          <p:spPr>
            <a:xfrm>
              <a:off x="1136802" y="4480470"/>
              <a:ext cx="443515" cy="403273"/>
            </a:xfrm>
            <a:prstGeom prst="mathPlus">
              <a:avLst>
                <a:gd name="adj1" fmla="val 1748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TextBox 5">
            <a:extLst>
              <a:ext uri="{FF2B5EF4-FFF2-40B4-BE49-F238E27FC236}">
                <a16:creationId xmlns:a16="http://schemas.microsoft.com/office/drawing/2014/main" id="{C08ADAAC-4C1F-49DB-929E-536C26FC4D9E}"/>
              </a:ext>
            </a:extLst>
          </p:cNvPr>
          <p:cNvSpPr txBox="1"/>
          <p:nvPr/>
        </p:nvSpPr>
        <p:spPr>
          <a:xfrm flipH="1">
            <a:off x="1668187" y="3993182"/>
            <a:ext cx="3219354" cy="646331"/>
          </a:xfrm>
          <a:prstGeom prst="rect">
            <a:avLst/>
          </a:prstGeom>
          <a:noFill/>
        </p:spPr>
        <p:txBody>
          <a:bodyPr wrap="square" rtlCol="0">
            <a:spAutoFit/>
          </a:bodyPr>
          <a:lstStyle/>
          <a:p>
            <a:r>
              <a:rPr lang="en-GB" sz="3600" b="1" dirty="0">
                <a:latin typeface="Roboto Cn"/>
                <a:ea typeface="Roboto" pitchFamily="2" charset="0"/>
              </a:rPr>
              <a:t>STRENGTHS</a:t>
            </a:r>
            <a:endParaRPr lang="en-US" sz="2800" b="1" dirty="0">
              <a:latin typeface="Roboto Cn"/>
              <a:ea typeface="Roboto" pitchFamily="2" charset="0"/>
            </a:endParaRPr>
          </a:p>
        </p:txBody>
      </p:sp>
      <p:sp>
        <p:nvSpPr>
          <p:cNvPr id="30" name="TextBox 29">
            <a:extLst>
              <a:ext uri="{FF2B5EF4-FFF2-40B4-BE49-F238E27FC236}">
                <a16:creationId xmlns:a16="http://schemas.microsoft.com/office/drawing/2014/main" id="{DA642B1E-D53B-45D1-B5C1-F39ADFFF0825}"/>
              </a:ext>
            </a:extLst>
          </p:cNvPr>
          <p:cNvSpPr txBox="1"/>
          <p:nvPr/>
        </p:nvSpPr>
        <p:spPr>
          <a:xfrm flipH="1">
            <a:off x="917346" y="4959521"/>
            <a:ext cx="3728803" cy="646331"/>
          </a:xfrm>
          <a:prstGeom prst="rect">
            <a:avLst/>
          </a:prstGeom>
          <a:noFill/>
        </p:spPr>
        <p:txBody>
          <a:bodyPr wrap="square" rtlCol="0">
            <a:spAutoFit/>
          </a:bodyPr>
          <a:lstStyle/>
          <a:p>
            <a:pPr algn="r"/>
            <a:r>
              <a:rPr lang="en-GB" sz="3600" b="1" dirty="0">
                <a:latin typeface="Roboto Cn"/>
                <a:ea typeface="Roboto" pitchFamily="2" charset="0"/>
              </a:rPr>
              <a:t>CHALLENGES</a:t>
            </a:r>
            <a:endParaRPr lang="en-US" sz="2800" b="1" dirty="0">
              <a:latin typeface="Roboto Cn"/>
              <a:ea typeface="Roboto" pitchFamily="2" charset="0"/>
            </a:endParaRPr>
          </a:p>
        </p:txBody>
      </p:sp>
      <p:sp>
        <p:nvSpPr>
          <p:cNvPr id="32" name="TextBox 31">
            <a:extLst>
              <a:ext uri="{FF2B5EF4-FFF2-40B4-BE49-F238E27FC236}">
                <a16:creationId xmlns:a16="http://schemas.microsoft.com/office/drawing/2014/main" id="{DC6F8CE0-B0D7-4A3F-9B29-1C6BDE6B41A9}"/>
              </a:ext>
            </a:extLst>
          </p:cNvPr>
          <p:cNvSpPr txBox="1"/>
          <p:nvPr/>
        </p:nvSpPr>
        <p:spPr>
          <a:xfrm>
            <a:off x="570107" y="5731517"/>
            <a:ext cx="5057740" cy="523220"/>
          </a:xfrm>
          <a:prstGeom prst="rect">
            <a:avLst/>
          </a:prstGeom>
          <a:noFill/>
        </p:spPr>
        <p:txBody>
          <a:bodyPr wrap="square" rtlCol="0">
            <a:spAutoFit/>
          </a:bodyPr>
          <a:lstStyle/>
          <a:p>
            <a:pPr algn="ctr"/>
            <a:r>
              <a:rPr lang="en-US" sz="2800" b="1" i="1" dirty="0">
                <a:latin typeface="Roboto Cn"/>
              </a:rPr>
              <a:t>of the response</a:t>
            </a:r>
          </a:p>
        </p:txBody>
      </p:sp>
      <p:sp>
        <p:nvSpPr>
          <p:cNvPr id="34" name="TextBox 33">
            <a:extLst>
              <a:ext uri="{FF2B5EF4-FFF2-40B4-BE49-F238E27FC236}">
                <a16:creationId xmlns:a16="http://schemas.microsoft.com/office/drawing/2014/main" id="{855E1502-6690-4EB9-ACE0-56BC619BC03B}"/>
              </a:ext>
            </a:extLst>
          </p:cNvPr>
          <p:cNvSpPr txBox="1"/>
          <p:nvPr/>
        </p:nvSpPr>
        <p:spPr>
          <a:xfrm>
            <a:off x="619160" y="4575988"/>
            <a:ext cx="5057740" cy="523220"/>
          </a:xfrm>
          <a:prstGeom prst="rect">
            <a:avLst/>
          </a:prstGeom>
          <a:noFill/>
        </p:spPr>
        <p:txBody>
          <a:bodyPr wrap="square" rtlCol="0">
            <a:spAutoFit/>
          </a:bodyPr>
          <a:lstStyle/>
          <a:p>
            <a:pPr algn="ctr"/>
            <a:r>
              <a:rPr lang="en-US" sz="2800" b="1" i="1" dirty="0">
                <a:latin typeface="Roboto Cn"/>
              </a:rPr>
              <a:t>&amp;</a:t>
            </a:r>
          </a:p>
        </p:txBody>
      </p:sp>
      <p:grpSp>
        <p:nvGrpSpPr>
          <p:cNvPr id="5" name="Group 4">
            <a:extLst>
              <a:ext uri="{FF2B5EF4-FFF2-40B4-BE49-F238E27FC236}">
                <a16:creationId xmlns:a16="http://schemas.microsoft.com/office/drawing/2014/main" id="{7CB523F2-9B6F-4255-9D40-76CEE426B0C8}"/>
              </a:ext>
            </a:extLst>
          </p:cNvPr>
          <p:cNvGrpSpPr/>
          <p:nvPr/>
        </p:nvGrpSpPr>
        <p:grpSpPr>
          <a:xfrm>
            <a:off x="5746486" y="4106286"/>
            <a:ext cx="5949440" cy="1706470"/>
            <a:chOff x="5746486" y="4106286"/>
            <a:chExt cx="5949440" cy="1706470"/>
          </a:xfrm>
        </p:grpSpPr>
        <p:sp>
          <p:nvSpPr>
            <p:cNvPr id="3" name="Arrow: Right 2">
              <a:extLst>
                <a:ext uri="{FF2B5EF4-FFF2-40B4-BE49-F238E27FC236}">
                  <a16:creationId xmlns:a16="http://schemas.microsoft.com/office/drawing/2014/main" id="{93229A4B-E486-4D3F-918C-07CDBE737F62}"/>
                </a:ext>
              </a:extLst>
            </p:cNvPr>
            <p:cNvSpPr/>
            <p:nvPr/>
          </p:nvSpPr>
          <p:spPr>
            <a:xfrm>
              <a:off x="5746486" y="4517983"/>
              <a:ext cx="1453878" cy="936083"/>
            </a:xfrm>
            <a:prstGeom prst="rightArrow">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Single gear">
              <a:extLst>
                <a:ext uri="{FF2B5EF4-FFF2-40B4-BE49-F238E27FC236}">
                  <a16:creationId xmlns:a16="http://schemas.microsoft.com/office/drawing/2014/main" id="{864ACCE4-4601-4A7B-8C90-863094860C1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1323157">
              <a:off x="7157401" y="4106286"/>
              <a:ext cx="1706471" cy="1706470"/>
            </a:xfrm>
            <a:custGeom>
              <a:avLst/>
              <a:gdLst>
                <a:gd name="connsiteX0" fmla="*/ 2419575 w 4839148"/>
                <a:gd name="connsiteY0" fmla="*/ 1265347 h 4839148"/>
                <a:gd name="connsiteX1" fmla="*/ 1265347 w 4839148"/>
                <a:gd name="connsiteY1" fmla="*/ 2419575 h 4839148"/>
                <a:gd name="connsiteX2" fmla="*/ 2419575 w 4839148"/>
                <a:gd name="connsiteY2" fmla="*/ 3573803 h 4839148"/>
                <a:gd name="connsiteX3" fmla="*/ 3573803 w 4839148"/>
                <a:gd name="connsiteY3" fmla="*/ 2419575 h 4839148"/>
                <a:gd name="connsiteX4" fmla="*/ 2419575 w 4839148"/>
                <a:gd name="connsiteY4" fmla="*/ 1265347 h 4839148"/>
                <a:gd name="connsiteX5" fmla="*/ 0 w 4839148"/>
                <a:gd name="connsiteY5" fmla="*/ 0 h 4839148"/>
                <a:gd name="connsiteX6" fmla="*/ 4839148 w 4839148"/>
                <a:gd name="connsiteY6" fmla="*/ 0 h 4839148"/>
                <a:gd name="connsiteX7" fmla="*/ 4839148 w 4839148"/>
                <a:gd name="connsiteY7" fmla="*/ 4839148 h 4839148"/>
                <a:gd name="connsiteX8" fmla="*/ 0 w 4839148"/>
                <a:gd name="connsiteY8" fmla="*/ 4839148 h 483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148" h="4839148">
                  <a:moveTo>
                    <a:pt x="2419575" y="1265347"/>
                  </a:moveTo>
                  <a:cubicBezTo>
                    <a:pt x="1782112" y="1265347"/>
                    <a:pt x="1265347" y="1782112"/>
                    <a:pt x="1265347" y="2419575"/>
                  </a:cubicBezTo>
                  <a:cubicBezTo>
                    <a:pt x="1265347" y="3057038"/>
                    <a:pt x="1782112" y="3573803"/>
                    <a:pt x="2419575" y="3573803"/>
                  </a:cubicBezTo>
                  <a:cubicBezTo>
                    <a:pt x="3057038" y="3573803"/>
                    <a:pt x="3573803" y="3057038"/>
                    <a:pt x="3573803" y="2419575"/>
                  </a:cubicBezTo>
                  <a:cubicBezTo>
                    <a:pt x="3573803" y="1782112"/>
                    <a:pt x="3057038" y="1265347"/>
                    <a:pt x="2419575" y="1265347"/>
                  </a:cubicBezTo>
                  <a:close/>
                  <a:moveTo>
                    <a:pt x="0" y="0"/>
                  </a:moveTo>
                  <a:lnTo>
                    <a:pt x="4839148" y="0"/>
                  </a:lnTo>
                  <a:lnTo>
                    <a:pt x="4839148" y="4839148"/>
                  </a:lnTo>
                  <a:lnTo>
                    <a:pt x="0" y="4839148"/>
                  </a:lnTo>
                  <a:close/>
                </a:path>
              </a:pathLst>
            </a:custGeom>
          </p:spPr>
        </p:pic>
        <p:sp>
          <p:nvSpPr>
            <p:cNvPr id="33" name="Freeform: Shape 32">
              <a:extLst>
                <a:ext uri="{FF2B5EF4-FFF2-40B4-BE49-F238E27FC236}">
                  <a16:creationId xmlns:a16="http://schemas.microsoft.com/office/drawing/2014/main" id="{1AFCDC4C-062C-455A-A195-9E8C1A7161FF}"/>
                </a:ext>
              </a:extLst>
            </p:cNvPr>
            <p:cNvSpPr/>
            <p:nvPr/>
          </p:nvSpPr>
          <p:spPr>
            <a:xfrm>
              <a:off x="7808431" y="4633551"/>
              <a:ext cx="430224" cy="661579"/>
            </a:xfrm>
            <a:custGeom>
              <a:avLst/>
              <a:gdLst>
                <a:gd name="connsiteX0" fmla="*/ 1155668 w 2395947"/>
                <a:gd name="connsiteY0" fmla="*/ 3192771 h 3684377"/>
                <a:gd name="connsiteX1" fmla="*/ 1401471 w 2395947"/>
                <a:gd name="connsiteY1" fmla="*/ 3438574 h 3684377"/>
                <a:gd name="connsiteX2" fmla="*/ 1155668 w 2395947"/>
                <a:gd name="connsiteY2" fmla="*/ 3684377 h 3684377"/>
                <a:gd name="connsiteX3" fmla="*/ 909865 w 2395947"/>
                <a:gd name="connsiteY3" fmla="*/ 3438574 h 3684377"/>
                <a:gd name="connsiteX4" fmla="*/ 1155668 w 2395947"/>
                <a:gd name="connsiteY4" fmla="*/ 3192771 h 3684377"/>
                <a:gd name="connsiteX5" fmla="*/ 1209063 w 2395947"/>
                <a:gd name="connsiteY5" fmla="*/ 51 h 3684377"/>
                <a:gd name="connsiteX6" fmla="*/ 2052885 w 2395947"/>
                <a:gd name="connsiteY6" fmla="*/ 358780 h 3684377"/>
                <a:gd name="connsiteX7" fmla="*/ 2052884 w 2395947"/>
                <a:gd name="connsiteY7" fmla="*/ 358781 h 3684377"/>
                <a:gd name="connsiteX8" fmla="*/ 2037166 w 2395947"/>
                <a:gd name="connsiteY8" fmla="*/ 2052936 h 3684377"/>
                <a:gd name="connsiteX9" fmla="*/ 1817316 w 2395947"/>
                <a:gd name="connsiteY9" fmla="*/ 2268744 h 3684377"/>
                <a:gd name="connsiteX10" fmla="*/ 1817316 w 2395947"/>
                <a:gd name="connsiteY10" fmla="*/ 2283179 h 3684377"/>
                <a:gd name="connsiteX11" fmla="*/ 1807819 w 2395947"/>
                <a:gd name="connsiteY11" fmla="*/ 2288334 h 3684377"/>
                <a:gd name="connsiteX12" fmla="*/ 1760070 w 2395947"/>
                <a:gd name="connsiteY12" fmla="*/ 2324938 h 3684377"/>
                <a:gd name="connsiteX13" fmla="*/ 1673943 w 2395947"/>
                <a:gd name="connsiteY13" fmla="*/ 2409482 h 3684377"/>
                <a:gd name="connsiteX14" fmla="*/ 1673943 w 2395947"/>
                <a:gd name="connsiteY14" fmla="*/ 2400482 h 3684377"/>
                <a:gd name="connsiteX15" fmla="*/ 1646226 w 2395947"/>
                <a:gd name="connsiteY15" fmla="*/ 2427546 h 3684377"/>
                <a:gd name="connsiteX16" fmla="*/ 1655540 w 2395947"/>
                <a:gd name="connsiteY16" fmla="*/ 2427546 h 3684377"/>
                <a:gd name="connsiteX17" fmla="*/ 1604375 w 2395947"/>
                <a:gd name="connsiteY17" fmla="*/ 2477770 h 3684377"/>
                <a:gd name="connsiteX18" fmla="*/ 1569740 w 2395947"/>
                <a:gd name="connsiteY18" fmla="*/ 2520779 h 3684377"/>
                <a:gd name="connsiteX19" fmla="*/ 1398426 w 2395947"/>
                <a:gd name="connsiteY19" fmla="*/ 3058309 h 3684377"/>
                <a:gd name="connsiteX20" fmla="*/ 1399151 w 2395947"/>
                <a:gd name="connsiteY20" fmla="*/ 3072664 h 3684377"/>
                <a:gd name="connsiteX21" fmla="*/ 937902 w 2395947"/>
                <a:gd name="connsiteY21" fmla="*/ 3072664 h 3684377"/>
                <a:gd name="connsiteX22" fmla="*/ 937177 w 2395947"/>
                <a:gd name="connsiteY22" fmla="*/ 3058309 h 3684377"/>
                <a:gd name="connsiteX23" fmla="*/ 1606319 w 2395947"/>
                <a:gd name="connsiteY23" fmla="*/ 1869709 h 3684377"/>
                <a:gd name="connsiteX24" fmla="*/ 1673942 w 2395947"/>
                <a:gd name="connsiteY24" fmla="*/ 1835091 h 3684377"/>
                <a:gd name="connsiteX25" fmla="*/ 1673942 w 2395947"/>
                <a:gd name="connsiteY25" fmla="*/ 1831056 h 3684377"/>
                <a:gd name="connsiteX26" fmla="*/ 1770053 w 2395947"/>
                <a:gd name="connsiteY26" fmla="*/ 1751757 h 3684377"/>
                <a:gd name="connsiteX27" fmla="*/ 2001957 w 2395947"/>
                <a:gd name="connsiteY27" fmla="*/ 1191891 h 3684377"/>
                <a:gd name="connsiteX28" fmla="*/ 1210188 w 2395947"/>
                <a:gd name="connsiteY28" fmla="*/ 400123 h 3684377"/>
                <a:gd name="connsiteX29" fmla="*/ 418419 w 2395947"/>
                <a:gd name="connsiteY29" fmla="*/ 1191892 h 3684377"/>
                <a:gd name="connsiteX30" fmla="*/ 418502 w 2395947"/>
                <a:gd name="connsiteY30" fmla="*/ 1193549 h 3684377"/>
                <a:gd name="connsiteX31" fmla="*/ 256 w 2395947"/>
                <a:gd name="connsiteY31" fmla="*/ 1193548 h 3684377"/>
                <a:gd name="connsiteX32" fmla="*/ 0 w 2395947"/>
                <a:gd name="connsiteY32" fmla="*/ 1186885 h 3684377"/>
                <a:gd name="connsiteX33" fmla="*/ 358730 w 2395947"/>
                <a:gd name="connsiteY33" fmla="*/ 343062 h 3684377"/>
                <a:gd name="connsiteX34" fmla="*/ 1209063 w 2395947"/>
                <a:gd name="connsiteY34" fmla="*/ 51 h 3684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95947" h="3684377">
                  <a:moveTo>
                    <a:pt x="1155668" y="3192771"/>
                  </a:moveTo>
                  <a:cubicBezTo>
                    <a:pt x="1291421" y="3192771"/>
                    <a:pt x="1401471" y="3302821"/>
                    <a:pt x="1401471" y="3438574"/>
                  </a:cubicBezTo>
                  <a:cubicBezTo>
                    <a:pt x="1401471" y="3574327"/>
                    <a:pt x="1291421" y="3684377"/>
                    <a:pt x="1155668" y="3684377"/>
                  </a:cubicBezTo>
                  <a:cubicBezTo>
                    <a:pt x="1019915" y="3684377"/>
                    <a:pt x="909865" y="3574327"/>
                    <a:pt x="909865" y="3438574"/>
                  </a:cubicBezTo>
                  <a:cubicBezTo>
                    <a:pt x="909865" y="3302821"/>
                    <a:pt x="1019915" y="3192771"/>
                    <a:pt x="1155668" y="3192771"/>
                  </a:cubicBezTo>
                  <a:close/>
                  <a:moveTo>
                    <a:pt x="1209063" y="51"/>
                  </a:moveTo>
                  <a:cubicBezTo>
                    <a:pt x="1515644" y="2895"/>
                    <a:pt x="1821141" y="122696"/>
                    <a:pt x="2052885" y="358780"/>
                  </a:cubicBezTo>
                  <a:lnTo>
                    <a:pt x="2052884" y="358781"/>
                  </a:lnTo>
                  <a:cubicBezTo>
                    <a:pt x="2516371" y="830949"/>
                    <a:pt x="2509334" y="1589448"/>
                    <a:pt x="2037166" y="2052936"/>
                  </a:cubicBezTo>
                  <a:lnTo>
                    <a:pt x="1817316" y="2268744"/>
                  </a:lnTo>
                  <a:lnTo>
                    <a:pt x="1817316" y="2283179"/>
                  </a:lnTo>
                  <a:lnTo>
                    <a:pt x="1807819" y="2288334"/>
                  </a:lnTo>
                  <a:lnTo>
                    <a:pt x="1760070" y="2324938"/>
                  </a:lnTo>
                  <a:lnTo>
                    <a:pt x="1673943" y="2409482"/>
                  </a:lnTo>
                  <a:lnTo>
                    <a:pt x="1673943" y="2400482"/>
                  </a:lnTo>
                  <a:lnTo>
                    <a:pt x="1646226" y="2427546"/>
                  </a:lnTo>
                  <a:lnTo>
                    <a:pt x="1655540" y="2427546"/>
                  </a:lnTo>
                  <a:lnTo>
                    <a:pt x="1604375" y="2477770"/>
                  </a:lnTo>
                  <a:lnTo>
                    <a:pt x="1569740" y="2520779"/>
                  </a:lnTo>
                  <a:cubicBezTo>
                    <a:pt x="1461862" y="2672479"/>
                    <a:pt x="1398426" y="2857986"/>
                    <a:pt x="1398426" y="3058309"/>
                  </a:cubicBezTo>
                  <a:lnTo>
                    <a:pt x="1399151" y="3072664"/>
                  </a:lnTo>
                  <a:lnTo>
                    <a:pt x="937902" y="3072664"/>
                  </a:lnTo>
                  <a:lnTo>
                    <a:pt x="937177" y="3058309"/>
                  </a:lnTo>
                  <a:cubicBezTo>
                    <a:pt x="937177" y="2554592"/>
                    <a:pt x="1205153" y="2113463"/>
                    <a:pt x="1606319" y="1869709"/>
                  </a:cubicBezTo>
                  <a:lnTo>
                    <a:pt x="1673942" y="1835091"/>
                  </a:lnTo>
                  <a:lnTo>
                    <a:pt x="1673942" y="1831056"/>
                  </a:lnTo>
                  <a:lnTo>
                    <a:pt x="1770053" y="1751757"/>
                  </a:lnTo>
                  <a:cubicBezTo>
                    <a:pt x="1913335" y="1608475"/>
                    <a:pt x="2001957" y="1410533"/>
                    <a:pt x="2001957" y="1191891"/>
                  </a:cubicBezTo>
                  <a:cubicBezTo>
                    <a:pt x="2001957" y="754610"/>
                    <a:pt x="1647470" y="400123"/>
                    <a:pt x="1210188" y="400123"/>
                  </a:cubicBezTo>
                  <a:cubicBezTo>
                    <a:pt x="772906" y="400123"/>
                    <a:pt x="418419" y="754609"/>
                    <a:pt x="418419" y="1191892"/>
                  </a:cubicBezTo>
                  <a:lnTo>
                    <a:pt x="418502" y="1193549"/>
                  </a:lnTo>
                  <a:lnTo>
                    <a:pt x="256" y="1193548"/>
                  </a:lnTo>
                  <a:lnTo>
                    <a:pt x="0" y="1186885"/>
                  </a:lnTo>
                  <a:cubicBezTo>
                    <a:pt x="2844" y="880303"/>
                    <a:pt x="122645" y="574807"/>
                    <a:pt x="358730" y="343062"/>
                  </a:cubicBezTo>
                  <a:cubicBezTo>
                    <a:pt x="594814" y="111318"/>
                    <a:pt x="902481" y="-2794"/>
                    <a:pt x="1209063" y="5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4F748312-9C25-4B62-8AAF-9ED6D6E04897}"/>
                </a:ext>
              </a:extLst>
            </p:cNvPr>
            <p:cNvSpPr txBox="1"/>
            <p:nvPr/>
          </p:nvSpPr>
          <p:spPr>
            <a:xfrm>
              <a:off x="8665219" y="4508970"/>
              <a:ext cx="3030707" cy="954107"/>
            </a:xfrm>
            <a:prstGeom prst="rect">
              <a:avLst/>
            </a:prstGeom>
            <a:noFill/>
          </p:spPr>
          <p:txBody>
            <a:bodyPr wrap="square" rtlCol="0">
              <a:spAutoFit/>
            </a:bodyPr>
            <a:lstStyle/>
            <a:p>
              <a:r>
                <a:rPr lang="en-US" sz="2800" b="1" dirty="0">
                  <a:latin typeface="Roboto Cn"/>
                </a:rPr>
                <a:t>CONTRIBUTING</a:t>
              </a:r>
            </a:p>
            <a:p>
              <a:r>
                <a:rPr lang="en-US" sz="2800" b="1" dirty="0">
                  <a:latin typeface="Roboto Cn"/>
                </a:rPr>
                <a:t>FACTORS</a:t>
              </a:r>
            </a:p>
          </p:txBody>
        </p:sp>
      </p:grpSp>
      <p:sp>
        <p:nvSpPr>
          <p:cNvPr id="11" name="TextBox 10">
            <a:extLst>
              <a:ext uri="{FF2B5EF4-FFF2-40B4-BE49-F238E27FC236}">
                <a16:creationId xmlns:a16="http://schemas.microsoft.com/office/drawing/2014/main" id="{E661B4D5-E91A-41F2-88FB-EE5C38300E69}"/>
              </a:ext>
            </a:extLst>
          </p:cNvPr>
          <p:cNvSpPr txBox="1"/>
          <p:nvPr/>
        </p:nvSpPr>
        <p:spPr>
          <a:xfrm>
            <a:off x="8796775" y="5341901"/>
            <a:ext cx="2432504" cy="584775"/>
          </a:xfrm>
          <a:prstGeom prst="rect">
            <a:avLst/>
          </a:prstGeom>
          <a:noFill/>
        </p:spPr>
        <p:txBody>
          <a:bodyPr wrap="square" rtlCol="0">
            <a:spAutoFit/>
          </a:bodyPr>
          <a:lstStyle/>
          <a:p>
            <a:r>
              <a:rPr lang="en-US" sz="1600" i="1" dirty="0">
                <a:latin typeface="Roboto" pitchFamily="2" charset="0"/>
                <a:ea typeface="Roboto" pitchFamily="2" charset="0"/>
              </a:rPr>
              <a:t>(root cause analysis </a:t>
            </a:r>
          </a:p>
          <a:p>
            <a:r>
              <a:rPr lang="en-US" sz="1600" i="1" dirty="0">
                <a:latin typeface="Roboto" pitchFamily="2" charset="0"/>
                <a:ea typeface="Roboto" pitchFamily="2" charset="0"/>
              </a:rPr>
              <a:t>see next slide)</a:t>
            </a:r>
          </a:p>
        </p:txBody>
      </p:sp>
      <p:grpSp>
        <p:nvGrpSpPr>
          <p:cNvPr id="36" name="Group 10">
            <a:extLst>
              <a:ext uri="{FF2B5EF4-FFF2-40B4-BE49-F238E27FC236}">
                <a16:creationId xmlns:a16="http://schemas.microsoft.com/office/drawing/2014/main" id="{86BD2208-18FC-4B7D-A1AC-7018181BBDA7}"/>
              </a:ext>
            </a:extLst>
          </p:cNvPr>
          <p:cNvGrpSpPr/>
          <p:nvPr/>
        </p:nvGrpSpPr>
        <p:grpSpPr>
          <a:xfrm>
            <a:off x="23374" y="749745"/>
            <a:ext cx="1249581" cy="1250897"/>
            <a:chOff x="256131" y="4176675"/>
            <a:chExt cx="1488832" cy="1490400"/>
          </a:xfrm>
        </p:grpSpPr>
        <p:sp>
          <p:nvSpPr>
            <p:cNvPr id="37" name="Rectangle: Rounded Corners 11">
              <a:extLst>
                <a:ext uri="{FF2B5EF4-FFF2-40B4-BE49-F238E27FC236}">
                  <a16:creationId xmlns:a16="http://schemas.microsoft.com/office/drawing/2014/main" id="{036690CD-6B2B-4788-A451-2817457C0661}"/>
                </a:ext>
              </a:extLst>
            </p:cNvPr>
            <p:cNvSpPr/>
            <p:nvPr/>
          </p:nvSpPr>
          <p:spPr>
            <a:xfrm>
              <a:off x="256131" y="4176675"/>
              <a:ext cx="1488832" cy="14904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r>
                <a:rPr lang="en-US" sz="1600" b="1" dirty="0">
                  <a:latin typeface="Arial Black" panose="020B0A04020102020204" pitchFamily="34" charset="0"/>
                </a:rPr>
                <a:t>STEP 1</a:t>
              </a:r>
            </a:p>
          </p:txBody>
        </p:sp>
        <p:sp>
          <p:nvSpPr>
            <p:cNvPr id="38" name="Rectangle: Rounded Corners 12">
              <a:extLst>
                <a:ext uri="{FF2B5EF4-FFF2-40B4-BE49-F238E27FC236}">
                  <a16:creationId xmlns:a16="http://schemas.microsoft.com/office/drawing/2014/main" id="{4E2BECC0-ADA4-4E63-BBB2-1DBA2C3043D9}"/>
                </a:ext>
              </a:extLst>
            </p:cNvPr>
            <p:cNvSpPr/>
            <p:nvPr/>
          </p:nvSpPr>
          <p:spPr>
            <a:xfrm>
              <a:off x="377868" y="4259045"/>
              <a:ext cx="1245359" cy="1035134"/>
            </a:xfrm>
            <a:prstGeom prst="round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nvGrpSpPr>
            <p:cNvPr id="39" name="Group 13">
              <a:extLst>
                <a:ext uri="{FF2B5EF4-FFF2-40B4-BE49-F238E27FC236}">
                  <a16:creationId xmlns:a16="http://schemas.microsoft.com/office/drawing/2014/main" id="{63494232-B49C-4AA8-A14D-D2AD6E798773}"/>
                </a:ext>
              </a:extLst>
            </p:cNvPr>
            <p:cNvGrpSpPr/>
            <p:nvPr/>
          </p:nvGrpSpPr>
          <p:grpSpPr>
            <a:xfrm>
              <a:off x="430988" y="4259045"/>
              <a:ext cx="1182803" cy="1035135"/>
              <a:chOff x="49330" y="-591802"/>
              <a:chExt cx="9051593" cy="7921544"/>
            </a:xfrm>
            <a:solidFill>
              <a:schemeClr val="accent2"/>
            </a:solidFill>
          </p:grpSpPr>
          <p:pic>
            <p:nvPicPr>
              <p:cNvPr id="40" name="Graphic 14" descr="Single gear">
                <a:extLst>
                  <a:ext uri="{FF2B5EF4-FFF2-40B4-BE49-F238E27FC236}">
                    <a16:creationId xmlns:a16="http://schemas.microsoft.com/office/drawing/2014/main" id="{627CE7C4-3777-4781-911E-1E094F6D07CB}"/>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320760" y="-591802"/>
                <a:ext cx="4839148" cy="4839148"/>
              </a:xfrm>
              <a:custGeom>
                <a:avLst/>
                <a:gdLst>
                  <a:gd name="connsiteX0" fmla="*/ 2419575 w 4839148"/>
                  <a:gd name="connsiteY0" fmla="*/ 1265347 h 4839148"/>
                  <a:gd name="connsiteX1" fmla="*/ 1265347 w 4839148"/>
                  <a:gd name="connsiteY1" fmla="*/ 2419575 h 4839148"/>
                  <a:gd name="connsiteX2" fmla="*/ 2419575 w 4839148"/>
                  <a:gd name="connsiteY2" fmla="*/ 3573803 h 4839148"/>
                  <a:gd name="connsiteX3" fmla="*/ 3573803 w 4839148"/>
                  <a:gd name="connsiteY3" fmla="*/ 2419575 h 4839148"/>
                  <a:gd name="connsiteX4" fmla="*/ 2419575 w 4839148"/>
                  <a:gd name="connsiteY4" fmla="*/ 1265347 h 4839148"/>
                  <a:gd name="connsiteX5" fmla="*/ 0 w 4839148"/>
                  <a:gd name="connsiteY5" fmla="*/ 0 h 4839148"/>
                  <a:gd name="connsiteX6" fmla="*/ 4839148 w 4839148"/>
                  <a:gd name="connsiteY6" fmla="*/ 0 h 4839148"/>
                  <a:gd name="connsiteX7" fmla="*/ 4839148 w 4839148"/>
                  <a:gd name="connsiteY7" fmla="*/ 4839148 h 4839148"/>
                  <a:gd name="connsiteX8" fmla="*/ 0 w 4839148"/>
                  <a:gd name="connsiteY8" fmla="*/ 4839148 h 483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148" h="4839148">
                    <a:moveTo>
                      <a:pt x="2419575" y="1265347"/>
                    </a:moveTo>
                    <a:cubicBezTo>
                      <a:pt x="1782112" y="1265347"/>
                      <a:pt x="1265347" y="1782112"/>
                      <a:pt x="1265347" y="2419575"/>
                    </a:cubicBezTo>
                    <a:cubicBezTo>
                      <a:pt x="1265347" y="3057038"/>
                      <a:pt x="1782112" y="3573803"/>
                      <a:pt x="2419575" y="3573803"/>
                    </a:cubicBezTo>
                    <a:cubicBezTo>
                      <a:pt x="3057038" y="3573803"/>
                      <a:pt x="3573803" y="3057038"/>
                      <a:pt x="3573803" y="2419575"/>
                    </a:cubicBezTo>
                    <a:cubicBezTo>
                      <a:pt x="3573803" y="1782112"/>
                      <a:pt x="3057038" y="1265347"/>
                      <a:pt x="2419575" y="1265347"/>
                    </a:cubicBezTo>
                    <a:close/>
                    <a:moveTo>
                      <a:pt x="0" y="0"/>
                    </a:moveTo>
                    <a:lnTo>
                      <a:pt x="4839148" y="0"/>
                    </a:lnTo>
                    <a:lnTo>
                      <a:pt x="4839148" y="4839148"/>
                    </a:lnTo>
                    <a:lnTo>
                      <a:pt x="0" y="4839148"/>
                    </a:lnTo>
                    <a:close/>
                  </a:path>
                </a:pathLst>
              </a:custGeom>
            </p:spPr>
          </p:pic>
          <p:pic>
            <p:nvPicPr>
              <p:cNvPr id="41" name="Graphic 15" descr="Single gear">
                <a:extLst>
                  <a:ext uri="{FF2B5EF4-FFF2-40B4-BE49-F238E27FC236}">
                    <a16:creationId xmlns:a16="http://schemas.microsoft.com/office/drawing/2014/main" id="{69378E8B-66CE-4064-9448-424C50BA153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20173410">
                <a:off x="49330" y="2490594"/>
                <a:ext cx="4839148" cy="4839148"/>
              </a:xfrm>
              <a:custGeom>
                <a:avLst/>
                <a:gdLst>
                  <a:gd name="connsiteX0" fmla="*/ 2419575 w 4839148"/>
                  <a:gd name="connsiteY0" fmla="*/ 1265347 h 4839148"/>
                  <a:gd name="connsiteX1" fmla="*/ 1265347 w 4839148"/>
                  <a:gd name="connsiteY1" fmla="*/ 2419575 h 4839148"/>
                  <a:gd name="connsiteX2" fmla="*/ 2419575 w 4839148"/>
                  <a:gd name="connsiteY2" fmla="*/ 3573803 h 4839148"/>
                  <a:gd name="connsiteX3" fmla="*/ 3573803 w 4839148"/>
                  <a:gd name="connsiteY3" fmla="*/ 2419575 h 4839148"/>
                  <a:gd name="connsiteX4" fmla="*/ 2419575 w 4839148"/>
                  <a:gd name="connsiteY4" fmla="*/ 1265347 h 4839148"/>
                  <a:gd name="connsiteX5" fmla="*/ 0 w 4839148"/>
                  <a:gd name="connsiteY5" fmla="*/ 0 h 4839148"/>
                  <a:gd name="connsiteX6" fmla="*/ 4839148 w 4839148"/>
                  <a:gd name="connsiteY6" fmla="*/ 0 h 4839148"/>
                  <a:gd name="connsiteX7" fmla="*/ 4839148 w 4839148"/>
                  <a:gd name="connsiteY7" fmla="*/ 4839148 h 4839148"/>
                  <a:gd name="connsiteX8" fmla="*/ 0 w 4839148"/>
                  <a:gd name="connsiteY8" fmla="*/ 4839148 h 483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148" h="4839148">
                    <a:moveTo>
                      <a:pt x="2419575" y="1265347"/>
                    </a:moveTo>
                    <a:cubicBezTo>
                      <a:pt x="1782112" y="1265347"/>
                      <a:pt x="1265347" y="1782112"/>
                      <a:pt x="1265347" y="2419575"/>
                    </a:cubicBezTo>
                    <a:cubicBezTo>
                      <a:pt x="1265347" y="3057038"/>
                      <a:pt x="1782112" y="3573803"/>
                      <a:pt x="2419575" y="3573803"/>
                    </a:cubicBezTo>
                    <a:cubicBezTo>
                      <a:pt x="3057038" y="3573803"/>
                      <a:pt x="3573803" y="3057038"/>
                      <a:pt x="3573803" y="2419575"/>
                    </a:cubicBezTo>
                    <a:cubicBezTo>
                      <a:pt x="3573803" y="1782112"/>
                      <a:pt x="3057038" y="1265347"/>
                      <a:pt x="2419575" y="1265347"/>
                    </a:cubicBezTo>
                    <a:close/>
                    <a:moveTo>
                      <a:pt x="0" y="0"/>
                    </a:moveTo>
                    <a:lnTo>
                      <a:pt x="4839148" y="0"/>
                    </a:lnTo>
                    <a:lnTo>
                      <a:pt x="4839148" y="4839148"/>
                    </a:lnTo>
                    <a:lnTo>
                      <a:pt x="0" y="4839148"/>
                    </a:lnTo>
                    <a:close/>
                  </a:path>
                </a:pathLst>
              </a:custGeom>
            </p:spPr>
          </p:pic>
          <p:sp>
            <p:nvSpPr>
              <p:cNvPr id="42" name="Minus Sign 16">
                <a:extLst>
                  <a:ext uri="{FF2B5EF4-FFF2-40B4-BE49-F238E27FC236}">
                    <a16:creationId xmlns:a16="http://schemas.microsoft.com/office/drawing/2014/main" id="{E15BF7B2-EC0D-4DD6-A727-B8788DDFEA80}"/>
                  </a:ext>
                </a:extLst>
              </p:cNvPr>
              <p:cNvSpPr/>
              <p:nvPr/>
            </p:nvSpPr>
            <p:spPr>
              <a:xfrm>
                <a:off x="1497996" y="3897599"/>
                <a:ext cx="1941816" cy="2025137"/>
              </a:xfrm>
              <a:prstGeom prst="mathMinus">
                <a:avLst>
                  <a:gd name="adj1" fmla="val 1725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pic>
            <p:nvPicPr>
              <p:cNvPr id="43" name="Graphic 17" descr="Single gear">
                <a:extLst>
                  <a:ext uri="{FF2B5EF4-FFF2-40B4-BE49-F238E27FC236}">
                    <a16:creationId xmlns:a16="http://schemas.microsoft.com/office/drawing/2014/main" id="{99994F0B-EBE3-46CB-95F3-993D1016B59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1323157">
                <a:off x="3573363" y="1616730"/>
                <a:ext cx="5527560" cy="5527560"/>
              </a:xfrm>
              <a:custGeom>
                <a:avLst/>
                <a:gdLst>
                  <a:gd name="connsiteX0" fmla="*/ 2419575 w 4839148"/>
                  <a:gd name="connsiteY0" fmla="*/ 1265347 h 4839148"/>
                  <a:gd name="connsiteX1" fmla="*/ 1265347 w 4839148"/>
                  <a:gd name="connsiteY1" fmla="*/ 2419575 h 4839148"/>
                  <a:gd name="connsiteX2" fmla="*/ 2419575 w 4839148"/>
                  <a:gd name="connsiteY2" fmla="*/ 3573803 h 4839148"/>
                  <a:gd name="connsiteX3" fmla="*/ 3573803 w 4839148"/>
                  <a:gd name="connsiteY3" fmla="*/ 2419575 h 4839148"/>
                  <a:gd name="connsiteX4" fmla="*/ 2419575 w 4839148"/>
                  <a:gd name="connsiteY4" fmla="*/ 1265347 h 4839148"/>
                  <a:gd name="connsiteX5" fmla="*/ 0 w 4839148"/>
                  <a:gd name="connsiteY5" fmla="*/ 0 h 4839148"/>
                  <a:gd name="connsiteX6" fmla="*/ 4839148 w 4839148"/>
                  <a:gd name="connsiteY6" fmla="*/ 0 h 4839148"/>
                  <a:gd name="connsiteX7" fmla="*/ 4839148 w 4839148"/>
                  <a:gd name="connsiteY7" fmla="*/ 4839148 h 4839148"/>
                  <a:gd name="connsiteX8" fmla="*/ 0 w 4839148"/>
                  <a:gd name="connsiteY8" fmla="*/ 4839148 h 483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148" h="4839148">
                    <a:moveTo>
                      <a:pt x="2419575" y="1265347"/>
                    </a:moveTo>
                    <a:cubicBezTo>
                      <a:pt x="1782112" y="1265347"/>
                      <a:pt x="1265347" y="1782112"/>
                      <a:pt x="1265347" y="2419575"/>
                    </a:cubicBezTo>
                    <a:cubicBezTo>
                      <a:pt x="1265347" y="3057038"/>
                      <a:pt x="1782112" y="3573803"/>
                      <a:pt x="2419575" y="3573803"/>
                    </a:cubicBezTo>
                    <a:cubicBezTo>
                      <a:pt x="3057038" y="3573803"/>
                      <a:pt x="3573803" y="3057038"/>
                      <a:pt x="3573803" y="2419575"/>
                    </a:cubicBezTo>
                    <a:cubicBezTo>
                      <a:pt x="3573803" y="1782112"/>
                      <a:pt x="3057038" y="1265347"/>
                      <a:pt x="2419575" y="1265347"/>
                    </a:cubicBezTo>
                    <a:close/>
                    <a:moveTo>
                      <a:pt x="0" y="0"/>
                    </a:moveTo>
                    <a:lnTo>
                      <a:pt x="4839148" y="0"/>
                    </a:lnTo>
                    <a:lnTo>
                      <a:pt x="4839148" y="4839148"/>
                    </a:lnTo>
                    <a:lnTo>
                      <a:pt x="0" y="4839148"/>
                    </a:lnTo>
                    <a:close/>
                  </a:path>
                </a:pathLst>
              </a:custGeom>
            </p:spPr>
          </p:pic>
          <p:sp>
            <p:nvSpPr>
              <p:cNvPr id="44" name="Freeform: Shape 18">
                <a:extLst>
                  <a:ext uri="{FF2B5EF4-FFF2-40B4-BE49-F238E27FC236}">
                    <a16:creationId xmlns:a16="http://schemas.microsoft.com/office/drawing/2014/main" id="{A8CCBBD9-782D-4FA0-960F-9A95A0FEC17A}"/>
                  </a:ext>
                </a:extLst>
              </p:cNvPr>
              <p:cNvSpPr/>
              <p:nvPr/>
            </p:nvSpPr>
            <p:spPr>
              <a:xfrm>
                <a:off x="5682164" y="3324634"/>
                <a:ext cx="1393572" cy="2142971"/>
              </a:xfrm>
              <a:custGeom>
                <a:avLst/>
                <a:gdLst>
                  <a:gd name="connsiteX0" fmla="*/ 1155668 w 2395947"/>
                  <a:gd name="connsiteY0" fmla="*/ 3192771 h 3684377"/>
                  <a:gd name="connsiteX1" fmla="*/ 1401471 w 2395947"/>
                  <a:gd name="connsiteY1" fmla="*/ 3438574 h 3684377"/>
                  <a:gd name="connsiteX2" fmla="*/ 1155668 w 2395947"/>
                  <a:gd name="connsiteY2" fmla="*/ 3684377 h 3684377"/>
                  <a:gd name="connsiteX3" fmla="*/ 909865 w 2395947"/>
                  <a:gd name="connsiteY3" fmla="*/ 3438574 h 3684377"/>
                  <a:gd name="connsiteX4" fmla="*/ 1155668 w 2395947"/>
                  <a:gd name="connsiteY4" fmla="*/ 3192771 h 3684377"/>
                  <a:gd name="connsiteX5" fmla="*/ 1209063 w 2395947"/>
                  <a:gd name="connsiteY5" fmla="*/ 51 h 3684377"/>
                  <a:gd name="connsiteX6" fmla="*/ 2052885 w 2395947"/>
                  <a:gd name="connsiteY6" fmla="*/ 358780 h 3684377"/>
                  <a:gd name="connsiteX7" fmla="*/ 2052884 w 2395947"/>
                  <a:gd name="connsiteY7" fmla="*/ 358781 h 3684377"/>
                  <a:gd name="connsiteX8" fmla="*/ 2037166 w 2395947"/>
                  <a:gd name="connsiteY8" fmla="*/ 2052936 h 3684377"/>
                  <a:gd name="connsiteX9" fmla="*/ 1817316 w 2395947"/>
                  <a:gd name="connsiteY9" fmla="*/ 2268744 h 3684377"/>
                  <a:gd name="connsiteX10" fmla="*/ 1817316 w 2395947"/>
                  <a:gd name="connsiteY10" fmla="*/ 2283179 h 3684377"/>
                  <a:gd name="connsiteX11" fmla="*/ 1807819 w 2395947"/>
                  <a:gd name="connsiteY11" fmla="*/ 2288334 h 3684377"/>
                  <a:gd name="connsiteX12" fmla="*/ 1760070 w 2395947"/>
                  <a:gd name="connsiteY12" fmla="*/ 2324938 h 3684377"/>
                  <a:gd name="connsiteX13" fmla="*/ 1673943 w 2395947"/>
                  <a:gd name="connsiteY13" fmla="*/ 2409482 h 3684377"/>
                  <a:gd name="connsiteX14" fmla="*/ 1673943 w 2395947"/>
                  <a:gd name="connsiteY14" fmla="*/ 2400482 h 3684377"/>
                  <a:gd name="connsiteX15" fmla="*/ 1646226 w 2395947"/>
                  <a:gd name="connsiteY15" fmla="*/ 2427546 h 3684377"/>
                  <a:gd name="connsiteX16" fmla="*/ 1655540 w 2395947"/>
                  <a:gd name="connsiteY16" fmla="*/ 2427546 h 3684377"/>
                  <a:gd name="connsiteX17" fmla="*/ 1604375 w 2395947"/>
                  <a:gd name="connsiteY17" fmla="*/ 2477770 h 3684377"/>
                  <a:gd name="connsiteX18" fmla="*/ 1569740 w 2395947"/>
                  <a:gd name="connsiteY18" fmla="*/ 2520779 h 3684377"/>
                  <a:gd name="connsiteX19" fmla="*/ 1398426 w 2395947"/>
                  <a:gd name="connsiteY19" fmla="*/ 3058309 h 3684377"/>
                  <a:gd name="connsiteX20" fmla="*/ 1399151 w 2395947"/>
                  <a:gd name="connsiteY20" fmla="*/ 3072664 h 3684377"/>
                  <a:gd name="connsiteX21" fmla="*/ 937902 w 2395947"/>
                  <a:gd name="connsiteY21" fmla="*/ 3072664 h 3684377"/>
                  <a:gd name="connsiteX22" fmla="*/ 937177 w 2395947"/>
                  <a:gd name="connsiteY22" fmla="*/ 3058309 h 3684377"/>
                  <a:gd name="connsiteX23" fmla="*/ 1606319 w 2395947"/>
                  <a:gd name="connsiteY23" fmla="*/ 1869709 h 3684377"/>
                  <a:gd name="connsiteX24" fmla="*/ 1673942 w 2395947"/>
                  <a:gd name="connsiteY24" fmla="*/ 1835091 h 3684377"/>
                  <a:gd name="connsiteX25" fmla="*/ 1673942 w 2395947"/>
                  <a:gd name="connsiteY25" fmla="*/ 1831056 h 3684377"/>
                  <a:gd name="connsiteX26" fmla="*/ 1770053 w 2395947"/>
                  <a:gd name="connsiteY26" fmla="*/ 1751757 h 3684377"/>
                  <a:gd name="connsiteX27" fmla="*/ 2001957 w 2395947"/>
                  <a:gd name="connsiteY27" fmla="*/ 1191891 h 3684377"/>
                  <a:gd name="connsiteX28" fmla="*/ 1210188 w 2395947"/>
                  <a:gd name="connsiteY28" fmla="*/ 400123 h 3684377"/>
                  <a:gd name="connsiteX29" fmla="*/ 418419 w 2395947"/>
                  <a:gd name="connsiteY29" fmla="*/ 1191892 h 3684377"/>
                  <a:gd name="connsiteX30" fmla="*/ 418502 w 2395947"/>
                  <a:gd name="connsiteY30" fmla="*/ 1193549 h 3684377"/>
                  <a:gd name="connsiteX31" fmla="*/ 256 w 2395947"/>
                  <a:gd name="connsiteY31" fmla="*/ 1193548 h 3684377"/>
                  <a:gd name="connsiteX32" fmla="*/ 0 w 2395947"/>
                  <a:gd name="connsiteY32" fmla="*/ 1186885 h 3684377"/>
                  <a:gd name="connsiteX33" fmla="*/ 358730 w 2395947"/>
                  <a:gd name="connsiteY33" fmla="*/ 343062 h 3684377"/>
                  <a:gd name="connsiteX34" fmla="*/ 1209063 w 2395947"/>
                  <a:gd name="connsiteY34" fmla="*/ 51 h 3684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95947" h="3684377">
                    <a:moveTo>
                      <a:pt x="1155668" y="3192771"/>
                    </a:moveTo>
                    <a:cubicBezTo>
                      <a:pt x="1291421" y="3192771"/>
                      <a:pt x="1401471" y="3302821"/>
                      <a:pt x="1401471" y="3438574"/>
                    </a:cubicBezTo>
                    <a:cubicBezTo>
                      <a:pt x="1401471" y="3574327"/>
                      <a:pt x="1291421" y="3684377"/>
                      <a:pt x="1155668" y="3684377"/>
                    </a:cubicBezTo>
                    <a:cubicBezTo>
                      <a:pt x="1019915" y="3684377"/>
                      <a:pt x="909865" y="3574327"/>
                      <a:pt x="909865" y="3438574"/>
                    </a:cubicBezTo>
                    <a:cubicBezTo>
                      <a:pt x="909865" y="3302821"/>
                      <a:pt x="1019915" y="3192771"/>
                      <a:pt x="1155668" y="3192771"/>
                    </a:cubicBezTo>
                    <a:close/>
                    <a:moveTo>
                      <a:pt x="1209063" y="51"/>
                    </a:moveTo>
                    <a:cubicBezTo>
                      <a:pt x="1515644" y="2895"/>
                      <a:pt x="1821141" y="122696"/>
                      <a:pt x="2052885" y="358780"/>
                    </a:cubicBezTo>
                    <a:lnTo>
                      <a:pt x="2052884" y="358781"/>
                    </a:lnTo>
                    <a:cubicBezTo>
                      <a:pt x="2516371" y="830949"/>
                      <a:pt x="2509334" y="1589448"/>
                      <a:pt x="2037166" y="2052936"/>
                    </a:cubicBezTo>
                    <a:lnTo>
                      <a:pt x="1817316" y="2268744"/>
                    </a:lnTo>
                    <a:lnTo>
                      <a:pt x="1817316" y="2283179"/>
                    </a:lnTo>
                    <a:lnTo>
                      <a:pt x="1807819" y="2288334"/>
                    </a:lnTo>
                    <a:lnTo>
                      <a:pt x="1760070" y="2324938"/>
                    </a:lnTo>
                    <a:lnTo>
                      <a:pt x="1673943" y="2409482"/>
                    </a:lnTo>
                    <a:lnTo>
                      <a:pt x="1673943" y="2400482"/>
                    </a:lnTo>
                    <a:lnTo>
                      <a:pt x="1646226" y="2427546"/>
                    </a:lnTo>
                    <a:lnTo>
                      <a:pt x="1655540" y="2427546"/>
                    </a:lnTo>
                    <a:lnTo>
                      <a:pt x="1604375" y="2477770"/>
                    </a:lnTo>
                    <a:lnTo>
                      <a:pt x="1569740" y="2520779"/>
                    </a:lnTo>
                    <a:cubicBezTo>
                      <a:pt x="1461862" y="2672479"/>
                      <a:pt x="1398426" y="2857986"/>
                      <a:pt x="1398426" y="3058309"/>
                    </a:cubicBezTo>
                    <a:lnTo>
                      <a:pt x="1399151" y="3072664"/>
                    </a:lnTo>
                    <a:lnTo>
                      <a:pt x="937902" y="3072664"/>
                    </a:lnTo>
                    <a:lnTo>
                      <a:pt x="937177" y="3058309"/>
                    </a:lnTo>
                    <a:cubicBezTo>
                      <a:pt x="937177" y="2554592"/>
                      <a:pt x="1205153" y="2113463"/>
                      <a:pt x="1606319" y="1869709"/>
                    </a:cubicBezTo>
                    <a:lnTo>
                      <a:pt x="1673942" y="1835091"/>
                    </a:lnTo>
                    <a:lnTo>
                      <a:pt x="1673942" y="1831056"/>
                    </a:lnTo>
                    <a:lnTo>
                      <a:pt x="1770053" y="1751757"/>
                    </a:lnTo>
                    <a:cubicBezTo>
                      <a:pt x="1913335" y="1608475"/>
                      <a:pt x="2001957" y="1410533"/>
                      <a:pt x="2001957" y="1191891"/>
                    </a:cubicBezTo>
                    <a:cubicBezTo>
                      <a:pt x="2001957" y="754610"/>
                      <a:pt x="1647470" y="400123"/>
                      <a:pt x="1210188" y="400123"/>
                    </a:cubicBezTo>
                    <a:cubicBezTo>
                      <a:pt x="772906" y="400123"/>
                      <a:pt x="418419" y="754609"/>
                      <a:pt x="418419" y="1191892"/>
                    </a:cubicBezTo>
                    <a:lnTo>
                      <a:pt x="418502" y="1193549"/>
                    </a:lnTo>
                    <a:lnTo>
                      <a:pt x="256" y="1193548"/>
                    </a:lnTo>
                    <a:lnTo>
                      <a:pt x="0" y="1186885"/>
                    </a:lnTo>
                    <a:cubicBezTo>
                      <a:pt x="2844" y="880303"/>
                      <a:pt x="122645" y="574807"/>
                      <a:pt x="358730" y="343062"/>
                    </a:cubicBezTo>
                    <a:cubicBezTo>
                      <a:pt x="594814" y="111318"/>
                      <a:pt x="902481" y="-2794"/>
                      <a:pt x="1209063" y="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sp>
            <p:nvSpPr>
              <p:cNvPr id="45" name="Plus Sign 19">
                <a:extLst>
                  <a:ext uri="{FF2B5EF4-FFF2-40B4-BE49-F238E27FC236}">
                    <a16:creationId xmlns:a16="http://schemas.microsoft.com/office/drawing/2014/main" id="{23D25A68-B01A-4DD5-B589-553D9B05E874}"/>
                  </a:ext>
                </a:extLst>
              </p:cNvPr>
              <p:cNvSpPr/>
              <p:nvPr/>
            </p:nvSpPr>
            <p:spPr>
              <a:xfrm>
                <a:off x="2769426" y="967666"/>
                <a:ext cx="1941816" cy="1765628"/>
              </a:xfrm>
              <a:prstGeom prst="mathPlus">
                <a:avLst>
                  <a:gd name="adj1" fmla="val 1748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grpSp>
      <p:grpSp>
        <p:nvGrpSpPr>
          <p:cNvPr id="46" name="Group 1">
            <a:extLst>
              <a:ext uri="{FF2B5EF4-FFF2-40B4-BE49-F238E27FC236}">
                <a16:creationId xmlns:a16="http://schemas.microsoft.com/office/drawing/2014/main" id="{2BFED2B2-0295-4AA7-89F7-E0F20C85DE6D}"/>
              </a:ext>
            </a:extLst>
          </p:cNvPr>
          <p:cNvGrpSpPr/>
          <p:nvPr/>
        </p:nvGrpSpPr>
        <p:grpSpPr>
          <a:xfrm>
            <a:off x="1916793" y="2041534"/>
            <a:ext cx="819865" cy="871453"/>
            <a:chOff x="256131" y="972944"/>
            <a:chExt cx="1488832" cy="1490400"/>
          </a:xfrm>
        </p:grpSpPr>
        <p:sp>
          <p:nvSpPr>
            <p:cNvPr id="47" name="Rectangle: Rounded Corners 2">
              <a:extLst>
                <a:ext uri="{FF2B5EF4-FFF2-40B4-BE49-F238E27FC236}">
                  <a16:creationId xmlns:a16="http://schemas.microsoft.com/office/drawing/2014/main" id="{FD1E929D-14AA-4CF4-BF46-FDD13913D984}"/>
                </a:ext>
              </a:extLst>
            </p:cNvPr>
            <p:cNvSpPr/>
            <p:nvPr/>
          </p:nvSpPr>
          <p:spPr>
            <a:xfrm>
              <a:off x="256131" y="972944"/>
              <a:ext cx="1488832" cy="14904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endParaRPr lang="en-US" sz="1600" b="1" dirty="0">
                <a:latin typeface="Arial Black" panose="020B0A04020102020204" pitchFamily="34" charset="0"/>
              </a:endParaRPr>
            </a:p>
          </p:txBody>
        </p:sp>
        <p:sp>
          <p:nvSpPr>
            <p:cNvPr id="48" name="Rectangle: Rounded Corners 3">
              <a:extLst>
                <a:ext uri="{FF2B5EF4-FFF2-40B4-BE49-F238E27FC236}">
                  <a16:creationId xmlns:a16="http://schemas.microsoft.com/office/drawing/2014/main" id="{1632F99C-1104-4704-9EF7-C314C2C121D0}"/>
                </a:ext>
              </a:extLst>
            </p:cNvPr>
            <p:cNvSpPr/>
            <p:nvPr/>
          </p:nvSpPr>
          <p:spPr>
            <a:xfrm>
              <a:off x="377868" y="1055314"/>
              <a:ext cx="1245359" cy="1035134"/>
            </a:xfrm>
            <a:prstGeom prst="round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sp>
          <p:nvSpPr>
            <p:cNvPr id="49" name="Freeform: Shape 4">
              <a:extLst>
                <a:ext uri="{FF2B5EF4-FFF2-40B4-BE49-F238E27FC236}">
                  <a16:creationId xmlns:a16="http://schemas.microsoft.com/office/drawing/2014/main" id="{E0261D0C-1752-4F74-B744-35146290B60B}"/>
                </a:ext>
              </a:extLst>
            </p:cNvPr>
            <p:cNvSpPr/>
            <p:nvPr/>
          </p:nvSpPr>
          <p:spPr>
            <a:xfrm rot="8102693">
              <a:off x="543386" y="1108072"/>
              <a:ext cx="964763" cy="964934"/>
            </a:xfrm>
            <a:custGeom>
              <a:avLst/>
              <a:gdLst>
                <a:gd name="connsiteX0" fmla="*/ 3629136 w 5380676"/>
                <a:gd name="connsiteY0" fmla="*/ 1980983 h 5381633"/>
                <a:gd name="connsiteX1" fmla="*/ 2739072 w 5380676"/>
                <a:gd name="connsiteY1" fmla="*/ 1092313 h 5381633"/>
                <a:gd name="connsiteX2" fmla="*/ 2738970 w 5380676"/>
                <a:gd name="connsiteY2" fmla="*/ 962031 h 5381633"/>
                <a:gd name="connsiteX3" fmla="*/ 2738970 w 5380676"/>
                <a:gd name="connsiteY3" fmla="*/ 962032 h 5381633"/>
                <a:gd name="connsiteX4" fmla="*/ 2869252 w 5380676"/>
                <a:gd name="connsiteY4" fmla="*/ 961930 h 5381633"/>
                <a:gd name="connsiteX5" fmla="*/ 3759315 w 5380676"/>
                <a:gd name="connsiteY5" fmla="*/ 1850601 h 5381633"/>
                <a:gd name="connsiteX6" fmla="*/ 3779630 w 5380676"/>
                <a:gd name="connsiteY6" fmla="*/ 1950391 h 5381633"/>
                <a:gd name="connsiteX7" fmla="*/ 3759417 w 5380676"/>
                <a:gd name="connsiteY7" fmla="*/ 1980882 h 5381633"/>
                <a:gd name="connsiteX8" fmla="*/ 3728958 w 5380676"/>
                <a:gd name="connsiteY8" fmla="*/ 2001142 h 5381633"/>
                <a:gd name="connsiteX9" fmla="*/ 3629136 w 5380676"/>
                <a:gd name="connsiteY9" fmla="*/ 1980983 h 5381633"/>
                <a:gd name="connsiteX10" fmla="*/ 3929984 w 5380676"/>
                <a:gd name="connsiteY10" fmla="*/ 2474220 h 5381633"/>
                <a:gd name="connsiteX11" fmla="*/ 3929719 w 5380676"/>
                <a:gd name="connsiteY11" fmla="*/ 2135622 h 5381633"/>
                <a:gd name="connsiteX12" fmla="*/ 4268317 w 5380676"/>
                <a:gd name="connsiteY12" fmla="*/ 2135357 h 5381633"/>
                <a:gd name="connsiteX13" fmla="*/ 4268582 w 5380676"/>
                <a:gd name="connsiteY13" fmla="*/ 2473955 h 5381633"/>
                <a:gd name="connsiteX14" fmla="*/ 3929984 w 5380676"/>
                <a:gd name="connsiteY14" fmla="*/ 2474220 h 5381633"/>
                <a:gd name="connsiteX15" fmla="*/ 3053779 w 5380676"/>
                <a:gd name="connsiteY15" fmla="*/ 2557243 h 5381633"/>
                <a:gd name="connsiteX16" fmla="*/ 2163715 w 5380676"/>
                <a:gd name="connsiteY16" fmla="*/ 1668572 h 5381633"/>
                <a:gd name="connsiteX17" fmla="*/ 2163613 w 5380676"/>
                <a:gd name="connsiteY17" fmla="*/ 1538290 h 5381633"/>
                <a:gd name="connsiteX18" fmla="*/ 2163613 w 5380676"/>
                <a:gd name="connsiteY18" fmla="*/ 1538291 h 5381633"/>
                <a:gd name="connsiteX19" fmla="*/ 2293895 w 5380676"/>
                <a:gd name="connsiteY19" fmla="*/ 1538189 h 5381633"/>
                <a:gd name="connsiteX20" fmla="*/ 3183958 w 5380676"/>
                <a:gd name="connsiteY20" fmla="*/ 2426860 h 5381633"/>
                <a:gd name="connsiteX21" fmla="*/ 3204272 w 5380676"/>
                <a:gd name="connsiteY21" fmla="*/ 2526651 h 5381633"/>
                <a:gd name="connsiteX22" fmla="*/ 3184060 w 5380676"/>
                <a:gd name="connsiteY22" fmla="*/ 2557141 h 5381633"/>
                <a:gd name="connsiteX23" fmla="*/ 3153601 w 5380676"/>
                <a:gd name="connsiteY23" fmla="*/ 2577401 h 5381633"/>
                <a:gd name="connsiteX24" fmla="*/ 3053779 w 5380676"/>
                <a:gd name="connsiteY24" fmla="*/ 2557243 h 5381633"/>
                <a:gd name="connsiteX25" fmla="*/ 3001242 w 5380676"/>
                <a:gd name="connsiteY25" fmla="*/ 2804352 h 5381633"/>
                <a:gd name="connsiteX26" fmla="*/ 3001242 w 5380676"/>
                <a:gd name="connsiteY26" fmla="*/ 2804351 h 5381633"/>
                <a:gd name="connsiteX27" fmla="*/ 3001243 w 5380676"/>
                <a:gd name="connsiteY27" fmla="*/ 2804352 h 5381633"/>
                <a:gd name="connsiteX28" fmla="*/ 3019860 w 5380676"/>
                <a:gd name="connsiteY28" fmla="*/ 2849298 h 5381633"/>
                <a:gd name="connsiteX29" fmla="*/ 3001243 w 5380676"/>
                <a:gd name="connsiteY29" fmla="*/ 2804352 h 5381633"/>
                <a:gd name="connsiteX30" fmla="*/ 3006237 w 5380676"/>
                <a:gd name="connsiteY30" fmla="*/ 2779611 h 5381633"/>
                <a:gd name="connsiteX31" fmla="*/ 3064806 w 5380676"/>
                <a:gd name="connsiteY31" fmla="*/ 2740788 h 5381633"/>
                <a:gd name="connsiteX32" fmla="*/ 3788034 w 5380676"/>
                <a:gd name="connsiteY32" fmla="*/ 2740789 h 5381633"/>
                <a:gd name="connsiteX33" fmla="*/ 3791313 w 5380676"/>
                <a:gd name="connsiteY33" fmla="*/ 2740109 h 5381633"/>
                <a:gd name="connsiteX34" fmla="*/ 3791312 w 5380676"/>
                <a:gd name="connsiteY34" fmla="*/ 2740110 h 5381633"/>
                <a:gd name="connsiteX35" fmla="*/ 3855194 w 5380676"/>
                <a:gd name="connsiteY35" fmla="*/ 2803355 h 5381633"/>
                <a:gd name="connsiteX36" fmla="*/ 3857095 w 5380676"/>
                <a:gd name="connsiteY36" fmla="*/ 3182709 h 5381633"/>
                <a:gd name="connsiteX37" fmla="*/ 3818566 w 5380676"/>
                <a:gd name="connsiteY37" fmla="*/ 3241472 h 5381633"/>
                <a:gd name="connsiteX38" fmla="*/ 3793851 w 5380676"/>
                <a:gd name="connsiteY38" fmla="*/ 3246591 h 5381633"/>
                <a:gd name="connsiteX39" fmla="*/ 3748812 w 5380676"/>
                <a:gd name="connsiteY39" fmla="*/ 3228199 h 5381633"/>
                <a:gd name="connsiteX40" fmla="*/ 3729969 w 5380676"/>
                <a:gd name="connsiteY40" fmla="*/ 3183346 h 5381633"/>
                <a:gd name="connsiteX41" fmla="*/ 3728388 w 5380676"/>
                <a:gd name="connsiteY41" fmla="*/ 2867916 h 5381633"/>
                <a:gd name="connsiteX42" fmla="*/ 3064806 w 5380676"/>
                <a:gd name="connsiteY42" fmla="*/ 2867916 h 5381633"/>
                <a:gd name="connsiteX43" fmla="*/ 3019860 w 5380676"/>
                <a:gd name="connsiteY43" fmla="*/ 2849298 h 5381633"/>
                <a:gd name="connsiteX44" fmla="*/ 2478422 w 5380676"/>
                <a:gd name="connsiteY44" fmla="*/ 3133502 h 5381633"/>
                <a:gd name="connsiteX45" fmla="*/ 1588357 w 5380676"/>
                <a:gd name="connsiteY45" fmla="*/ 2244831 h 5381633"/>
                <a:gd name="connsiteX46" fmla="*/ 1588255 w 5380676"/>
                <a:gd name="connsiteY46" fmla="*/ 2114550 h 5381633"/>
                <a:gd name="connsiteX47" fmla="*/ 1588256 w 5380676"/>
                <a:gd name="connsiteY47" fmla="*/ 2114550 h 5381633"/>
                <a:gd name="connsiteX48" fmla="*/ 1718538 w 5380676"/>
                <a:gd name="connsiteY48" fmla="*/ 2114448 h 5381633"/>
                <a:gd name="connsiteX49" fmla="*/ 2608600 w 5380676"/>
                <a:gd name="connsiteY49" fmla="*/ 3003119 h 5381633"/>
                <a:gd name="connsiteX50" fmla="*/ 2628915 w 5380676"/>
                <a:gd name="connsiteY50" fmla="*/ 3102910 h 5381633"/>
                <a:gd name="connsiteX51" fmla="*/ 2608703 w 5380676"/>
                <a:gd name="connsiteY51" fmla="*/ 3133400 h 5381633"/>
                <a:gd name="connsiteX52" fmla="*/ 2578244 w 5380676"/>
                <a:gd name="connsiteY52" fmla="*/ 3153660 h 5381633"/>
                <a:gd name="connsiteX53" fmla="*/ 2478422 w 5380676"/>
                <a:gd name="connsiteY53" fmla="*/ 3133502 h 5381633"/>
                <a:gd name="connsiteX54" fmla="*/ 2413359 w 5380676"/>
                <a:gd name="connsiteY54" fmla="*/ 3393155 h 5381633"/>
                <a:gd name="connsiteX55" fmla="*/ 2413358 w 5380676"/>
                <a:gd name="connsiteY55" fmla="*/ 3393154 h 5381633"/>
                <a:gd name="connsiteX56" fmla="*/ 2413359 w 5380676"/>
                <a:gd name="connsiteY56" fmla="*/ 3393155 h 5381633"/>
                <a:gd name="connsiteX57" fmla="*/ 2431976 w 5380676"/>
                <a:gd name="connsiteY57" fmla="*/ 3438100 h 5381633"/>
                <a:gd name="connsiteX58" fmla="*/ 2413359 w 5380676"/>
                <a:gd name="connsiteY58" fmla="*/ 3393155 h 5381633"/>
                <a:gd name="connsiteX59" fmla="*/ 2418354 w 5380676"/>
                <a:gd name="connsiteY59" fmla="*/ 3368413 h 5381633"/>
                <a:gd name="connsiteX60" fmla="*/ 2476923 w 5380676"/>
                <a:gd name="connsiteY60" fmla="*/ 3329591 h 5381633"/>
                <a:gd name="connsiteX61" fmla="*/ 3200150 w 5380676"/>
                <a:gd name="connsiteY61" fmla="*/ 3329591 h 5381633"/>
                <a:gd name="connsiteX62" fmla="*/ 3203429 w 5380676"/>
                <a:gd name="connsiteY62" fmla="*/ 3328912 h 5381633"/>
                <a:gd name="connsiteX63" fmla="*/ 3203429 w 5380676"/>
                <a:gd name="connsiteY63" fmla="*/ 3328913 h 5381633"/>
                <a:gd name="connsiteX64" fmla="*/ 3267311 w 5380676"/>
                <a:gd name="connsiteY64" fmla="*/ 3392157 h 5381633"/>
                <a:gd name="connsiteX65" fmla="*/ 3269211 w 5380676"/>
                <a:gd name="connsiteY65" fmla="*/ 3771512 h 5381633"/>
                <a:gd name="connsiteX66" fmla="*/ 3230683 w 5380676"/>
                <a:gd name="connsiteY66" fmla="*/ 3830274 h 5381633"/>
                <a:gd name="connsiteX67" fmla="*/ 3205967 w 5380676"/>
                <a:gd name="connsiteY67" fmla="*/ 3835393 h 5381633"/>
                <a:gd name="connsiteX68" fmla="*/ 3160928 w 5380676"/>
                <a:gd name="connsiteY68" fmla="*/ 3817001 h 5381633"/>
                <a:gd name="connsiteX69" fmla="*/ 3142085 w 5380676"/>
                <a:gd name="connsiteY69" fmla="*/ 3772149 h 5381633"/>
                <a:gd name="connsiteX70" fmla="*/ 3140505 w 5380676"/>
                <a:gd name="connsiteY70" fmla="*/ 3456719 h 5381633"/>
                <a:gd name="connsiteX71" fmla="*/ 2476923 w 5380676"/>
                <a:gd name="connsiteY71" fmla="*/ 3456718 h 5381633"/>
                <a:gd name="connsiteX72" fmla="*/ 2431976 w 5380676"/>
                <a:gd name="connsiteY72" fmla="*/ 3438100 h 5381633"/>
                <a:gd name="connsiteX73" fmla="*/ 2630981 w 5380676"/>
                <a:gd name="connsiteY73" fmla="*/ 4412010 h 5381633"/>
                <a:gd name="connsiteX74" fmla="*/ 2630981 w 5380676"/>
                <a:gd name="connsiteY74" fmla="*/ 4412009 h 5381633"/>
                <a:gd name="connsiteX75" fmla="*/ 2630982 w 5380676"/>
                <a:gd name="connsiteY75" fmla="*/ 4412010 h 5381633"/>
                <a:gd name="connsiteX76" fmla="*/ 1903065 w 5380676"/>
                <a:gd name="connsiteY76" fmla="*/ 3709761 h 5381633"/>
                <a:gd name="connsiteX77" fmla="*/ 1013001 w 5380676"/>
                <a:gd name="connsiteY77" fmla="*/ 2821090 h 5381633"/>
                <a:gd name="connsiteX78" fmla="*/ 1012899 w 5380676"/>
                <a:gd name="connsiteY78" fmla="*/ 2690808 h 5381633"/>
                <a:gd name="connsiteX79" fmla="*/ 1012900 w 5380676"/>
                <a:gd name="connsiteY79" fmla="*/ 2690809 h 5381633"/>
                <a:gd name="connsiteX80" fmla="*/ 1143181 w 5380676"/>
                <a:gd name="connsiteY80" fmla="*/ 2690707 h 5381633"/>
                <a:gd name="connsiteX81" fmla="*/ 2033244 w 5380676"/>
                <a:gd name="connsiteY81" fmla="*/ 3579378 h 5381633"/>
                <a:gd name="connsiteX82" fmla="*/ 2053559 w 5380676"/>
                <a:gd name="connsiteY82" fmla="*/ 3679169 h 5381633"/>
                <a:gd name="connsiteX83" fmla="*/ 2033346 w 5380676"/>
                <a:gd name="connsiteY83" fmla="*/ 3709659 h 5381633"/>
                <a:gd name="connsiteX84" fmla="*/ 2002888 w 5380676"/>
                <a:gd name="connsiteY84" fmla="*/ 3729919 h 5381633"/>
                <a:gd name="connsiteX85" fmla="*/ 1903065 w 5380676"/>
                <a:gd name="connsiteY85" fmla="*/ 3709761 h 5381633"/>
                <a:gd name="connsiteX86" fmla="*/ 1856991 w 5380676"/>
                <a:gd name="connsiteY86" fmla="*/ 4014716 h 5381633"/>
                <a:gd name="connsiteX87" fmla="*/ 1838374 w 5380676"/>
                <a:gd name="connsiteY87" fmla="*/ 3969770 h 5381633"/>
                <a:gd name="connsiteX88" fmla="*/ 1843369 w 5380676"/>
                <a:gd name="connsiteY88" fmla="*/ 3945029 h 5381633"/>
                <a:gd name="connsiteX89" fmla="*/ 1901938 w 5380676"/>
                <a:gd name="connsiteY89" fmla="*/ 3906206 h 5381633"/>
                <a:gd name="connsiteX90" fmla="*/ 2625165 w 5380676"/>
                <a:gd name="connsiteY90" fmla="*/ 3906207 h 5381633"/>
                <a:gd name="connsiteX91" fmla="*/ 2628443 w 5380676"/>
                <a:gd name="connsiteY91" fmla="*/ 3905528 h 5381633"/>
                <a:gd name="connsiteX92" fmla="*/ 2628443 w 5380676"/>
                <a:gd name="connsiteY92" fmla="*/ 3905529 h 5381633"/>
                <a:gd name="connsiteX93" fmla="*/ 2692325 w 5380676"/>
                <a:gd name="connsiteY93" fmla="*/ 3968773 h 5381633"/>
                <a:gd name="connsiteX94" fmla="*/ 2694225 w 5380676"/>
                <a:gd name="connsiteY94" fmla="*/ 4348128 h 5381633"/>
                <a:gd name="connsiteX95" fmla="*/ 2655697 w 5380676"/>
                <a:gd name="connsiteY95" fmla="*/ 4406890 h 5381633"/>
                <a:gd name="connsiteX96" fmla="*/ 2630981 w 5380676"/>
                <a:gd name="connsiteY96" fmla="*/ 4412009 h 5381633"/>
                <a:gd name="connsiteX97" fmla="*/ 2585943 w 5380676"/>
                <a:gd name="connsiteY97" fmla="*/ 4393617 h 5381633"/>
                <a:gd name="connsiteX98" fmla="*/ 2567100 w 5380676"/>
                <a:gd name="connsiteY98" fmla="*/ 4348765 h 5381633"/>
                <a:gd name="connsiteX99" fmla="*/ 2565519 w 5380676"/>
                <a:gd name="connsiteY99" fmla="*/ 4033335 h 5381633"/>
                <a:gd name="connsiteX100" fmla="*/ 1901938 w 5380676"/>
                <a:gd name="connsiteY100" fmla="*/ 4033334 h 5381633"/>
                <a:gd name="connsiteX101" fmla="*/ 1856991 w 5380676"/>
                <a:gd name="connsiteY101" fmla="*/ 4014716 h 5381633"/>
                <a:gd name="connsiteX102" fmla="*/ 2289624 w 5380676"/>
                <a:gd name="connsiteY102" fmla="*/ 5005329 h 5381633"/>
                <a:gd name="connsiteX103" fmla="*/ 2521564 w 5380676"/>
                <a:gd name="connsiteY103" fmla="*/ 5005147 h 5381633"/>
                <a:gd name="connsiteX104" fmla="*/ 5004401 w 5380676"/>
                <a:gd name="connsiteY104" fmla="*/ 2518417 h 5381633"/>
                <a:gd name="connsiteX105" fmla="*/ 5004220 w 5380676"/>
                <a:gd name="connsiteY105" fmla="*/ 2286477 h 5381633"/>
                <a:gd name="connsiteX106" fmla="*/ 3091050 w 5380676"/>
                <a:gd name="connsiteY106" fmla="*/ 376303 h 5381633"/>
                <a:gd name="connsiteX107" fmla="*/ 2859111 w 5380676"/>
                <a:gd name="connsiteY107" fmla="*/ 376485 h 5381633"/>
                <a:gd name="connsiteX108" fmla="*/ 376273 w 5380676"/>
                <a:gd name="connsiteY108" fmla="*/ 2863215 h 5381633"/>
                <a:gd name="connsiteX109" fmla="*/ 376455 w 5380676"/>
                <a:gd name="connsiteY109" fmla="*/ 3095155 h 5381633"/>
                <a:gd name="connsiteX110" fmla="*/ 2166930 w 5380676"/>
                <a:gd name="connsiteY110" fmla="*/ 5290558 h 5381633"/>
                <a:gd name="connsiteX111" fmla="*/ 91420 w 5380676"/>
                <a:gd name="connsiteY111" fmla="*/ 3218297 h 5381633"/>
                <a:gd name="connsiteX112" fmla="*/ 91075 w 5380676"/>
                <a:gd name="connsiteY112" fmla="*/ 2777711 h 5381633"/>
                <a:gd name="connsiteX113" fmla="*/ 2773160 w 5380676"/>
                <a:gd name="connsiteY113" fmla="*/ 91421 h 5381633"/>
                <a:gd name="connsiteX114" fmla="*/ 3213745 w 5380676"/>
                <a:gd name="connsiteY114" fmla="*/ 91075 h 5381633"/>
                <a:gd name="connsiteX115" fmla="*/ 5289256 w 5380676"/>
                <a:gd name="connsiteY115" fmla="*/ 2163336 h 5381633"/>
                <a:gd name="connsiteX116" fmla="*/ 5289601 w 5380676"/>
                <a:gd name="connsiteY116" fmla="*/ 2603922 h 5381633"/>
                <a:gd name="connsiteX117" fmla="*/ 2607515 w 5380676"/>
                <a:gd name="connsiteY117" fmla="*/ 5290212 h 5381633"/>
                <a:gd name="connsiteX118" fmla="*/ 2166930 w 5380676"/>
                <a:gd name="connsiteY118" fmla="*/ 5290558 h 5381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5380676" h="5381633">
                  <a:moveTo>
                    <a:pt x="3629136" y="1980983"/>
                  </a:moveTo>
                  <a:lnTo>
                    <a:pt x="2739072" y="1092313"/>
                  </a:lnTo>
                  <a:cubicBezTo>
                    <a:pt x="2703067" y="1056365"/>
                    <a:pt x="2703022" y="998035"/>
                    <a:pt x="2738970" y="962031"/>
                  </a:cubicBezTo>
                  <a:lnTo>
                    <a:pt x="2738970" y="962032"/>
                  </a:lnTo>
                  <a:cubicBezTo>
                    <a:pt x="2774918" y="926027"/>
                    <a:pt x="2833248" y="925982"/>
                    <a:pt x="2869252" y="961930"/>
                  </a:cubicBezTo>
                  <a:lnTo>
                    <a:pt x="3759315" y="1850601"/>
                  </a:lnTo>
                  <a:cubicBezTo>
                    <a:pt x="3786318" y="1877562"/>
                    <a:pt x="3793094" y="1917112"/>
                    <a:pt x="3779630" y="1950391"/>
                  </a:cubicBezTo>
                  <a:lnTo>
                    <a:pt x="3759417" y="1980882"/>
                  </a:lnTo>
                  <a:lnTo>
                    <a:pt x="3728958" y="2001142"/>
                  </a:lnTo>
                  <a:cubicBezTo>
                    <a:pt x="3695700" y="2014659"/>
                    <a:pt x="3656139" y="2007944"/>
                    <a:pt x="3629136" y="1980983"/>
                  </a:cubicBezTo>
                  <a:close/>
                  <a:moveTo>
                    <a:pt x="3929984" y="2474220"/>
                  </a:moveTo>
                  <a:cubicBezTo>
                    <a:pt x="3836409" y="2380792"/>
                    <a:pt x="3836291" y="2229197"/>
                    <a:pt x="3929719" y="2135622"/>
                  </a:cubicBezTo>
                  <a:cubicBezTo>
                    <a:pt x="4023147" y="2042047"/>
                    <a:pt x="4174742" y="2041929"/>
                    <a:pt x="4268317" y="2135357"/>
                  </a:cubicBezTo>
                  <a:cubicBezTo>
                    <a:pt x="4361891" y="2228785"/>
                    <a:pt x="4362010" y="2380380"/>
                    <a:pt x="4268582" y="2473955"/>
                  </a:cubicBezTo>
                  <a:cubicBezTo>
                    <a:pt x="4175154" y="2567530"/>
                    <a:pt x="4023559" y="2567648"/>
                    <a:pt x="3929984" y="2474220"/>
                  </a:cubicBezTo>
                  <a:close/>
                  <a:moveTo>
                    <a:pt x="3053779" y="2557243"/>
                  </a:moveTo>
                  <a:lnTo>
                    <a:pt x="2163715" y="1668572"/>
                  </a:lnTo>
                  <a:cubicBezTo>
                    <a:pt x="2127710" y="1632624"/>
                    <a:pt x="2127665" y="1574295"/>
                    <a:pt x="2163613" y="1538290"/>
                  </a:cubicBezTo>
                  <a:lnTo>
                    <a:pt x="2163613" y="1538291"/>
                  </a:lnTo>
                  <a:cubicBezTo>
                    <a:pt x="2199561" y="1502287"/>
                    <a:pt x="2257890" y="1502241"/>
                    <a:pt x="2293895" y="1538189"/>
                  </a:cubicBezTo>
                  <a:lnTo>
                    <a:pt x="3183958" y="2426860"/>
                  </a:lnTo>
                  <a:cubicBezTo>
                    <a:pt x="3210961" y="2453821"/>
                    <a:pt x="3217737" y="2493371"/>
                    <a:pt x="3204272" y="2526651"/>
                  </a:cubicBezTo>
                  <a:lnTo>
                    <a:pt x="3184060" y="2557141"/>
                  </a:lnTo>
                  <a:lnTo>
                    <a:pt x="3153601" y="2577401"/>
                  </a:lnTo>
                  <a:cubicBezTo>
                    <a:pt x="3120343" y="2590918"/>
                    <a:pt x="3080782" y="2584204"/>
                    <a:pt x="3053779" y="2557243"/>
                  </a:cubicBezTo>
                  <a:close/>
                  <a:moveTo>
                    <a:pt x="3001242" y="2804352"/>
                  </a:moveTo>
                  <a:lnTo>
                    <a:pt x="3001242" y="2804351"/>
                  </a:lnTo>
                  <a:lnTo>
                    <a:pt x="3001243" y="2804352"/>
                  </a:lnTo>
                  <a:close/>
                  <a:moveTo>
                    <a:pt x="3019860" y="2849298"/>
                  </a:moveTo>
                  <a:lnTo>
                    <a:pt x="3001243" y="2804352"/>
                  </a:lnTo>
                  <a:lnTo>
                    <a:pt x="3006237" y="2779611"/>
                  </a:lnTo>
                  <a:cubicBezTo>
                    <a:pt x="3015887" y="2756797"/>
                    <a:pt x="3038478" y="2740788"/>
                    <a:pt x="3064806" y="2740788"/>
                  </a:cubicBezTo>
                  <a:lnTo>
                    <a:pt x="3788034" y="2740789"/>
                  </a:lnTo>
                  <a:lnTo>
                    <a:pt x="3791313" y="2740109"/>
                  </a:lnTo>
                  <a:lnTo>
                    <a:pt x="3791312" y="2740110"/>
                  </a:lnTo>
                  <a:cubicBezTo>
                    <a:pt x="3826417" y="2739934"/>
                    <a:pt x="3855019" y="2768250"/>
                    <a:pt x="3855194" y="2803355"/>
                  </a:cubicBezTo>
                  <a:lnTo>
                    <a:pt x="3857095" y="3182709"/>
                  </a:lnTo>
                  <a:cubicBezTo>
                    <a:pt x="3857227" y="3209037"/>
                    <a:pt x="3841332" y="3231708"/>
                    <a:pt x="3818566" y="3241472"/>
                  </a:cubicBezTo>
                  <a:lnTo>
                    <a:pt x="3793851" y="3246591"/>
                  </a:lnTo>
                  <a:lnTo>
                    <a:pt x="3748812" y="3228199"/>
                  </a:lnTo>
                  <a:cubicBezTo>
                    <a:pt x="3737251" y="3216754"/>
                    <a:pt x="3730057" y="3200898"/>
                    <a:pt x="3729969" y="3183346"/>
                  </a:cubicBezTo>
                  <a:lnTo>
                    <a:pt x="3728388" y="2867916"/>
                  </a:lnTo>
                  <a:lnTo>
                    <a:pt x="3064806" y="2867916"/>
                  </a:lnTo>
                  <a:cubicBezTo>
                    <a:pt x="3047254" y="2867915"/>
                    <a:pt x="3031363" y="2860800"/>
                    <a:pt x="3019860" y="2849298"/>
                  </a:cubicBezTo>
                  <a:close/>
                  <a:moveTo>
                    <a:pt x="2478422" y="3133502"/>
                  </a:moveTo>
                  <a:lnTo>
                    <a:pt x="1588357" y="2244831"/>
                  </a:lnTo>
                  <a:cubicBezTo>
                    <a:pt x="1552353" y="2208883"/>
                    <a:pt x="1552307" y="2150554"/>
                    <a:pt x="1588255" y="2114550"/>
                  </a:cubicBezTo>
                  <a:lnTo>
                    <a:pt x="1588256" y="2114550"/>
                  </a:lnTo>
                  <a:cubicBezTo>
                    <a:pt x="1624204" y="2078546"/>
                    <a:pt x="1682533" y="2078500"/>
                    <a:pt x="1718538" y="2114448"/>
                  </a:cubicBezTo>
                  <a:lnTo>
                    <a:pt x="2608600" y="3003119"/>
                  </a:lnTo>
                  <a:cubicBezTo>
                    <a:pt x="2635604" y="3030080"/>
                    <a:pt x="2642380" y="3069631"/>
                    <a:pt x="2628915" y="3102910"/>
                  </a:cubicBezTo>
                  <a:lnTo>
                    <a:pt x="2608703" y="3133400"/>
                  </a:lnTo>
                  <a:lnTo>
                    <a:pt x="2578244" y="3153660"/>
                  </a:lnTo>
                  <a:cubicBezTo>
                    <a:pt x="2544986" y="3167178"/>
                    <a:pt x="2505425" y="3160463"/>
                    <a:pt x="2478422" y="3133502"/>
                  </a:cubicBezTo>
                  <a:close/>
                  <a:moveTo>
                    <a:pt x="2413359" y="3393155"/>
                  </a:moveTo>
                  <a:lnTo>
                    <a:pt x="2413358" y="3393154"/>
                  </a:lnTo>
                  <a:lnTo>
                    <a:pt x="2413359" y="3393155"/>
                  </a:lnTo>
                  <a:close/>
                  <a:moveTo>
                    <a:pt x="2431976" y="3438100"/>
                  </a:moveTo>
                  <a:lnTo>
                    <a:pt x="2413359" y="3393155"/>
                  </a:lnTo>
                  <a:lnTo>
                    <a:pt x="2418354" y="3368413"/>
                  </a:lnTo>
                  <a:cubicBezTo>
                    <a:pt x="2428004" y="3345599"/>
                    <a:pt x="2450594" y="3329591"/>
                    <a:pt x="2476923" y="3329591"/>
                  </a:cubicBezTo>
                  <a:lnTo>
                    <a:pt x="3200150" y="3329591"/>
                  </a:lnTo>
                  <a:lnTo>
                    <a:pt x="3203429" y="3328912"/>
                  </a:lnTo>
                  <a:lnTo>
                    <a:pt x="3203429" y="3328913"/>
                  </a:lnTo>
                  <a:cubicBezTo>
                    <a:pt x="3238534" y="3328737"/>
                    <a:pt x="3267135" y="3357053"/>
                    <a:pt x="3267311" y="3392157"/>
                  </a:cubicBezTo>
                  <a:lnTo>
                    <a:pt x="3269211" y="3771512"/>
                  </a:lnTo>
                  <a:cubicBezTo>
                    <a:pt x="3269343" y="3797840"/>
                    <a:pt x="3253448" y="3820510"/>
                    <a:pt x="3230683" y="3830274"/>
                  </a:cubicBezTo>
                  <a:lnTo>
                    <a:pt x="3205967" y="3835393"/>
                  </a:lnTo>
                  <a:lnTo>
                    <a:pt x="3160928" y="3817001"/>
                  </a:lnTo>
                  <a:cubicBezTo>
                    <a:pt x="3149368" y="3805556"/>
                    <a:pt x="3142173" y="3789701"/>
                    <a:pt x="3142085" y="3772149"/>
                  </a:cubicBezTo>
                  <a:lnTo>
                    <a:pt x="3140505" y="3456719"/>
                  </a:lnTo>
                  <a:lnTo>
                    <a:pt x="2476923" y="3456718"/>
                  </a:lnTo>
                  <a:cubicBezTo>
                    <a:pt x="2459370" y="3456718"/>
                    <a:pt x="2443479" y="3449603"/>
                    <a:pt x="2431976" y="3438100"/>
                  </a:cubicBezTo>
                  <a:close/>
                  <a:moveTo>
                    <a:pt x="2630981" y="4412010"/>
                  </a:moveTo>
                  <a:lnTo>
                    <a:pt x="2630981" y="4412009"/>
                  </a:lnTo>
                  <a:lnTo>
                    <a:pt x="2630982" y="4412010"/>
                  </a:lnTo>
                  <a:close/>
                  <a:moveTo>
                    <a:pt x="1903065" y="3709761"/>
                  </a:moveTo>
                  <a:lnTo>
                    <a:pt x="1013001" y="2821090"/>
                  </a:lnTo>
                  <a:cubicBezTo>
                    <a:pt x="976997" y="2785142"/>
                    <a:pt x="976951" y="2726813"/>
                    <a:pt x="1012899" y="2690808"/>
                  </a:cubicBezTo>
                  <a:lnTo>
                    <a:pt x="1012900" y="2690809"/>
                  </a:lnTo>
                  <a:cubicBezTo>
                    <a:pt x="1048847" y="2654805"/>
                    <a:pt x="1107177" y="2654759"/>
                    <a:pt x="1143181" y="2690707"/>
                  </a:cubicBezTo>
                  <a:lnTo>
                    <a:pt x="2033244" y="3579378"/>
                  </a:lnTo>
                  <a:cubicBezTo>
                    <a:pt x="2060247" y="3606339"/>
                    <a:pt x="2067024" y="3645889"/>
                    <a:pt x="2053559" y="3679169"/>
                  </a:cubicBezTo>
                  <a:lnTo>
                    <a:pt x="2033346" y="3709659"/>
                  </a:lnTo>
                  <a:lnTo>
                    <a:pt x="2002888" y="3729919"/>
                  </a:lnTo>
                  <a:cubicBezTo>
                    <a:pt x="1969629" y="3743436"/>
                    <a:pt x="1930068" y="3736722"/>
                    <a:pt x="1903065" y="3709761"/>
                  </a:cubicBezTo>
                  <a:close/>
                  <a:moveTo>
                    <a:pt x="1856991" y="4014716"/>
                  </a:moveTo>
                  <a:lnTo>
                    <a:pt x="1838374" y="3969770"/>
                  </a:lnTo>
                  <a:lnTo>
                    <a:pt x="1843369" y="3945029"/>
                  </a:lnTo>
                  <a:cubicBezTo>
                    <a:pt x="1853019" y="3922215"/>
                    <a:pt x="1875609" y="3906207"/>
                    <a:pt x="1901938" y="3906206"/>
                  </a:cubicBezTo>
                  <a:lnTo>
                    <a:pt x="2625165" y="3906207"/>
                  </a:lnTo>
                  <a:lnTo>
                    <a:pt x="2628443" y="3905528"/>
                  </a:lnTo>
                  <a:lnTo>
                    <a:pt x="2628443" y="3905529"/>
                  </a:lnTo>
                  <a:cubicBezTo>
                    <a:pt x="2663548" y="3905353"/>
                    <a:pt x="2692149" y="3933669"/>
                    <a:pt x="2692325" y="3968773"/>
                  </a:cubicBezTo>
                  <a:lnTo>
                    <a:pt x="2694225" y="4348128"/>
                  </a:lnTo>
                  <a:cubicBezTo>
                    <a:pt x="2694357" y="4374456"/>
                    <a:pt x="2678463" y="4397126"/>
                    <a:pt x="2655697" y="4406890"/>
                  </a:cubicBezTo>
                  <a:lnTo>
                    <a:pt x="2630981" y="4412009"/>
                  </a:lnTo>
                  <a:lnTo>
                    <a:pt x="2585943" y="4393617"/>
                  </a:lnTo>
                  <a:cubicBezTo>
                    <a:pt x="2574382" y="4382172"/>
                    <a:pt x="2567188" y="4366317"/>
                    <a:pt x="2567100" y="4348765"/>
                  </a:cubicBezTo>
                  <a:lnTo>
                    <a:pt x="2565519" y="4033335"/>
                  </a:lnTo>
                  <a:lnTo>
                    <a:pt x="1901938" y="4033334"/>
                  </a:lnTo>
                  <a:cubicBezTo>
                    <a:pt x="1884385" y="4033333"/>
                    <a:pt x="1868494" y="4026218"/>
                    <a:pt x="1856991" y="4014716"/>
                  </a:cubicBezTo>
                  <a:close/>
                  <a:moveTo>
                    <a:pt x="2289624" y="5005329"/>
                  </a:moveTo>
                  <a:cubicBezTo>
                    <a:pt x="2353723" y="5069327"/>
                    <a:pt x="2457566" y="5069246"/>
                    <a:pt x="2521564" y="5005147"/>
                  </a:cubicBezTo>
                  <a:lnTo>
                    <a:pt x="5004401" y="2518417"/>
                  </a:lnTo>
                  <a:cubicBezTo>
                    <a:pt x="5068399" y="2454318"/>
                    <a:pt x="5068318" y="2350476"/>
                    <a:pt x="5004220" y="2286477"/>
                  </a:cubicBezTo>
                  <a:lnTo>
                    <a:pt x="3091050" y="376303"/>
                  </a:lnTo>
                  <a:cubicBezTo>
                    <a:pt x="3026952" y="312305"/>
                    <a:pt x="2923109" y="312386"/>
                    <a:pt x="2859111" y="376485"/>
                  </a:cubicBezTo>
                  <a:lnTo>
                    <a:pt x="376273" y="2863215"/>
                  </a:lnTo>
                  <a:cubicBezTo>
                    <a:pt x="312275" y="2927314"/>
                    <a:pt x="312357" y="3031157"/>
                    <a:pt x="376455" y="3095155"/>
                  </a:cubicBezTo>
                  <a:close/>
                  <a:moveTo>
                    <a:pt x="2166930" y="5290558"/>
                  </a:moveTo>
                  <a:lnTo>
                    <a:pt x="91420" y="3218297"/>
                  </a:lnTo>
                  <a:cubicBezTo>
                    <a:pt x="-30340" y="3096728"/>
                    <a:pt x="-30494" y="2899471"/>
                    <a:pt x="91075" y="2777711"/>
                  </a:cubicBezTo>
                  <a:lnTo>
                    <a:pt x="2773160" y="91421"/>
                  </a:lnTo>
                  <a:cubicBezTo>
                    <a:pt x="2894729" y="-30339"/>
                    <a:pt x="3091986" y="-30493"/>
                    <a:pt x="3213745" y="91075"/>
                  </a:cubicBezTo>
                  <a:lnTo>
                    <a:pt x="5289256" y="2163336"/>
                  </a:lnTo>
                  <a:cubicBezTo>
                    <a:pt x="5411015" y="2284905"/>
                    <a:pt x="5411169" y="2482162"/>
                    <a:pt x="5289601" y="2603922"/>
                  </a:cubicBezTo>
                  <a:lnTo>
                    <a:pt x="2607515" y="5290212"/>
                  </a:lnTo>
                  <a:cubicBezTo>
                    <a:pt x="2485947" y="5411972"/>
                    <a:pt x="2288689" y="5412126"/>
                    <a:pt x="2166930" y="5290558"/>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grpSp>
        <p:nvGrpSpPr>
          <p:cNvPr id="50" name="Group 5">
            <a:extLst>
              <a:ext uri="{FF2B5EF4-FFF2-40B4-BE49-F238E27FC236}">
                <a16:creationId xmlns:a16="http://schemas.microsoft.com/office/drawing/2014/main" id="{26BD4902-DB59-4876-9EB4-AAD70ACB6B20}"/>
              </a:ext>
            </a:extLst>
          </p:cNvPr>
          <p:cNvGrpSpPr/>
          <p:nvPr/>
        </p:nvGrpSpPr>
        <p:grpSpPr>
          <a:xfrm>
            <a:off x="2770283" y="2049130"/>
            <a:ext cx="819865" cy="863857"/>
            <a:chOff x="256131" y="2486250"/>
            <a:chExt cx="1488832" cy="1490400"/>
          </a:xfrm>
        </p:grpSpPr>
        <p:grpSp>
          <p:nvGrpSpPr>
            <p:cNvPr id="51" name="Group 6">
              <a:extLst>
                <a:ext uri="{FF2B5EF4-FFF2-40B4-BE49-F238E27FC236}">
                  <a16:creationId xmlns:a16="http://schemas.microsoft.com/office/drawing/2014/main" id="{16C4B93F-108B-4886-B335-66B044B742C8}"/>
                </a:ext>
              </a:extLst>
            </p:cNvPr>
            <p:cNvGrpSpPr/>
            <p:nvPr/>
          </p:nvGrpSpPr>
          <p:grpSpPr>
            <a:xfrm>
              <a:off x="256131" y="2486250"/>
              <a:ext cx="1488832" cy="1490400"/>
              <a:chOff x="256131" y="2486250"/>
              <a:chExt cx="1488832" cy="1490400"/>
            </a:xfrm>
          </p:grpSpPr>
          <p:sp>
            <p:nvSpPr>
              <p:cNvPr id="53" name="Rectangle 25">
                <a:extLst>
                  <a:ext uri="{FF2B5EF4-FFF2-40B4-BE49-F238E27FC236}">
                    <a16:creationId xmlns:a16="http://schemas.microsoft.com/office/drawing/2014/main" id="{10349CF0-903D-4455-9C02-F752249D5719}"/>
                  </a:ext>
                </a:extLst>
              </p:cNvPr>
              <p:cNvSpPr/>
              <p:nvPr/>
            </p:nvSpPr>
            <p:spPr>
              <a:xfrm>
                <a:off x="256131" y="2486250"/>
                <a:ext cx="1488832" cy="14904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endParaRPr lang="en-US" sz="1600" b="1" dirty="0">
                  <a:latin typeface="Arial Black" panose="020B0A04020102020204" pitchFamily="34" charset="0"/>
                </a:endParaRPr>
              </a:p>
            </p:txBody>
          </p:sp>
          <p:sp>
            <p:nvSpPr>
              <p:cNvPr id="54" name="Rectangle: Rounded Corners 26">
                <a:extLst>
                  <a:ext uri="{FF2B5EF4-FFF2-40B4-BE49-F238E27FC236}">
                    <a16:creationId xmlns:a16="http://schemas.microsoft.com/office/drawing/2014/main" id="{6D889A4A-A301-4C05-9C0F-8C726C02E92B}"/>
                  </a:ext>
                </a:extLst>
              </p:cNvPr>
              <p:cNvSpPr/>
              <p:nvPr/>
            </p:nvSpPr>
            <p:spPr>
              <a:xfrm>
                <a:off x="377868" y="2568620"/>
                <a:ext cx="1245359" cy="1035134"/>
              </a:xfrm>
              <a:prstGeom prst="round2Same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sp>
          <p:nvSpPr>
            <p:cNvPr id="52" name="Freeform: Shape 7">
              <a:extLst>
                <a:ext uri="{FF2B5EF4-FFF2-40B4-BE49-F238E27FC236}">
                  <a16:creationId xmlns:a16="http://schemas.microsoft.com/office/drawing/2014/main" id="{ADFE58D5-8F2E-4EDC-931A-1BC30244993C}"/>
                </a:ext>
              </a:extLst>
            </p:cNvPr>
            <p:cNvSpPr/>
            <p:nvPr/>
          </p:nvSpPr>
          <p:spPr>
            <a:xfrm rot="13440023" flipV="1">
              <a:off x="491728" y="2643563"/>
              <a:ext cx="953373" cy="885249"/>
            </a:xfrm>
            <a:custGeom>
              <a:avLst/>
              <a:gdLst>
                <a:gd name="connsiteX0" fmla="*/ 1472974 w 6180126"/>
                <a:gd name="connsiteY0" fmla="*/ 3291828 h 5738520"/>
                <a:gd name="connsiteX1" fmla="*/ 1482993 w 6180126"/>
                <a:gd name="connsiteY1" fmla="*/ 3866011 h 5738520"/>
                <a:gd name="connsiteX2" fmla="*/ 908809 w 6180126"/>
                <a:gd name="connsiteY2" fmla="*/ 3876030 h 5738520"/>
                <a:gd name="connsiteX3" fmla="*/ 898790 w 6180126"/>
                <a:gd name="connsiteY3" fmla="*/ 3301846 h 5738520"/>
                <a:gd name="connsiteX4" fmla="*/ 1472974 w 6180126"/>
                <a:gd name="connsiteY4" fmla="*/ 3291828 h 5738520"/>
                <a:gd name="connsiteX5" fmla="*/ 3081557 w 6180126"/>
                <a:gd name="connsiteY5" fmla="*/ 4845239 h 5738520"/>
                <a:gd name="connsiteX6" fmla="*/ 3091576 w 6180126"/>
                <a:gd name="connsiteY6" fmla="*/ 5419423 h 5738520"/>
                <a:gd name="connsiteX7" fmla="*/ 2517392 w 6180126"/>
                <a:gd name="connsiteY7" fmla="*/ 5429441 h 5738520"/>
                <a:gd name="connsiteX8" fmla="*/ 2507373 w 6180126"/>
                <a:gd name="connsiteY8" fmla="*/ 4855257 h 5738520"/>
                <a:gd name="connsiteX9" fmla="*/ 3081557 w 6180126"/>
                <a:gd name="connsiteY9" fmla="*/ 4845239 h 5738520"/>
                <a:gd name="connsiteX10" fmla="*/ 2153503 w 6180126"/>
                <a:gd name="connsiteY10" fmla="*/ 2620762 h 5738520"/>
                <a:gd name="connsiteX11" fmla="*/ 1206504 w 6180126"/>
                <a:gd name="connsiteY11" fmla="*/ 2950413 h 5738520"/>
                <a:gd name="connsiteX12" fmla="*/ 589156 w 6180126"/>
                <a:gd name="connsiteY12" fmla="*/ 3567761 h 5738520"/>
                <a:gd name="connsiteX13" fmla="*/ 589156 w 6180126"/>
                <a:gd name="connsiteY13" fmla="*/ 3567761 h 5738520"/>
                <a:gd name="connsiteX14" fmla="*/ 769974 w 6180126"/>
                <a:gd name="connsiteY14" fmla="*/ 4004292 h 5738520"/>
                <a:gd name="connsiteX15" fmla="*/ 1206504 w 6180126"/>
                <a:gd name="connsiteY15" fmla="*/ 4185109 h 5738520"/>
                <a:gd name="connsiteX16" fmla="*/ 1823852 w 6180126"/>
                <a:gd name="connsiteY16" fmla="*/ 3567761 h 5738520"/>
                <a:gd name="connsiteX17" fmla="*/ 2153503 w 6180126"/>
                <a:gd name="connsiteY17" fmla="*/ 2620762 h 5738520"/>
                <a:gd name="connsiteX18" fmla="*/ 3762086 w 6180126"/>
                <a:gd name="connsiteY18" fmla="*/ 4174174 h 5738520"/>
                <a:gd name="connsiteX19" fmla="*/ 2815087 w 6180126"/>
                <a:gd name="connsiteY19" fmla="*/ 4503825 h 5738520"/>
                <a:gd name="connsiteX20" fmla="*/ 2197739 w 6180126"/>
                <a:gd name="connsiteY20" fmla="*/ 5121172 h 5738520"/>
                <a:gd name="connsiteX21" fmla="*/ 2197739 w 6180126"/>
                <a:gd name="connsiteY21" fmla="*/ 5121173 h 5738520"/>
                <a:gd name="connsiteX22" fmla="*/ 2378557 w 6180126"/>
                <a:gd name="connsiteY22" fmla="*/ 5557703 h 5738520"/>
                <a:gd name="connsiteX23" fmla="*/ 2815087 w 6180126"/>
                <a:gd name="connsiteY23" fmla="*/ 5738520 h 5738520"/>
                <a:gd name="connsiteX24" fmla="*/ 3432435 w 6180126"/>
                <a:gd name="connsiteY24" fmla="*/ 5121172 h 5738520"/>
                <a:gd name="connsiteX25" fmla="*/ 3762086 w 6180126"/>
                <a:gd name="connsiteY25" fmla="*/ 4174174 h 5738520"/>
                <a:gd name="connsiteX26" fmla="*/ 1057945 w 6180126"/>
                <a:gd name="connsiteY26" fmla="*/ 446170 h 5738520"/>
                <a:gd name="connsiteX27" fmla="*/ 966874 w 6180126"/>
                <a:gd name="connsiteY27" fmla="*/ 406366 h 5738520"/>
                <a:gd name="connsiteX28" fmla="*/ 149686 w 6180126"/>
                <a:gd name="connsiteY28" fmla="*/ 390546 h 5738520"/>
                <a:gd name="connsiteX29" fmla="*/ 57141 w 6180126"/>
                <a:gd name="connsiteY29" fmla="*/ 426797 h 5738520"/>
                <a:gd name="connsiteX30" fmla="*/ 47109 w 6180126"/>
                <a:gd name="connsiteY30" fmla="*/ 441071 h 5738520"/>
                <a:gd name="connsiteX31" fmla="*/ 33194 w 6180126"/>
                <a:gd name="connsiteY31" fmla="*/ 451595 h 5738520"/>
                <a:gd name="connsiteX32" fmla="*/ 194 w 6180126"/>
                <a:gd name="connsiteY32" fmla="*/ 545347 h 5738520"/>
                <a:gd name="connsiteX33" fmla="*/ 44512 w 6180126"/>
                <a:gd name="connsiteY33" fmla="*/ 1361485 h 5738520"/>
                <a:gd name="connsiteX34" fmla="*/ 181224 w 6180126"/>
                <a:gd name="connsiteY34" fmla="*/ 1484114 h 5738520"/>
                <a:gd name="connsiteX35" fmla="*/ 303853 w 6180126"/>
                <a:gd name="connsiteY35" fmla="*/ 1347403 h 5738520"/>
                <a:gd name="connsiteX36" fmla="*/ 274462 w 6180126"/>
                <a:gd name="connsiteY36" fmla="*/ 806170 h 5738520"/>
                <a:gd name="connsiteX37" fmla="*/ 2083827 w 6180126"/>
                <a:gd name="connsiteY37" fmla="*/ 2553477 h 5738520"/>
                <a:gd name="connsiteX38" fmla="*/ 2215635 w 6180126"/>
                <a:gd name="connsiteY38" fmla="*/ 2542749 h 5738520"/>
                <a:gd name="connsiteX39" fmla="*/ 2227826 w 6180126"/>
                <a:gd name="connsiteY39" fmla="*/ 2692538 h 5738520"/>
                <a:gd name="connsiteX40" fmla="*/ 3679027 w 6180126"/>
                <a:gd name="connsiteY40" fmla="*/ 4093965 h 5738520"/>
                <a:gd name="connsiteX41" fmla="*/ 3838904 w 6180126"/>
                <a:gd name="connsiteY41" fmla="*/ 4080953 h 5738520"/>
                <a:gd name="connsiteX42" fmla="*/ 3853691 w 6180126"/>
                <a:gd name="connsiteY42" fmla="*/ 4262637 h 5738520"/>
                <a:gd name="connsiteX43" fmla="*/ 4947077 w 6180126"/>
                <a:gd name="connsiteY43" fmla="*/ 5318521 h 5738520"/>
                <a:gd name="connsiteX44" fmla="*/ 5088246 w 6180126"/>
                <a:gd name="connsiteY44" fmla="*/ 5344589 h 5738520"/>
                <a:gd name="connsiteX45" fmla="*/ 5130700 w 6180126"/>
                <a:gd name="connsiteY45" fmla="*/ 5315318 h 5738520"/>
                <a:gd name="connsiteX46" fmla="*/ 5158472 w 6180126"/>
                <a:gd name="connsiteY46" fmla="*/ 5271868 h 5738520"/>
                <a:gd name="connsiteX47" fmla="*/ 5127496 w 6180126"/>
                <a:gd name="connsiteY47" fmla="*/ 5131695 h 5738520"/>
                <a:gd name="connsiteX48" fmla="*/ 4727483 w 6180126"/>
                <a:gd name="connsiteY48" fmla="*/ 4745402 h 5738520"/>
                <a:gd name="connsiteX49" fmla="*/ 4577235 w 6180126"/>
                <a:gd name="connsiteY49" fmla="*/ 4738438 h 5738520"/>
                <a:gd name="connsiteX50" fmla="*/ 4583363 w 6180126"/>
                <a:gd name="connsiteY50" fmla="*/ 4606224 h 5738520"/>
                <a:gd name="connsiteX51" fmla="*/ 3136907 w 6180126"/>
                <a:gd name="connsiteY51" fmla="*/ 3209379 h 5738520"/>
                <a:gd name="connsiteX52" fmla="*/ 2986787 w 6180126"/>
                <a:gd name="connsiteY52" fmla="*/ 3202422 h 5738520"/>
                <a:gd name="connsiteX53" fmla="*/ 2992909 w 6180126"/>
                <a:gd name="connsiteY53" fmla="*/ 3070321 h 5738520"/>
                <a:gd name="connsiteX54" fmla="*/ 1545747 w 6180126"/>
                <a:gd name="connsiteY54" fmla="*/ 1672794 h 5738520"/>
                <a:gd name="connsiteX55" fmla="*/ 1395629 w 6180126"/>
                <a:gd name="connsiteY55" fmla="*/ 1665835 h 5738520"/>
                <a:gd name="connsiteX56" fmla="*/ 1401751 w 6180126"/>
                <a:gd name="connsiteY56" fmla="*/ 1533737 h 5738520"/>
                <a:gd name="connsiteX57" fmla="*/ 493854 w 6180126"/>
                <a:gd name="connsiteY57" fmla="*/ 656980 h 5738520"/>
                <a:gd name="connsiteX58" fmla="*/ 961847 w 6180126"/>
                <a:gd name="connsiteY58" fmla="*/ 666039 h 5738520"/>
                <a:gd name="connsiteX59" fmla="*/ 1094196 w 6180126"/>
                <a:gd name="connsiteY59" fmla="*/ 538715 h 5738520"/>
                <a:gd name="connsiteX60" fmla="*/ 1057945 w 6180126"/>
                <a:gd name="connsiteY60" fmla="*/ 446170 h 5738520"/>
                <a:gd name="connsiteX61" fmla="*/ 2678151 w 6180126"/>
                <a:gd name="connsiteY61" fmla="*/ 309086 h 5738520"/>
                <a:gd name="connsiteX62" fmla="*/ 2688170 w 6180126"/>
                <a:gd name="connsiteY62" fmla="*/ 883271 h 5738520"/>
                <a:gd name="connsiteX63" fmla="*/ 2113986 w 6180126"/>
                <a:gd name="connsiteY63" fmla="*/ 893288 h 5738520"/>
                <a:gd name="connsiteX64" fmla="*/ 2103967 w 6180126"/>
                <a:gd name="connsiteY64" fmla="*/ 319105 h 5738520"/>
                <a:gd name="connsiteX65" fmla="*/ 2678151 w 6180126"/>
                <a:gd name="connsiteY65" fmla="*/ 309086 h 5738520"/>
                <a:gd name="connsiteX66" fmla="*/ 4269309 w 6180126"/>
                <a:gd name="connsiteY66" fmla="*/ 1845670 h 5738520"/>
                <a:gd name="connsiteX67" fmla="*/ 4279328 w 6180126"/>
                <a:gd name="connsiteY67" fmla="*/ 2419854 h 5738520"/>
                <a:gd name="connsiteX68" fmla="*/ 3705144 w 6180126"/>
                <a:gd name="connsiteY68" fmla="*/ 2429872 h 5738520"/>
                <a:gd name="connsiteX69" fmla="*/ 3695125 w 6180126"/>
                <a:gd name="connsiteY69" fmla="*/ 1855689 h 5738520"/>
                <a:gd name="connsiteX70" fmla="*/ 4269309 w 6180126"/>
                <a:gd name="connsiteY70" fmla="*/ 1845670 h 5738520"/>
                <a:gd name="connsiteX71" fmla="*/ 5860467 w 6180126"/>
                <a:gd name="connsiteY71" fmla="*/ 3382254 h 5738520"/>
                <a:gd name="connsiteX72" fmla="*/ 5870486 w 6180126"/>
                <a:gd name="connsiteY72" fmla="*/ 3956438 h 5738520"/>
                <a:gd name="connsiteX73" fmla="*/ 5296302 w 6180126"/>
                <a:gd name="connsiteY73" fmla="*/ 3966456 h 5738520"/>
                <a:gd name="connsiteX74" fmla="*/ 5286283 w 6180126"/>
                <a:gd name="connsiteY74" fmla="*/ 3392272 h 5738520"/>
                <a:gd name="connsiteX75" fmla="*/ 5860467 w 6180126"/>
                <a:gd name="connsiteY75" fmla="*/ 3382254 h 5738520"/>
                <a:gd name="connsiteX76" fmla="*/ 2801492 w 6180126"/>
                <a:gd name="connsiteY76" fmla="*/ 165861 h 5738520"/>
                <a:gd name="connsiteX77" fmla="*/ 2358919 w 6180126"/>
                <a:gd name="connsiteY77" fmla="*/ 383 h 5738520"/>
                <a:gd name="connsiteX78" fmla="*/ 2358919 w 6180126"/>
                <a:gd name="connsiteY78" fmla="*/ 383 h 5738520"/>
                <a:gd name="connsiteX79" fmla="*/ 1763483 w 6180126"/>
                <a:gd name="connsiteY79" fmla="*/ 638892 h 5738520"/>
                <a:gd name="connsiteX80" fmla="*/ 1467070 w 6180126"/>
                <a:gd name="connsiteY80" fmla="*/ 1596814 h 5738520"/>
                <a:gd name="connsiteX81" fmla="*/ 2401992 w 6180126"/>
                <a:gd name="connsiteY81" fmla="*/ 1234327 h 5738520"/>
                <a:gd name="connsiteX82" fmla="*/ 2997428 w 6180126"/>
                <a:gd name="connsiteY82" fmla="*/ 595818 h 5738520"/>
                <a:gd name="connsiteX83" fmla="*/ 2801492 w 6180126"/>
                <a:gd name="connsiteY83" fmla="*/ 165861 h 5738520"/>
                <a:gd name="connsiteX84" fmla="*/ 4392650 w 6180126"/>
                <a:gd name="connsiteY84" fmla="*/ 1702445 h 5738520"/>
                <a:gd name="connsiteX85" fmla="*/ 3950077 w 6180126"/>
                <a:gd name="connsiteY85" fmla="*/ 1536966 h 5738520"/>
                <a:gd name="connsiteX86" fmla="*/ 3950077 w 6180126"/>
                <a:gd name="connsiteY86" fmla="*/ 1536967 h 5738520"/>
                <a:gd name="connsiteX87" fmla="*/ 3354641 w 6180126"/>
                <a:gd name="connsiteY87" fmla="*/ 2175476 h 5738520"/>
                <a:gd name="connsiteX88" fmla="*/ 3058228 w 6180126"/>
                <a:gd name="connsiteY88" fmla="*/ 3133398 h 5738520"/>
                <a:gd name="connsiteX89" fmla="*/ 3993150 w 6180126"/>
                <a:gd name="connsiteY89" fmla="*/ 2770911 h 5738520"/>
                <a:gd name="connsiteX90" fmla="*/ 4588586 w 6180126"/>
                <a:gd name="connsiteY90" fmla="*/ 2132402 h 5738520"/>
                <a:gd name="connsiteX91" fmla="*/ 4392650 w 6180126"/>
                <a:gd name="connsiteY91" fmla="*/ 1702445 h 5738520"/>
                <a:gd name="connsiteX92" fmla="*/ 5983807 w 6180126"/>
                <a:gd name="connsiteY92" fmla="*/ 3239028 h 5738520"/>
                <a:gd name="connsiteX93" fmla="*/ 5541234 w 6180126"/>
                <a:gd name="connsiteY93" fmla="*/ 3073550 h 5738520"/>
                <a:gd name="connsiteX94" fmla="*/ 5541234 w 6180126"/>
                <a:gd name="connsiteY94" fmla="*/ 3073550 h 5738520"/>
                <a:gd name="connsiteX95" fmla="*/ 4945799 w 6180126"/>
                <a:gd name="connsiteY95" fmla="*/ 3712060 h 5738520"/>
                <a:gd name="connsiteX96" fmla="*/ 4649386 w 6180126"/>
                <a:gd name="connsiteY96" fmla="*/ 4669982 h 5738520"/>
                <a:gd name="connsiteX97" fmla="*/ 5584308 w 6180126"/>
                <a:gd name="connsiteY97" fmla="*/ 4307494 h 5738520"/>
                <a:gd name="connsiteX98" fmla="*/ 6179743 w 6180126"/>
                <a:gd name="connsiteY98" fmla="*/ 3668985 h 5738520"/>
                <a:gd name="connsiteX99" fmla="*/ 5983807 w 6180126"/>
                <a:gd name="connsiteY99" fmla="*/ 3239028 h 5738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180126" h="5738520">
                  <a:moveTo>
                    <a:pt x="1472974" y="3291828"/>
                  </a:moveTo>
                  <a:cubicBezTo>
                    <a:pt x="1634297" y="3447618"/>
                    <a:pt x="1638783" y="3704688"/>
                    <a:pt x="1482993" y="3866011"/>
                  </a:cubicBezTo>
                  <a:cubicBezTo>
                    <a:pt x="1327202" y="4027335"/>
                    <a:pt x="1070132" y="4031820"/>
                    <a:pt x="908809" y="3876030"/>
                  </a:cubicBezTo>
                  <a:cubicBezTo>
                    <a:pt x="747485" y="3720240"/>
                    <a:pt x="743000" y="3463169"/>
                    <a:pt x="898790" y="3301846"/>
                  </a:cubicBezTo>
                  <a:cubicBezTo>
                    <a:pt x="1054580" y="3140523"/>
                    <a:pt x="1311651" y="3136037"/>
                    <a:pt x="1472974" y="3291828"/>
                  </a:cubicBezTo>
                  <a:close/>
                  <a:moveTo>
                    <a:pt x="3081557" y="4845239"/>
                  </a:moveTo>
                  <a:cubicBezTo>
                    <a:pt x="3242880" y="5001029"/>
                    <a:pt x="3247365" y="5258099"/>
                    <a:pt x="3091576" y="5419423"/>
                  </a:cubicBezTo>
                  <a:cubicBezTo>
                    <a:pt x="2935785" y="5580746"/>
                    <a:pt x="2678714" y="5585231"/>
                    <a:pt x="2517392" y="5429441"/>
                  </a:cubicBezTo>
                  <a:cubicBezTo>
                    <a:pt x="2356068" y="5273651"/>
                    <a:pt x="2351583" y="5016581"/>
                    <a:pt x="2507373" y="4855257"/>
                  </a:cubicBezTo>
                  <a:cubicBezTo>
                    <a:pt x="2663163" y="4693934"/>
                    <a:pt x="2920234" y="4689449"/>
                    <a:pt x="3081557" y="4845239"/>
                  </a:cubicBezTo>
                  <a:close/>
                  <a:moveTo>
                    <a:pt x="2153503" y="2620762"/>
                  </a:moveTo>
                  <a:cubicBezTo>
                    <a:pt x="1837837" y="2840530"/>
                    <a:pt x="1522170" y="2950413"/>
                    <a:pt x="1206504" y="2950413"/>
                  </a:cubicBezTo>
                  <a:cubicBezTo>
                    <a:pt x="865553" y="2950413"/>
                    <a:pt x="589156" y="3226809"/>
                    <a:pt x="589156" y="3567761"/>
                  </a:cubicBezTo>
                  <a:lnTo>
                    <a:pt x="589156" y="3567761"/>
                  </a:lnTo>
                  <a:cubicBezTo>
                    <a:pt x="589156" y="3738237"/>
                    <a:pt x="658255" y="3892574"/>
                    <a:pt x="769974" y="4004292"/>
                  </a:cubicBezTo>
                  <a:cubicBezTo>
                    <a:pt x="881691" y="4116010"/>
                    <a:pt x="1036028" y="4185109"/>
                    <a:pt x="1206504" y="4185109"/>
                  </a:cubicBezTo>
                  <a:cubicBezTo>
                    <a:pt x="1547456" y="4185109"/>
                    <a:pt x="1823852" y="3908713"/>
                    <a:pt x="1823852" y="3567761"/>
                  </a:cubicBezTo>
                  <a:cubicBezTo>
                    <a:pt x="1823852" y="3252095"/>
                    <a:pt x="1933735" y="2936428"/>
                    <a:pt x="2153503" y="2620762"/>
                  </a:cubicBezTo>
                  <a:close/>
                  <a:moveTo>
                    <a:pt x="3762086" y="4174174"/>
                  </a:moveTo>
                  <a:cubicBezTo>
                    <a:pt x="3446420" y="4393941"/>
                    <a:pt x="3130753" y="4503824"/>
                    <a:pt x="2815087" y="4503825"/>
                  </a:cubicBezTo>
                  <a:cubicBezTo>
                    <a:pt x="2474136" y="4503825"/>
                    <a:pt x="2197739" y="4780221"/>
                    <a:pt x="2197739" y="5121172"/>
                  </a:cubicBezTo>
                  <a:lnTo>
                    <a:pt x="2197739" y="5121173"/>
                  </a:lnTo>
                  <a:cubicBezTo>
                    <a:pt x="2197739" y="5291648"/>
                    <a:pt x="2266838" y="5445986"/>
                    <a:pt x="2378557" y="5557703"/>
                  </a:cubicBezTo>
                  <a:cubicBezTo>
                    <a:pt x="2490274" y="5669421"/>
                    <a:pt x="2644611" y="5738520"/>
                    <a:pt x="2815087" y="5738520"/>
                  </a:cubicBezTo>
                  <a:cubicBezTo>
                    <a:pt x="3156039" y="5738520"/>
                    <a:pt x="3432435" y="5462124"/>
                    <a:pt x="3432435" y="5121172"/>
                  </a:cubicBezTo>
                  <a:cubicBezTo>
                    <a:pt x="3432435" y="4805506"/>
                    <a:pt x="3542318" y="4489839"/>
                    <a:pt x="3762086" y="4174174"/>
                  </a:cubicBezTo>
                  <a:close/>
                  <a:moveTo>
                    <a:pt x="1057945" y="446170"/>
                  </a:moveTo>
                  <a:cubicBezTo>
                    <a:pt x="1034904" y="422220"/>
                    <a:pt x="1002727" y="407059"/>
                    <a:pt x="966874" y="406366"/>
                  </a:cubicBezTo>
                  <a:lnTo>
                    <a:pt x="149686" y="390546"/>
                  </a:lnTo>
                  <a:cubicBezTo>
                    <a:pt x="113832" y="389853"/>
                    <a:pt x="81092" y="403756"/>
                    <a:pt x="57141" y="426797"/>
                  </a:cubicBezTo>
                  <a:lnTo>
                    <a:pt x="47109" y="441071"/>
                  </a:lnTo>
                  <a:lnTo>
                    <a:pt x="33194" y="451595"/>
                  </a:lnTo>
                  <a:cubicBezTo>
                    <a:pt x="11003" y="476334"/>
                    <a:pt x="-1751" y="509540"/>
                    <a:pt x="194" y="545347"/>
                  </a:cubicBezTo>
                  <a:lnTo>
                    <a:pt x="44512" y="1361485"/>
                  </a:lnTo>
                  <a:cubicBezTo>
                    <a:pt x="48402" y="1433100"/>
                    <a:pt x="109610" y="1488003"/>
                    <a:pt x="181224" y="1484114"/>
                  </a:cubicBezTo>
                  <a:cubicBezTo>
                    <a:pt x="252838" y="1480225"/>
                    <a:pt x="307741" y="1419017"/>
                    <a:pt x="303853" y="1347403"/>
                  </a:cubicBezTo>
                  <a:lnTo>
                    <a:pt x="274462" y="806170"/>
                  </a:lnTo>
                  <a:lnTo>
                    <a:pt x="2083827" y="2553477"/>
                  </a:lnTo>
                  <a:lnTo>
                    <a:pt x="2215635" y="2542749"/>
                  </a:lnTo>
                  <a:lnTo>
                    <a:pt x="2227826" y="2692538"/>
                  </a:lnTo>
                  <a:lnTo>
                    <a:pt x="3679027" y="4093965"/>
                  </a:lnTo>
                  <a:lnTo>
                    <a:pt x="3838904" y="4080953"/>
                  </a:lnTo>
                  <a:lnTo>
                    <a:pt x="3853691" y="4262637"/>
                  </a:lnTo>
                  <a:lnTo>
                    <a:pt x="4947077" y="5318521"/>
                  </a:lnTo>
                  <a:cubicBezTo>
                    <a:pt x="4985770" y="5355887"/>
                    <a:pt x="5041687" y="5364422"/>
                    <a:pt x="5088246" y="5344589"/>
                  </a:cubicBezTo>
                  <a:lnTo>
                    <a:pt x="5130700" y="5315318"/>
                  </a:lnTo>
                  <a:lnTo>
                    <a:pt x="5158472" y="5271868"/>
                  </a:lnTo>
                  <a:cubicBezTo>
                    <a:pt x="5176670" y="5224646"/>
                    <a:pt x="5166189" y="5169061"/>
                    <a:pt x="5127496" y="5131695"/>
                  </a:cubicBezTo>
                  <a:lnTo>
                    <a:pt x="4727483" y="4745402"/>
                  </a:lnTo>
                  <a:lnTo>
                    <a:pt x="4577235" y="4738438"/>
                  </a:lnTo>
                  <a:lnTo>
                    <a:pt x="4583363" y="4606224"/>
                  </a:lnTo>
                  <a:lnTo>
                    <a:pt x="3136907" y="3209379"/>
                  </a:lnTo>
                  <a:lnTo>
                    <a:pt x="2986787" y="3202422"/>
                  </a:lnTo>
                  <a:lnTo>
                    <a:pt x="2992909" y="3070321"/>
                  </a:lnTo>
                  <a:lnTo>
                    <a:pt x="1545747" y="1672794"/>
                  </a:lnTo>
                  <a:lnTo>
                    <a:pt x="1395629" y="1665835"/>
                  </a:lnTo>
                  <a:lnTo>
                    <a:pt x="1401751" y="1533737"/>
                  </a:lnTo>
                  <a:lnTo>
                    <a:pt x="493854" y="656980"/>
                  </a:lnTo>
                  <a:lnTo>
                    <a:pt x="961847" y="666039"/>
                  </a:lnTo>
                  <a:cubicBezTo>
                    <a:pt x="1033552" y="667427"/>
                    <a:pt x="1092809" y="610423"/>
                    <a:pt x="1094196" y="538715"/>
                  </a:cubicBezTo>
                  <a:cubicBezTo>
                    <a:pt x="1094891" y="502862"/>
                    <a:pt x="1080987" y="470122"/>
                    <a:pt x="1057945" y="446170"/>
                  </a:cubicBezTo>
                  <a:close/>
                  <a:moveTo>
                    <a:pt x="2678151" y="309086"/>
                  </a:moveTo>
                  <a:cubicBezTo>
                    <a:pt x="2839475" y="464876"/>
                    <a:pt x="2843960" y="721947"/>
                    <a:pt x="2688170" y="883271"/>
                  </a:cubicBezTo>
                  <a:cubicBezTo>
                    <a:pt x="2532380" y="1044593"/>
                    <a:pt x="2275310" y="1049079"/>
                    <a:pt x="2113986" y="893288"/>
                  </a:cubicBezTo>
                  <a:cubicBezTo>
                    <a:pt x="1952663" y="737498"/>
                    <a:pt x="1948177" y="480428"/>
                    <a:pt x="2103967" y="319105"/>
                  </a:cubicBezTo>
                  <a:cubicBezTo>
                    <a:pt x="2259758" y="157782"/>
                    <a:pt x="2516828" y="153296"/>
                    <a:pt x="2678151" y="309086"/>
                  </a:cubicBezTo>
                  <a:close/>
                  <a:moveTo>
                    <a:pt x="4269309" y="1845670"/>
                  </a:moveTo>
                  <a:cubicBezTo>
                    <a:pt x="4430633" y="2001460"/>
                    <a:pt x="4435118" y="2258530"/>
                    <a:pt x="4279328" y="2419854"/>
                  </a:cubicBezTo>
                  <a:cubicBezTo>
                    <a:pt x="4123538" y="2581177"/>
                    <a:pt x="3866467" y="2585663"/>
                    <a:pt x="3705144" y="2429872"/>
                  </a:cubicBezTo>
                  <a:cubicBezTo>
                    <a:pt x="3543821" y="2274082"/>
                    <a:pt x="3539335" y="2017012"/>
                    <a:pt x="3695125" y="1855689"/>
                  </a:cubicBezTo>
                  <a:cubicBezTo>
                    <a:pt x="3850916" y="1694366"/>
                    <a:pt x="4107986" y="1689880"/>
                    <a:pt x="4269309" y="1845670"/>
                  </a:cubicBezTo>
                  <a:close/>
                  <a:moveTo>
                    <a:pt x="5860467" y="3382254"/>
                  </a:moveTo>
                  <a:cubicBezTo>
                    <a:pt x="6021790" y="3538044"/>
                    <a:pt x="6026276" y="3795114"/>
                    <a:pt x="5870486" y="3956438"/>
                  </a:cubicBezTo>
                  <a:cubicBezTo>
                    <a:pt x="5714695" y="4117761"/>
                    <a:pt x="5457625" y="4122246"/>
                    <a:pt x="5296302" y="3966456"/>
                  </a:cubicBezTo>
                  <a:cubicBezTo>
                    <a:pt x="5134978" y="3810666"/>
                    <a:pt x="5130493" y="3553596"/>
                    <a:pt x="5286283" y="3392272"/>
                  </a:cubicBezTo>
                  <a:cubicBezTo>
                    <a:pt x="5442073" y="3230949"/>
                    <a:pt x="5699144" y="3226464"/>
                    <a:pt x="5860467" y="3382254"/>
                  </a:cubicBezTo>
                  <a:close/>
                  <a:moveTo>
                    <a:pt x="2801492" y="165861"/>
                  </a:moveTo>
                  <a:cubicBezTo>
                    <a:pt x="2685945" y="58108"/>
                    <a:pt x="2529290" y="-5565"/>
                    <a:pt x="2358919" y="383"/>
                  </a:cubicBezTo>
                  <a:lnTo>
                    <a:pt x="2358919" y="383"/>
                  </a:lnTo>
                  <a:cubicBezTo>
                    <a:pt x="2018175" y="12278"/>
                    <a:pt x="1751589" y="298148"/>
                    <a:pt x="1763483" y="638892"/>
                  </a:cubicBezTo>
                  <a:cubicBezTo>
                    <a:pt x="1774496" y="954366"/>
                    <a:pt x="1675692" y="1273673"/>
                    <a:pt x="1467070" y="1596814"/>
                  </a:cubicBezTo>
                  <a:cubicBezTo>
                    <a:pt x="1774877" y="1366168"/>
                    <a:pt x="2086519" y="1245339"/>
                    <a:pt x="2401992" y="1234327"/>
                  </a:cubicBezTo>
                  <a:cubicBezTo>
                    <a:pt x="2742737" y="1222432"/>
                    <a:pt x="3009322" y="936562"/>
                    <a:pt x="2997428" y="595818"/>
                  </a:cubicBezTo>
                  <a:cubicBezTo>
                    <a:pt x="2991480" y="425446"/>
                    <a:pt x="2917039" y="273614"/>
                    <a:pt x="2801492" y="165861"/>
                  </a:cubicBezTo>
                  <a:close/>
                  <a:moveTo>
                    <a:pt x="4392650" y="1702445"/>
                  </a:moveTo>
                  <a:cubicBezTo>
                    <a:pt x="4277103" y="1594692"/>
                    <a:pt x="4120448" y="1531019"/>
                    <a:pt x="3950077" y="1536966"/>
                  </a:cubicBezTo>
                  <a:lnTo>
                    <a:pt x="3950077" y="1536967"/>
                  </a:lnTo>
                  <a:cubicBezTo>
                    <a:pt x="3609332" y="1548861"/>
                    <a:pt x="3342747" y="1834732"/>
                    <a:pt x="3354641" y="2175476"/>
                  </a:cubicBezTo>
                  <a:cubicBezTo>
                    <a:pt x="3365654" y="2490950"/>
                    <a:pt x="3266850" y="2810257"/>
                    <a:pt x="3058228" y="3133398"/>
                  </a:cubicBezTo>
                  <a:cubicBezTo>
                    <a:pt x="3366035" y="2902752"/>
                    <a:pt x="3677677" y="2781923"/>
                    <a:pt x="3993150" y="2770911"/>
                  </a:cubicBezTo>
                  <a:cubicBezTo>
                    <a:pt x="4333895" y="2759016"/>
                    <a:pt x="4600480" y="2473146"/>
                    <a:pt x="4588586" y="2132402"/>
                  </a:cubicBezTo>
                  <a:cubicBezTo>
                    <a:pt x="4582638" y="1962030"/>
                    <a:pt x="4508197" y="1810197"/>
                    <a:pt x="4392650" y="1702445"/>
                  </a:cubicBezTo>
                  <a:close/>
                  <a:moveTo>
                    <a:pt x="5983807" y="3239028"/>
                  </a:moveTo>
                  <a:cubicBezTo>
                    <a:pt x="5868260" y="3131276"/>
                    <a:pt x="5711606" y="3067603"/>
                    <a:pt x="5541234" y="3073550"/>
                  </a:cubicBezTo>
                  <a:lnTo>
                    <a:pt x="5541234" y="3073550"/>
                  </a:lnTo>
                  <a:cubicBezTo>
                    <a:pt x="5200490" y="3085445"/>
                    <a:pt x="4933905" y="3371316"/>
                    <a:pt x="4945799" y="3712060"/>
                  </a:cubicBezTo>
                  <a:cubicBezTo>
                    <a:pt x="4956811" y="4027534"/>
                    <a:pt x="4858007" y="4346841"/>
                    <a:pt x="4649386" y="4669982"/>
                  </a:cubicBezTo>
                  <a:cubicBezTo>
                    <a:pt x="4957193" y="4439336"/>
                    <a:pt x="5268834" y="4318507"/>
                    <a:pt x="5584308" y="4307494"/>
                  </a:cubicBezTo>
                  <a:cubicBezTo>
                    <a:pt x="5925053" y="4295600"/>
                    <a:pt x="6191638" y="4009730"/>
                    <a:pt x="6179743" y="3668985"/>
                  </a:cubicBezTo>
                  <a:cubicBezTo>
                    <a:pt x="6173796" y="3498613"/>
                    <a:pt x="6099355" y="3346781"/>
                    <a:pt x="5983807" y="3239028"/>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spTree>
    <p:extLst>
      <p:ext uri="{BB962C8B-B14F-4D97-AF65-F5344CB8AC3E}">
        <p14:creationId xmlns:p14="http://schemas.microsoft.com/office/powerpoint/2010/main" val="3217164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500"/>
                                        <p:tgtEl>
                                          <p:spTgt spid="17"/>
                                        </p:tgtEl>
                                      </p:cBhvr>
                                    </p:animEffect>
                                  </p:childTnLst>
                                </p:cTn>
                              </p:par>
                              <p:par>
                                <p:cTn id="12" presetID="22" presetClass="entr" presetSubtype="8"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500"/>
                                        <p:tgtEl>
                                          <p:spTgt spid="34"/>
                                        </p:tgtEl>
                                      </p:cBhvr>
                                    </p:animEffect>
                                  </p:childTnLst>
                                </p:cTn>
                              </p:par>
                              <p:par>
                                <p:cTn id="21" presetID="22" presetClass="entr" presetSubtype="2" fill="hold" nodeType="with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right)">
                                      <p:cBhvr>
                                        <p:cTn id="23" dur="500"/>
                                        <p:tgtEl>
                                          <p:spTgt spid="31"/>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ipe(right)">
                                      <p:cBhvr>
                                        <p:cTn id="26" dur="500"/>
                                        <p:tgtEl>
                                          <p:spTgt spid="30"/>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wipe(up)">
                                      <p:cBhvr>
                                        <p:cTn id="29" dur="500"/>
                                        <p:tgtEl>
                                          <p:spTgt spid="32"/>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left)">
                                      <p:cBhvr>
                                        <p:cTn id="34" dur="500"/>
                                        <p:tgtEl>
                                          <p:spTgt spid="5"/>
                                        </p:tgtEl>
                                      </p:cBhvr>
                                    </p:animEffect>
                                  </p:childTnLst>
                                </p:cTn>
                              </p:par>
                              <p:par>
                                <p:cTn id="35" presetID="1"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4" grpId="0" animBg="1"/>
      <p:bldP spid="6" grpId="0"/>
      <p:bldP spid="30" grpId="0"/>
      <p:bldP spid="32" grpId="0"/>
      <p:bldP spid="34"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a:t>Objectives </a:t>
            </a:r>
            <a:endParaRPr lang="en-GB" noProof="0" dirty="0"/>
          </a:p>
        </p:txBody>
      </p:sp>
      <p:sp>
        <p:nvSpPr>
          <p:cNvPr id="3" name="TextBox 2"/>
          <p:cNvSpPr txBox="1"/>
          <p:nvPr/>
        </p:nvSpPr>
        <p:spPr>
          <a:xfrm>
            <a:off x="1337965" y="1812417"/>
            <a:ext cx="5605908" cy="1477327"/>
          </a:xfrm>
          <a:prstGeom prst="rect">
            <a:avLst/>
          </a:prstGeom>
          <a:solidFill>
            <a:srgbClr val="FFFF00"/>
          </a:solidFill>
        </p:spPr>
        <p:txBody>
          <a:bodyPr wrap="square" rtlCol="0">
            <a:spAutoFit/>
          </a:bodyPr>
          <a:lstStyle/>
          <a:p>
            <a:r>
              <a:rPr lang="en-US" sz="2400" dirty="0">
                <a:solidFill>
                  <a:schemeClr val="accent1">
                    <a:lumMod val="50000"/>
                  </a:schemeClr>
                </a:solidFill>
              </a:rPr>
              <a:t>Insert the objectives for this AAR – can include an additional more specific objectives on additional slide as needed    </a:t>
            </a:r>
          </a:p>
          <a:p>
            <a:r>
              <a:rPr lang="en-US" dirty="0"/>
              <a:t> </a:t>
            </a:r>
          </a:p>
        </p:txBody>
      </p:sp>
      <p:pic>
        <p:nvPicPr>
          <p:cNvPr id="4" name="Picture 6">
            <a:extLst>
              <a:ext uri="{FF2B5EF4-FFF2-40B4-BE49-F238E27FC236}">
                <a16:creationId xmlns:a16="http://schemas.microsoft.com/office/drawing/2014/main" id="{4AF721FA-D1C5-4697-BFA8-3C84D6A1537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7549675" y="2177836"/>
            <a:ext cx="3449609" cy="2502328"/>
          </a:xfrm>
          <a:prstGeom prst="rect">
            <a:avLst/>
          </a:prstGeom>
        </p:spPr>
      </p:pic>
    </p:spTree>
    <p:extLst>
      <p:ext uri="{BB962C8B-B14F-4D97-AF65-F5344CB8AC3E}">
        <p14:creationId xmlns:p14="http://schemas.microsoft.com/office/powerpoint/2010/main" val="31352846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CF487AB-9B2F-44D0-A01A-DD8D272256A0}"/>
              </a:ext>
            </a:extLst>
          </p:cNvPr>
          <p:cNvSpPr/>
          <p:nvPr/>
        </p:nvSpPr>
        <p:spPr>
          <a:xfrm>
            <a:off x="1272958" y="1052933"/>
            <a:ext cx="10674310" cy="542113"/>
          </a:xfrm>
          <a:prstGeom prst="rect">
            <a:avLst/>
          </a:pr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8000" tIns="106680" rIns="106681" bIns="106680" numCol="1" spcCol="1270" anchor="ctr" anchorCtr="0">
            <a:noAutofit/>
          </a:bodyPr>
          <a:lstStyle/>
          <a:p>
            <a:pPr marL="1430338" lvl="0" indent="-1430338" algn="l" defTabSz="1244600">
              <a:lnSpc>
                <a:spcPct val="90000"/>
              </a:lnSpc>
              <a:spcBef>
                <a:spcPct val="0"/>
              </a:spcBef>
              <a:spcAft>
                <a:spcPct val="35000"/>
              </a:spcAft>
              <a:buNone/>
            </a:pPr>
            <a:r>
              <a:rPr lang="en-US" sz="2800" kern="1200" dirty="0">
                <a:latin typeface="Roboto Cn"/>
              </a:rPr>
              <a:t>Step 2 : 	</a:t>
            </a:r>
            <a:r>
              <a:rPr lang="en-US" sz="2800" b="1" kern="1200" dirty="0">
                <a:latin typeface="Roboto Cn"/>
              </a:rPr>
              <a:t>What happened during the response?</a:t>
            </a:r>
            <a:r>
              <a:rPr lang="en-AU" sz="2800" b="1" kern="1200" dirty="0">
                <a:latin typeface="Roboto Cn"/>
              </a:rPr>
              <a:t> </a:t>
            </a:r>
            <a:endParaRPr lang="en-US" sz="2800" kern="1200" dirty="0">
              <a:latin typeface="Roboto Cn"/>
            </a:endParaRPr>
          </a:p>
        </p:txBody>
      </p:sp>
      <p:grpSp>
        <p:nvGrpSpPr>
          <p:cNvPr id="6" name="Group 5">
            <a:extLst>
              <a:ext uri="{FF2B5EF4-FFF2-40B4-BE49-F238E27FC236}">
                <a16:creationId xmlns:a16="http://schemas.microsoft.com/office/drawing/2014/main" id="{5021B16F-9639-4AF4-B821-4A966DB8887E}"/>
              </a:ext>
            </a:extLst>
          </p:cNvPr>
          <p:cNvGrpSpPr/>
          <p:nvPr/>
        </p:nvGrpSpPr>
        <p:grpSpPr>
          <a:xfrm>
            <a:off x="313296" y="1052933"/>
            <a:ext cx="11633973" cy="5616223"/>
            <a:chOff x="313296" y="1052933"/>
            <a:chExt cx="11633973" cy="5616223"/>
          </a:xfrm>
        </p:grpSpPr>
        <p:sp>
          <p:nvSpPr>
            <p:cNvPr id="9" name="Freeform: Shape 8">
              <a:extLst>
                <a:ext uri="{FF2B5EF4-FFF2-40B4-BE49-F238E27FC236}">
                  <a16:creationId xmlns:a16="http://schemas.microsoft.com/office/drawing/2014/main" id="{CFA1A60B-B61D-499E-BF49-96AFA84AD981}"/>
                </a:ext>
              </a:extLst>
            </p:cNvPr>
            <p:cNvSpPr/>
            <p:nvPr/>
          </p:nvSpPr>
          <p:spPr>
            <a:xfrm>
              <a:off x="313296" y="1516099"/>
              <a:ext cx="11633973" cy="5153057"/>
            </a:xfrm>
            <a:custGeom>
              <a:avLst/>
              <a:gdLst>
                <a:gd name="connsiteX0" fmla="*/ 0 w 11633973"/>
                <a:gd name="connsiteY0" fmla="*/ 0 h 5153057"/>
                <a:gd name="connsiteX1" fmla="*/ 11633973 w 11633973"/>
                <a:gd name="connsiteY1" fmla="*/ 0 h 5153057"/>
                <a:gd name="connsiteX2" fmla="*/ 11633973 w 11633973"/>
                <a:gd name="connsiteY2" fmla="*/ 5153057 h 5153057"/>
                <a:gd name="connsiteX3" fmla="*/ 286771 w 11633973"/>
                <a:gd name="connsiteY3" fmla="*/ 5153057 h 5153057"/>
                <a:gd name="connsiteX4" fmla="*/ 308407 w 11633973"/>
                <a:gd name="connsiteY4" fmla="*/ 5045889 h 5153057"/>
                <a:gd name="connsiteX5" fmla="*/ 28146 w 11633973"/>
                <a:gd name="connsiteY5" fmla="*/ 4702020 h 5153057"/>
                <a:gd name="connsiteX6" fmla="*/ 0 w 11633973"/>
                <a:gd name="connsiteY6" fmla="*/ 4699183 h 5153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33973" h="5153057">
                  <a:moveTo>
                    <a:pt x="0" y="0"/>
                  </a:moveTo>
                  <a:lnTo>
                    <a:pt x="11633973" y="0"/>
                  </a:lnTo>
                  <a:lnTo>
                    <a:pt x="11633973" y="5153057"/>
                  </a:lnTo>
                  <a:lnTo>
                    <a:pt x="286771" y="5153057"/>
                  </a:lnTo>
                  <a:lnTo>
                    <a:pt x="308407" y="5045889"/>
                  </a:lnTo>
                  <a:cubicBezTo>
                    <a:pt x="308407" y="4876269"/>
                    <a:pt x="188091" y="4734750"/>
                    <a:pt x="28146" y="4702020"/>
                  </a:cubicBezTo>
                  <a:lnTo>
                    <a:pt x="0" y="4699183"/>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Rectangle 7">
              <a:extLst>
                <a:ext uri="{FF2B5EF4-FFF2-40B4-BE49-F238E27FC236}">
                  <a16:creationId xmlns:a16="http://schemas.microsoft.com/office/drawing/2014/main" id="{08196E1F-720F-4D87-A916-6CA232C2BA66}"/>
                </a:ext>
              </a:extLst>
            </p:cNvPr>
            <p:cNvSpPr/>
            <p:nvPr/>
          </p:nvSpPr>
          <p:spPr>
            <a:xfrm>
              <a:off x="1272956" y="1052933"/>
              <a:ext cx="10674311" cy="542113"/>
            </a:xfrm>
            <a:prstGeom prst="rect">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8000" tIns="106680" rIns="106681" bIns="106680" numCol="1" spcCol="1270" anchor="ctr" anchorCtr="0">
              <a:noAutofit/>
            </a:bodyPr>
            <a:lstStyle/>
            <a:p>
              <a:pPr marL="1430338" lvl="0" indent="-1430338" algn="l" defTabSz="1244600">
                <a:lnSpc>
                  <a:spcPct val="90000"/>
                </a:lnSpc>
                <a:spcBef>
                  <a:spcPct val="0"/>
                </a:spcBef>
                <a:spcAft>
                  <a:spcPct val="35000"/>
                </a:spcAft>
                <a:buNone/>
              </a:pPr>
              <a:r>
                <a:rPr lang="en-US" sz="2800" kern="1200" dirty="0">
                  <a:latin typeface="Roboto Cn"/>
                </a:rPr>
                <a:t>Step </a:t>
              </a:r>
              <a:r>
                <a:rPr lang="en-US" sz="2800" dirty="0">
                  <a:latin typeface="Roboto Cn"/>
                </a:rPr>
                <a:t>1</a:t>
              </a:r>
              <a:r>
                <a:rPr lang="en-US" sz="2800" kern="1200" dirty="0">
                  <a:latin typeface="Roboto Cn"/>
                </a:rPr>
                <a:t> : 	</a:t>
              </a:r>
              <a:r>
                <a:rPr lang="en-US" sz="2800" b="1" kern="1200" dirty="0">
                  <a:latin typeface="Roboto Cn"/>
                </a:rPr>
                <a:t>What went well? What went less well? Why?</a:t>
              </a:r>
            </a:p>
          </p:txBody>
        </p:sp>
      </p:grpSp>
      <p:pic>
        <p:nvPicPr>
          <p:cNvPr id="3076" name="Picture 4" descr="Related image">
            <a:extLst>
              <a:ext uri="{FF2B5EF4-FFF2-40B4-BE49-F238E27FC236}">
                <a16:creationId xmlns:a16="http://schemas.microsoft.com/office/drawing/2014/main" id="{744FE4B5-F9E3-410C-BE59-A0EF3C7CE7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7925867" y="2920590"/>
            <a:ext cx="2711304" cy="2711304"/>
          </a:xfrm>
          <a:prstGeom prst="rect">
            <a:avLst/>
          </a:prstGeom>
          <a:noFill/>
          <a:extLst>
            <a:ext uri="{909E8E84-426E-40dd-AFC4-6F175D3DCCD1}">
              <a14:hiddenFill xmlns:a14="http://schemas.microsoft.com/office/drawing/2010/main" xmlns="">
                <a:solidFill>
                  <a:srgbClr val="FFFFFF"/>
                </a:solidFill>
              </a14:hiddenFill>
            </a:ext>
          </a:extLst>
        </p:spPr>
      </p:pic>
      <p:grpSp>
        <p:nvGrpSpPr>
          <p:cNvPr id="3" name="Group 2">
            <a:extLst>
              <a:ext uri="{FF2B5EF4-FFF2-40B4-BE49-F238E27FC236}">
                <a16:creationId xmlns:a16="http://schemas.microsoft.com/office/drawing/2014/main" id="{778F7720-BAEF-4037-9566-E67E41F8EB75}"/>
              </a:ext>
            </a:extLst>
          </p:cNvPr>
          <p:cNvGrpSpPr/>
          <p:nvPr/>
        </p:nvGrpSpPr>
        <p:grpSpPr>
          <a:xfrm>
            <a:off x="5238627" y="4380138"/>
            <a:ext cx="1706471" cy="1706470"/>
            <a:chOff x="4968512" y="2232816"/>
            <a:chExt cx="1706471" cy="1706470"/>
          </a:xfrm>
        </p:grpSpPr>
        <p:pic>
          <p:nvPicPr>
            <p:cNvPr id="43" name="Graphic 42" descr="Single gear">
              <a:extLst>
                <a:ext uri="{FF2B5EF4-FFF2-40B4-BE49-F238E27FC236}">
                  <a16:creationId xmlns:a16="http://schemas.microsoft.com/office/drawing/2014/main" id="{21000891-2C9C-4316-B058-3EDA508F745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323157">
              <a:off x="4968512" y="2232816"/>
              <a:ext cx="1706471" cy="1706470"/>
            </a:xfrm>
            <a:custGeom>
              <a:avLst/>
              <a:gdLst>
                <a:gd name="connsiteX0" fmla="*/ 2419575 w 4839148"/>
                <a:gd name="connsiteY0" fmla="*/ 1265347 h 4839148"/>
                <a:gd name="connsiteX1" fmla="*/ 1265347 w 4839148"/>
                <a:gd name="connsiteY1" fmla="*/ 2419575 h 4839148"/>
                <a:gd name="connsiteX2" fmla="*/ 2419575 w 4839148"/>
                <a:gd name="connsiteY2" fmla="*/ 3573803 h 4839148"/>
                <a:gd name="connsiteX3" fmla="*/ 3573803 w 4839148"/>
                <a:gd name="connsiteY3" fmla="*/ 2419575 h 4839148"/>
                <a:gd name="connsiteX4" fmla="*/ 2419575 w 4839148"/>
                <a:gd name="connsiteY4" fmla="*/ 1265347 h 4839148"/>
                <a:gd name="connsiteX5" fmla="*/ 0 w 4839148"/>
                <a:gd name="connsiteY5" fmla="*/ 0 h 4839148"/>
                <a:gd name="connsiteX6" fmla="*/ 4839148 w 4839148"/>
                <a:gd name="connsiteY6" fmla="*/ 0 h 4839148"/>
                <a:gd name="connsiteX7" fmla="*/ 4839148 w 4839148"/>
                <a:gd name="connsiteY7" fmla="*/ 4839148 h 4839148"/>
                <a:gd name="connsiteX8" fmla="*/ 0 w 4839148"/>
                <a:gd name="connsiteY8" fmla="*/ 4839148 h 483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148" h="4839148">
                  <a:moveTo>
                    <a:pt x="2419575" y="1265347"/>
                  </a:moveTo>
                  <a:cubicBezTo>
                    <a:pt x="1782112" y="1265347"/>
                    <a:pt x="1265347" y="1782112"/>
                    <a:pt x="1265347" y="2419575"/>
                  </a:cubicBezTo>
                  <a:cubicBezTo>
                    <a:pt x="1265347" y="3057038"/>
                    <a:pt x="1782112" y="3573803"/>
                    <a:pt x="2419575" y="3573803"/>
                  </a:cubicBezTo>
                  <a:cubicBezTo>
                    <a:pt x="3057038" y="3573803"/>
                    <a:pt x="3573803" y="3057038"/>
                    <a:pt x="3573803" y="2419575"/>
                  </a:cubicBezTo>
                  <a:cubicBezTo>
                    <a:pt x="3573803" y="1782112"/>
                    <a:pt x="3057038" y="1265347"/>
                    <a:pt x="2419575" y="1265347"/>
                  </a:cubicBezTo>
                  <a:close/>
                  <a:moveTo>
                    <a:pt x="0" y="0"/>
                  </a:moveTo>
                  <a:lnTo>
                    <a:pt x="4839148" y="0"/>
                  </a:lnTo>
                  <a:lnTo>
                    <a:pt x="4839148" y="4839148"/>
                  </a:lnTo>
                  <a:lnTo>
                    <a:pt x="0" y="4839148"/>
                  </a:lnTo>
                  <a:close/>
                </a:path>
              </a:pathLst>
            </a:custGeom>
          </p:spPr>
        </p:pic>
        <p:sp>
          <p:nvSpPr>
            <p:cNvPr id="44" name="Freeform: Shape 43">
              <a:extLst>
                <a:ext uri="{FF2B5EF4-FFF2-40B4-BE49-F238E27FC236}">
                  <a16:creationId xmlns:a16="http://schemas.microsoft.com/office/drawing/2014/main" id="{8BC444BC-54AE-4DBB-8397-A6C630FF5CFF}"/>
                </a:ext>
              </a:extLst>
            </p:cNvPr>
            <p:cNvSpPr/>
            <p:nvPr/>
          </p:nvSpPr>
          <p:spPr>
            <a:xfrm>
              <a:off x="5619542" y="2760081"/>
              <a:ext cx="430224" cy="661579"/>
            </a:xfrm>
            <a:custGeom>
              <a:avLst/>
              <a:gdLst>
                <a:gd name="connsiteX0" fmla="*/ 1155668 w 2395947"/>
                <a:gd name="connsiteY0" fmla="*/ 3192771 h 3684377"/>
                <a:gd name="connsiteX1" fmla="*/ 1401471 w 2395947"/>
                <a:gd name="connsiteY1" fmla="*/ 3438574 h 3684377"/>
                <a:gd name="connsiteX2" fmla="*/ 1155668 w 2395947"/>
                <a:gd name="connsiteY2" fmla="*/ 3684377 h 3684377"/>
                <a:gd name="connsiteX3" fmla="*/ 909865 w 2395947"/>
                <a:gd name="connsiteY3" fmla="*/ 3438574 h 3684377"/>
                <a:gd name="connsiteX4" fmla="*/ 1155668 w 2395947"/>
                <a:gd name="connsiteY4" fmla="*/ 3192771 h 3684377"/>
                <a:gd name="connsiteX5" fmla="*/ 1209063 w 2395947"/>
                <a:gd name="connsiteY5" fmla="*/ 51 h 3684377"/>
                <a:gd name="connsiteX6" fmla="*/ 2052885 w 2395947"/>
                <a:gd name="connsiteY6" fmla="*/ 358780 h 3684377"/>
                <a:gd name="connsiteX7" fmla="*/ 2052884 w 2395947"/>
                <a:gd name="connsiteY7" fmla="*/ 358781 h 3684377"/>
                <a:gd name="connsiteX8" fmla="*/ 2037166 w 2395947"/>
                <a:gd name="connsiteY8" fmla="*/ 2052936 h 3684377"/>
                <a:gd name="connsiteX9" fmla="*/ 1817316 w 2395947"/>
                <a:gd name="connsiteY9" fmla="*/ 2268744 h 3684377"/>
                <a:gd name="connsiteX10" fmla="*/ 1817316 w 2395947"/>
                <a:gd name="connsiteY10" fmla="*/ 2283179 h 3684377"/>
                <a:gd name="connsiteX11" fmla="*/ 1807819 w 2395947"/>
                <a:gd name="connsiteY11" fmla="*/ 2288334 h 3684377"/>
                <a:gd name="connsiteX12" fmla="*/ 1760070 w 2395947"/>
                <a:gd name="connsiteY12" fmla="*/ 2324938 h 3684377"/>
                <a:gd name="connsiteX13" fmla="*/ 1673943 w 2395947"/>
                <a:gd name="connsiteY13" fmla="*/ 2409482 h 3684377"/>
                <a:gd name="connsiteX14" fmla="*/ 1673943 w 2395947"/>
                <a:gd name="connsiteY14" fmla="*/ 2400482 h 3684377"/>
                <a:gd name="connsiteX15" fmla="*/ 1646226 w 2395947"/>
                <a:gd name="connsiteY15" fmla="*/ 2427546 h 3684377"/>
                <a:gd name="connsiteX16" fmla="*/ 1655540 w 2395947"/>
                <a:gd name="connsiteY16" fmla="*/ 2427546 h 3684377"/>
                <a:gd name="connsiteX17" fmla="*/ 1604375 w 2395947"/>
                <a:gd name="connsiteY17" fmla="*/ 2477770 h 3684377"/>
                <a:gd name="connsiteX18" fmla="*/ 1569740 w 2395947"/>
                <a:gd name="connsiteY18" fmla="*/ 2520779 h 3684377"/>
                <a:gd name="connsiteX19" fmla="*/ 1398426 w 2395947"/>
                <a:gd name="connsiteY19" fmla="*/ 3058309 h 3684377"/>
                <a:gd name="connsiteX20" fmla="*/ 1399151 w 2395947"/>
                <a:gd name="connsiteY20" fmla="*/ 3072664 h 3684377"/>
                <a:gd name="connsiteX21" fmla="*/ 937902 w 2395947"/>
                <a:gd name="connsiteY21" fmla="*/ 3072664 h 3684377"/>
                <a:gd name="connsiteX22" fmla="*/ 937177 w 2395947"/>
                <a:gd name="connsiteY22" fmla="*/ 3058309 h 3684377"/>
                <a:gd name="connsiteX23" fmla="*/ 1606319 w 2395947"/>
                <a:gd name="connsiteY23" fmla="*/ 1869709 h 3684377"/>
                <a:gd name="connsiteX24" fmla="*/ 1673942 w 2395947"/>
                <a:gd name="connsiteY24" fmla="*/ 1835091 h 3684377"/>
                <a:gd name="connsiteX25" fmla="*/ 1673942 w 2395947"/>
                <a:gd name="connsiteY25" fmla="*/ 1831056 h 3684377"/>
                <a:gd name="connsiteX26" fmla="*/ 1770053 w 2395947"/>
                <a:gd name="connsiteY26" fmla="*/ 1751757 h 3684377"/>
                <a:gd name="connsiteX27" fmla="*/ 2001957 w 2395947"/>
                <a:gd name="connsiteY27" fmla="*/ 1191891 h 3684377"/>
                <a:gd name="connsiteX28" fmla="*/ 1210188 w 2395947"/>
                <a:gd name="connsiteY28" fmla="*/ 400123 h 3684377"/>
                <a:gd name="connsiteX29" fmla="*/ 418419 w 2395947"/>
                <a:gd name="connsiteY29" fmla="*/ 1191892 h 3684377"/>
                <a:gd name="connsiteX30" fmla="*/ 418502 w 2395947"/>
                <a:gd name="connsiteY30" fmla="*/ 1193549 h 3684377"/>
                <a:gd name="connsiteX31" fmla="*/ 256 w 2395947"/>
                <a:gd name="connsiteY31" fmla="*/ 1193548 h 3684377"/>
                <a:gd name="connsiteX32" fmla="*/ 0 w 2395947"/>
                <a:gd name="connsiteY32" fmla="*/ 1186885 h 3684377"/>
                <a:gd name="connsiteX33" fmla="*/ 358730 w 2395947"/>
                <a:gd name="connsiteY33" fmla="*/ 343062 h 3684377"/>
                <a:gd name="connsiteX34" fmla="*/ 1209063 w 2395947"/>
                <a:gd name="connsiteY34" fmla="*/ 51 h 3684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95947" h="3684377">
                  <a:moveTo>
                    <a:pt x="1155668" y="3192771"/>
                  </a:moveTo>
                  <a:cubicBezTo>
                    <a:pt x="1291421" y="3192771"/>
                    <a:pt x="1401471" y="3302821"/>
                    <a:pt x="1401471" y="3438574"/>
                  </a:cubicBezTo>
                  <a:cubicBezTo>
                    <a:pt x="1401471" y="3574327"/>
                    <a:pt x="1291421" y="3684377"/>
                    <a:pt x="1155668" y="3684377"/>
                  </a:cubicBezTo>
                  <a:cubicBezTo>
                    <a:pt x="1019915" y="3684377"/>
                    <a:pt x="909865" y="3574327"/>
                    <a:pt x="909865" y="3438574"/>
                  </a:cubicBezTo>
                  <a:cubicBezTo>
                    <a:pt x="909865" y="3302821"/>
                    <a:pt x="1019915" y="3192771"/>
                    <a:pt x="1155668" y="3192771"/>
                  </a:cubicBezTo>
                  <a:close/>
                  <a:moveTo>
                    <a:pt x="1209063" y="51"/>
                  </a:moveTo>
                  <a:cubicBezTo>
                    <a:pt x="1515644" y="2895"/>
                    <a:pt x="1821141" y="122696"/>
                    <a:pt x="2052885" y="358780"/>
                  </a:cubicBezTo>
                  <a:lnTo>
                    <a:pt x="2052884" y="358781"/>
                  </a:lnTo>
                  <a:cubicBezTo>
                    <a:pt x="2516371" y="830949"/>
                    <a:pt x="2509334" y="1589448"/>
                    <a:pt x="2037166" y="2052936"/>
                  </a:cubicBezTo>
                  <a:lnTo>
                    <a:pt x="1817316" y="2268744"/>
                  </a:lnTo>
                  <a:lnTo>
                    <a:pt x="1817316" y="2283179"/>
                  </a:lnTo>
                  <a:lnTo>
                    <a:pt x="1807819" y="2288334"/>
                  </a:lnTo>
                  <a:lnTo>
                    <a:pt x="1760070" y="2324938"/>
                  </a:lnTo>
                  <a:lnTo>
                    <a:pt x="1673943" y="2409482"/>
                  </a:lnTo>
                  <a:lnTo>
                    <a:pt x="1673943" y="2400482"/>
                  </a:lnTo>
                  <a:lnTo>
                    <a:pt x="1646226" y="2427546"/>
                  </a:lnTo>
                  <a:lnTo>
                    <a:pt x="1655540" y="2427546"/>
                  </a:lnTo>
                  <a:lnTo>
                    <a:pt x="1604375" y="2477770"/>
                  </a:lnTo>
                  <a:lnTo>
                    <a:pt x="1569740" y="2520779"/>
                  </a:lnTo>
                  <a:cubicBezTo>
                    <a:pt x="1461862" y="2672479"/>
                    <a:pt x="1398426" y="2857986"/>
                    <a:pt x="1398426" y="3058309"/>
                  </a:cubicBezTo>
                  <a:lnTo>
                    <a:pt x="1399151" y="3072664"/>
                  </a:lnTo>
                  <a:lnTo>
                    <a:pt x="937902" y="3072664"/>
                  </a:lnTo>
                  <a:lnTo>
                    <a:pt x="937177" y="3058309"/>
                  </a:lnTo>
                  <a:cubicBezTo>
                    <a:pt x="937177" y="2554592"/>
                    <a:pt x="1205153" y="2113463"/>
                    <a:pt x="1606319" y="1869709"/>
                  </a:cubicBezTo>
                  <a:lnTo>
                    <a:pt x="1673942" y="1835091"/>
                  </a:lnTo>
                  <a:lnTo>
                    <a:pt x="1673942" y="1831056"/>
                  </a:lnTo>
                  <a:lnTo>
                    <a:pt x="1770053" y="1751757"/>
                  </a:lnTo>
                  <a:cubicBezTo>
                    <a:pt x="1913335" y="1608475"/>
                    <a:pt x="2001957" y="1410533"/>
                    <a:pt x="2001957" y="1191891"/>
                  </a:cubicBezTo>
                  <a:cubicBezTo>
                    <a:pt x="2001957" y="754610"/>
                    <a:pt x="1647470" y="400123"/>
                    <a:pt x="1210188" y="400123"/>
                  </a:cubicBezTo>
                  <a:cubicBezTo>
                    <a:pt x="772906" y="400123"/>
                    <a:pt x="418419" y="754609"/>
                    <a:pt x="418419" y="1191892"/>
                  </a:cubicBezTo>
                  <a:lnTo>
                    <a:pt x="418502" y="1193549"/>
                  </a:lnTo>
                  <a:lnTo>
                    <a:pt x="256" y="1193548"/>
                  </a:lnTo>
                  <a:lnTo>
                    <a:pt x="0" y="1186885"/>
                  </a:lnTo>
                  <a:cubicBezTo>
                    <a:pt x="2844" y="880303"/>
                    <a:pt x="122645" y="574807"/>
                    <a:pt x="358730" y="343062"/>
                  </a:cubicBezTo>
                  <a:cubicBezTo>
                    <a:pt x="594814" y="111318"/>
                    <a:pt x="902481" y="-2794"/>
                    <a:pt x="1209063" y="5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 name="Group 12">
            <a:extLst>
              <a:ext uri="{FF2B5EF4-FFF2-40B4-BE49-F238E27FC236}">
                <a16:creationId xmlns:a16="http://schemas.microsoft.com/office/drawing/2014/main" id="{19CBBF1F-CFE0-410B-A9D2-D03F6AA82335}"/>
              </a:ext>
            </a:extLst>
          </p:cNvPr>
          <p:cNvGrpSpPr/>
          <p:nvPr/>
        </p:nvGrpSpPr>
        <p:grpSpPr>
          <a:xfrm>
            <a:off x="8801593" y="1644206"/>
            <a:ext cx="862524" cy="902416"/>
            <a:chOff x="805923" y="4129469"/>
            <a:chExt cx="1105273" cy="1105273"/>
          </a:xfrm>
          <a:effectLst/>
        </p:grpSpPr>
        <p:pic>
          <p:nvPicPr>
            <p:cNvPr id="14" name="Graphic 13" descr="Single gear">
              <a:extLst>
                <a:ext uri="{FF2B5EF4-FFF2-40B4-BE49-F238E27FC236}">
                  <a16:creationId xmlns:a16="http://schemas.microsoft.com/office/drawing/2014/main" id="{5EE52A1E-CC0D-4886-B2A2-872A231FDFAB}"/>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805923" y="4129469"/>
              <a:ext cx="1105273" cy="1105273"/>
            </a:xfrm>
            <a:custGeom>
              <a:avLst/>
              <a:gdLst>
                <a:gd name="connsiteX0" fmla="*/ 2419575 w 4839148"/>
                <a:gd name="connsiteY0" fmla="*/ 1265347 h 4839148"/>
                <a:gd name="connsiteX1" fmla="*/ 1265347 w 4839148"/>
                <a:gd name="connsiteY1" fmla="*/ 2419575 h 4839148"/>
                <a:gd name="connsiteX2" fmla="*/ 2419575 w 4839148"/>
                <a:gd name="connsiteY2" fmla="*/ 3573803 h 4839148"/>
                <a:gd name="connsiteX3" fmla="*/ 3573803 w 4839148"/>
                <a:gd name="connsiteY3" fmla="*/ 2419575 h 4839148"/>
                <a:gd name="connsiteX4" fmla="*/ 2419575 w 4839148"/>
                <a:gd name="connsiteY4" fmla="*/ 1265347 h 4839148"/>
                <a:gd name="connsiteX5" fmla="*/ 0 w 4839148"/>
                <a:gd name="connsiteY5" fmla="*/ 0 h 4839148"/>
                <a:gd name="connsiteX6" fmla="*/ 4839148 w 4839148"/>
                <a:gd name="connsiteY6" fmla="*/ 0 h 4839148"/>
                <a:gd name="connsiteX7" fmla="*/ 4839148 w 4839148"/>
                <a:gd name="connsiteY7" fmla="*/ 4839148 h 4839148"/>
                <a:gd name="connsiteX8" fmla="*/ 0 w 4839148"/>
                <a:gd name="connsiteY8" fmla="*/ 4839148 h 483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148" h="4839148">
                  <a:moveTo>
                    <a:pt x="2419575" y="1265347"/>
                  </a:moveTo>
                  <a:cubicBezTo>
                    <a:pt x="1782112" y="1265347"/>
                    <a:pt x="1265347" y="1782112"/>
                    <a:pt x="1265347" y="2419575"/>
                  </a:cubicBezTo>
                  <a:cubicBezTo>
                    <a:pt x="1265347" y="3057038"/>
                    <a:pt x="1782112" y="3573803"/>
                    <a:pt x="2419575" y="3573803"/>
                  </a:cubicBezTo>
                  <a:cubicBezTo>
                    <a:pt x="3057038" y="3573803"/>
                    <a:pt x="3573803" y="3057038"/>
                    <a:pt x="3573803" y="2419575"/>
                  </a:cubicBezTo>
                  <a:cubicBezTo>
                    <a:pt x="3573803" y="1782112"/>
                    <a:pt x="3057038" y="1265347"/>
                    <a:pt x="2419575" y="1265347"/>
                  </a:cubicBezTo>
                  <a:close/>
                  <a:moveTo>
                    <a:pt x="0" y="0"/>
                  </a:moveTo>
                  <a:lnTo>
                    <a:pt x="4839148" y="0"/>
                  </a:lnTo>
                  <a:lnTo>
                    <a:pt x="4839148" y="4839148"/>
                  </a:lnTo>
                  <a:lnTo>
                    <a:pt x="0" y="4839148"/>
                  </a:lnTo>
                  <a:close/>
                </a:path>
              </a:pathLst>
            </a:custGeom>
          </p:spPr>
        </p:pic>
        <p:sp>
          <p:nvSpPr>
            <p:cNvPr id="15" name="Plus Sign 14">
              <a:extLst>
                <a:ext uri="{FF2B5EF4-FFF2-40B4-BE49-F238E27FC236}">
                  <a16:creationId xmlns:a16="http://schemas.microsoft.com/office/drawing/2014/main" id="{E40C52F7-C32D-4014-9413-3B62C9B7AA42}"/>
                </a:ext>
              </a:extLst>
            </p:cNvPr>
            <p:cNvSpPr/>
            <p:nvPr/>
          </p:nvSpPr>
          <p:spPr>
            <a:xfrm>
              <a:off x="1136801" y="4480470"/>
              <a:ext cx="443515" cy="403273"/>
            </a:xfrm>
            <a:prstGeom prst="mathPlus">
              <a:avLst>
                <a:gd name="adj1" fmla="val 1748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6" name="TextBox 15">
            <a:extLst>
              <a:ext uri="{FF2B5EF4-FFF2-40B4-BE49-F238E27FC236}">
                <a16:creationId xmlns:a16="http://schemas.microsoft.com/office/drawing/2014/main" id="{EBD66C28-617C-49BB-995A-AB007CB36161}"/>
              </a:ext>
            </a:extLst>
          </p:cNvPr>
          <p:cNvSpPr txBox="1"/>
          <p:nvPr/>
        </p:nvSpPr>
        <p:spPr>
          <a:xfrm flipH="1">
            <a:off x="8343989" y="2517628"/>
            <a:ext cx="1671637" cy="369332"/>
          </a:xfrm>
          <a:prstGeom prst="rect">
            <a:avLst/>
          </a:prstGeom>
          <a:noFill/>
        </p:spPr>
        <p:txBody>
          <a:bodyPr wrap="square" rtlCol="0">
            <a:spAutoFit/>
          </a:bodyPr>
          <a:lstStyle/>
          <a:p>
            <a:r>
              <a:rPr lang="en-GB" b="1" dirty="0">
                <a:latin typeface="Roboto Cn"/>
                <a:ea typeface="Roboto" pitchFamily="2" charset="0"/>
              </a:rPr>
              <a:t>STRENGTHS</a:t>
            </a:r>
            <a:endParaRPr lang="en-US" sz="1400" b="1" dirty="0">
              <a:latin typeface="Roboto Cn"/>
              <a:ea typeface="Roboto" pitchFamily="2" charset="0"/>
            </a:endParaRPr>
          </a:p>
        </p:txBody>
      </p:sp>
      <p:sp>
        <p:nvSpPr>
          <p:cNvPr id="5" name="TextBox 4">
            <a:extLst>
              <a:ext uri="{FF2B5EF4-FFF2-40B4-BE49-F238E27FC236}">
                <a16:creationId xmlns:a16="http://schemas.microsoft.com/office/drawing/2014/main" id="{26FE8E7A-EA8B-4AA3-9E0D-15544FE6116F}"/>
              </a:ext>
            </a:extLst>
          </p:cNvPr>
          <p:cNvSpPr txBox="1"/>
          <p:nvPr/>
        </p:nvSpPr>
        <p:spPr>
          <a:xfrm>
            <a:off x="8749963" y="4677433"/>
            <a:ext cx="1213651" cy="276999"/>
          </a:xfrm>
          <a:prstGeom prst="rect">
            <a:avLst/>
          </a:prstGeom>
          <a:solidFill>
            <a:schemeClr val="accent6">
              <a:lumMod val="75000"/>
            </a:schemeClr>
          </a:solidFill>
        </p:spPr>
        <p:txBody>
          <a:bodyPr wrap="square" lIns="0" tIns="0" rIns="0" bIns="0" rtlCol="0">
            <a:spAutoFit/>
          </a:bodyPr>
          <a:lstStyle/>
          <a:p>
            <a:pPr algn="ctr"/>
            <a:r>
              <a:rPr lang="en-US" b="1" dirty="0">
                <a:solidFill>
                  <a:schemeClr val="bg1"/>
                </a:solidFill>
                <a:latin typeface="Roboto Cn"/>
              </a:rPr>
              <a:t>IMPACTS</a:t>
            </a:r>
          </a:p>
        </p:txBody>
      </p:sp>
      <p:sp>
        <p:nvSpPr>
          <p:cNvPr id="20" name="TextBox 19">
            <a:extLst>
              <a:ext uri="{FF2B5EF4-FFF2-40B4-BE49-F238E27FC236}">
                <a16:creationId xmlns:a16="http://schemas.microsoft.com/office/drawing/2014/main" id="{C0814D72-D9D7-409C-A453-00269788C1FC}"/>
              </a:ext>
            </a:extLst>
          </p:cNvPr>
          <p:cNvSpPr txBox="1"/>
          <p:nvPr/>
        </p:nvSpPr>
        <p:spPr>
          <a:xfrm>
            <a:off x="7925867" y="5276398"/>
            <a:ext cx="1213651" cy="276999"/>
          </a:xfrm>
          <a:prstGeom prst="rect">
            <a:avLst/>
          </a:prstGeom>
          <a:solidFill>
            <a:schemeClr val="accent6">
              <a:lumMod val="75000"/>
            </a:schemeClr>
          </a:solidFill>
        </p:spPr>
        <p:txBody>
          <a:bodyPr wrap="square" lIns="0" tIns="0" rIns="0" bIns="0" rtlCol="0">
            <a:spAutoFit/>
          </a:bodyPr>
          <a:lstStyle/>
          <a:p>
            <a:pPr algn="ctr"/>
            <a:r>
              <a:rPr lang="en-US" b="1" dirty="0">
                <a:solidFill>
                  <a:schemeClr val="bg1"/>
                </a:solidFill>
                <a:latin typeface="Roboto Cn"/>
              </a:rPr>
              <a:t>CAUSES</a:t>
            </a:r>
          </a:p>
        </p:txBody>
      </p:sp>
      <p:sp>
        <p:nvSpPr>
          <p:cNvPr id="21" name="TextBox 20">
            <a:extLst>
              <a:ext uri="{FF2B5EF4-FFF2-40B4-BE49-F238E27FC236}">
                <a16:creationId xmlns:a16="http://schemas.microsoft.com/office/drawing/2014/main" id="{849D0C3C-2D91-419A-8412-6D5C8A436AFD}"/>
              </a:ext>
            </a:extLst>
          </p:cNvPr>
          <p:cNvSpPr txBox="1"/>
          <p:nvPr/>
        </p:nvSpPr>
        <p:spPr>
          <a:xfrm>
            <a:off x="8951195" y="5609191"/>
            <a:ext cx="1213651" cy="276999"/>
          </a:xfrm>
          <a:prstGeom prst="rect">
            <a:avLst/>
          </a:prstGeom>
          <a:solidFill>
            <a:schemeClr val="accent6">
              <a:lumMod val="75000"/>
            </a:schemeClr>
          </a:solidFill>
        </p:spPr>
        <p:txBody>
          <a:bodyPr wrap="square" lIns="0" tIns="0" rIns="0" bIns="0" rtlCol="0">
            <a:spAutoFit/>
          </a:bodyPr>
          <a:lstStyle/>
          <a:p>
            <a:pPr algn="ctr"/>
            <a:r>
              <a:rPr lang="en-US" b="1" dirty="0">
                <a:solidFill>
                  <a:schemeClr val="bg1"/>
                </a:solidFill>
                <a:latin typeface="Roboto Cn"/>
              </a:rPr>
              <a:t>CAUSES</a:t>
            </a:r>
          </a:p>
        </p:txBody>
      </p:sp>
      <p:sp>
        <p:nvSpPr>
          <p:cNvPr id="22" name="TextBox 21">
            <a:extLst>
              <a:ext uri="{FF2B5EF4-FFF2-40B4-BE49-F238E27FC236}">
                <a16:creationId xmlns:a16="http://schemas.microsoft.com/office/drawing/2014/main" id="{F41FC3A4-8D81-46EA-8AD3-5BC533B1777B}"/>
              </a:ext>
            </a:extLst>
          </p:cNvPr>
          <p:cNvSpPr txBox="1"/>
          <p:nvPr/>
        </p:nvSpPr>
        <p:spPr>
          <a:xfrm>
            <a:off x="10015626" y="5155002"/>
            <a:ext cx="1213651" cy="276999"/>
          </a:xfrm>
          <a:prstGeom prst="rect">
            <a:avLst/>
          </a:prstGeom>
          <a:solidFill>
            <a:schemeClr val="accent6">
              <a:lumMod val="75000"/>
            </a:schemeClr>
          </a:solidFill>
        </p:spPr>
        <p:txBody>
          <a:bodyPr wrap="square" lIns="0" tIns="0" rIns="0" bIns="0" rtlCol="0">
            <a:spAutoFit/>
          </a:bodyPr>
          <a:lstStyle/>
          <a:p>
            <a:pPr algn="ctr"/>
            <a:r>
              <a:rPr lang="en-US" b="1" dirty="0">
                <a:solidFill>
                  <a:schemeClr val="bg1"/>
                </a:solidFill>
                <a:latin typeface="Roboto Cn"/>
              </a:rPr>
              <a:t>CAUSES</a:t>
            </a:r>
          </a:p>
        </p:txBody>
      </p:sp>
      <p:grpSp>
        <p:nvGrpSpPr>
          <p:cNvPr id="34" name="Group 33">
            <a:extLst>
              <a:ext uri="{FF2B5EF4-FFF2-40B4-BE49-F238E27FC236}">
                <a16:creationId xmlns:a16="http://schemas.microsoft.com/office/drawing/2014/main" id="{8D769CC3-49B8-4AA9-8566-4D45A6B45E0F}"/>
              </a:ext>
            </a:extLst>
          </p:cNvPr>
          <p:cNvGrpSpPr/>
          <p:nvPr/>
        </p:nvGrpSpPr>
        <p:grpSpPr>
          <a:xfrm>
            <a:off x="1989737" y="1715877"/>
            <a:ext cx="837554" cy="837554"/>
            <a:chOff x="4763772" y="5448504"/>
            <a:chExt cx="1102846" cy="1102846"/>
          </a:xfrm>
          <a:effectLst/>
        </p:grpSpPr>
        <p:pic>
          <p:nvPicPr>
            <p:cNvPr id="35" name="Graphic 34" descr="Single gear">
              <a:extLst>
                <a:ext uri="{FF2B5EF4-FFF2-40B4-BE49-F238E27FC236}">
                  <a16:creationId xmlns:a16="http://schemas.microsoft.com/office/drawing/2014/main" id="{1D704827-61FC-4CEB-A66B-35855BEE680A}"/>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20173410">
              <a:off x="4763772" y="5448504"/>
              <a:ext cx="1102846" cy="1102846"/>
            </a:xfrm>
            <a:custGeom>
              <a:avLst/>
              <a:gdLst>
                <a:gd name="connsiteX0" fmla="*/ 2419575 w 4839148"/>
                <a:gd name="connsiteY0" fmla="*/ 1265347 h 4839148"/>
                <a:gd name="connsiteX1" fmla="*/ 1265347 w 4839148"/>
                <a:gd name="connsiteY1" fmla="*/ 2419575 h 4839148"/>
                <a:gd name="connsiteX2" fmla="*/ 2419575 w 4839148"/>
                <a:gd name="connsiteY2" fmla="*/ 3573803 h 4839148"/>
                <a:gd name="connsiteX3" fmla="*/ 3573803 w 4839148"/>
                <a:gd name="connsiteY3" fmla="*/ 2419575 h 4839148"/>
                <a:gd name="connsiteX4" fmla="*/ 2419575 w 4839148"/>
                <a:gd name="connsiteY4" fmla="*/ 1265347 h 4839148"/>
                <a:gd name="connsiteX5" fmla="*/ 0 w 4839148"/>
                <a:gd name="connsiteY5" fmla="*/ 0 h 4839148"/>
                <a:gd name="connsiteX6" fmla="*/ 4839148 w 4839148"/>
                <a:gd name="connsiteY6" fmla="*/ 0 h 4839148"/>
                <a:gd name="connsiteX7" fmla="*/ 4839148 w 4839148"/>
                <a:gd name="connsiteY7" fmla="*/ 4839148 h 4839148"/>
                <a:gd name="connsiteX8" fmla="*/ 0 w 4839148"/>
                <a:gd name="connsiteY8" fmla="*/ 4839148 h 483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148" h="4839148">
                  <a:moveTo>
                    <a:pt x="2419575" y="1265347"/>
                  </a:moveTo>
                  <a:cubicBezTo>
                    <a:pt x="1782112" y="1265347"/>
                    <a:pt x="1265347" y="1782112"/>
                    <a:pt x="1265347" y="2419575"/>
                  </a:cubicBezTo>
                  <a:cubicBezTo>
                    <a:pt x="1265347" y="3057038"/>
                    <a:pt x="1782112" y="3573803"/>
                    <a:pt x="2419575" y="3573803"/>
                  </a:cubicBezTo>
                  <a:cubicBezTo>
                    <a:pt x="3057038" y="3573803"/>
                    <a:pt x="3573803" y="3057038"/>
                    <a:pt x="3573803" y="2419575"/>
                  </a:cubicBezTo>
                  <a:cubicBezTo>
                    <a:pt x="3573803" y="1782112"/>
                    <a:pt x="3057038" y="1265347"/>
                    <a:pt x="2419575" y="1265347"/>
                  </a:cubicBezTo>
                  <a:close/>
                  <a:moveTo>
                    <a:pt x="0" y="0"/>
                  </a:moveTo>
                  <a:lnTo>
                    <a:pt x="4839148" y="0"/>
                  </a:lnTo>
                  <a:lnTo>
                    <a:pt x="4839148" y="4839148"/>
                  </a:lnTo>
                  <a:lnTo>
                    <a:pt x="0" y="4839148"/>
                  </a:lnTo>
                  <a:close/>
                </a:path>
              </a:pathLst>
            </a:custGeom>
          </p:spPr>
        </p:pic>
        <p:sp>
          <p:nvSpPr>
            <p:cNvPr id="36" name="Minus Sign 35">
              <a:extLst>
                <a:ext uri="{FF2B5EF4-FFF2-40B4-BE49-F238E27FC236}">
                  <a16:creationId xmlns:a16="http://schemas.microsoft.com/office/drawing/2014/main" id="{41AC5BD1-5FFD-43D7-B4DF-E46DBA27A1C1}"/>
                </a:ext>
              </a:extLst>
            </p:cNvPr>
            <p:cNvSpPr/>
            <p:nvPr/>
          </p:nvSpPr>
          <p:spPr>
            <a:xfrm>
              <a:off x="5093925" y="5769162"/>
              <a:ext cx="442541" cy="461530"/>
            </a:xfrm>
            <a:prstGeom prst="mathMinus">
              <a:avLst>
                <a:gd name="adj1" fmla="val 17254"/>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7" name="TextBox 36">
            <a:extLst>
              <a:ext uri="{FF2B5EF4-FFF2-40B4-BE49-F238E27FC236}">
                <a16:creationId xmlns:a16="http://schemas.microsoft.com/office/drawing/2014/main" id="{1ACEB5C8-58FF-415A-B222-FD70883EC34D}"/>
              </a:ext>
            </a:extLst>
          </p:cNvPr>
          <p:cNvSpPr txBox="1"/>
          <p:nvPr/>
        </p:nvSpPr>
        <p:spPr>
          <a:xfrm flipH="1">
            <a:off x="1528173" y="2490523"/>
            <a:ext cx="1916413" cy="369332"/>
          </a:xfrm>
          <a:prstGeom prst="rect">
            <a:avLst/>
          </a:prstGeom>
          <a:noFill/>
        </p:spPr>
        <p:txBody>
          <a:bodyPr wrap="square" rtlCol="0">
            <a:spAutoFit/>
          </a:bodyPr>
          <a:lstStyle/>
          <a:p>
            <a:pPr algn="ctr"/>
            <a:r>
              <a:rPr lang="en-GB" b="1" dirty="0">
                <a:latin typeface="Roboto Cn"/>
                <a:ea typeface="Roboto" pitchFamily="2" charset="0"/>
              </a:rPr>
              <a:t>CHALLENGES</a:t>
            </a:r>
            <a:endParaRPr lang="en-US" b="1" dirty="0">
              <a:latin typeface="Roboto Cn"/>
              <a:ea typeface="Roboto" pitchFamily="2" charset="0"/>
            </a:endParaRPr>
          </a:p>
        </p:txBody>
      </p:sp>
      <p:pic>
        <p:nvPicPr>
          <p:cNvPr id="17" name="Picture 16" descr="A close up of a logo&#10;&#10;Description automatically generated">
            <a:extLst>
              <a:ext uri="{FF2B5EF4-FFF2-40B4-BE49-F238E27FC236}">
                <a16:creationId xmlns:a16="http://schemas.microsoft.com/office/drawing/2014/main" id="{611BCE54-04DD-4192-88D7-D655A2C037F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66708" y="2987628"/>
            <a:ext cx="2705100" cy="2705100"/>
          </a:xfrm>
          <a:prstGeom prst="rect">
            <a:avLst/>
          </a:prstGeom>
        </p:spPr>
      </p:pic>
      <p:sp>
        <p:nvSpPr>
          <p:cNvPr id="30" name="TextBox 29">
            <a:extLst>
              <a:ext uri="{FF2B5EF4-FFF2-40B4-BE49-F238E27FC236}">
                <a16:creationId xmlns:a16="http://schemas.microsoft.com/office/drawing/2014/main" id="{40109F35-0C95-45A2-AED7-76768DF788E2}"/>
              </a:ext>
            </a:extLst>
          </p:cNvPr>
          <p:cNvSpPr txBox="1"/>
          <p:nvPr/>
        </p:nvSpPr>
        <p:spPr>
          <a:xfrm>
            <a:off x="1860755" y="4805937"/>
            <a:ext cx="1213651" cy="276999"/>
          </a:xfrm>
          <a:prstGeom prst="rect">
            <a:avLst/>
          </a:prstGeom>
          <a:solidFill>
            <a:srgbClr val="FF0000"/>
          </a:solidFill>
        </p:spPr>
        <p:txBody>
          <a:bodyPr wrap="square" lIns="0" tIns="0" rIns="0" bIns="0" rtlCol="0">
            <a:spAutoFit/>
          </a:bodyPr>
          <a:lstStyle/>
          <a:p>
            <a:pPr algn="ctr"/>
            <a:r>
              <a:rPr lang="en-US" b="1" dirty="0">
                <a:solidFill>
                  <a:schemeClr val="bg1"/>
                </a:solidFill>
                <a:latin typeface="Roboto Cn"/>
              </a:rPr>
              <a:t>IMPACTS</a:t>
            </a:r>
          </a:p>
        </p:txBody>
      </p:sp>
      <p:sp>
        <p:nvSpPr>
          <p:cNvPr id="31" name="TextBox 30">
            <a:extLst>
              <a:ext uri="{FF2B5EF4-FFF2-40B4-BE49-F238E27FC236}">
                <a16:creationId xmlns:a16="http://schemas.microsoft.com/office/drawing/2014/main" id="{FA087615-E0A1-4248-BC2C-823CC49F0D53}"/>
              </a:ext>
            </a:extLst>
          </p:cNvPr>
          <p:cNvSpPr txBox="1"/>
          <p:nvPr/>
        </p:nvSpPr>
        <p:spPr>
          <a:xfrm>
            <a:off x="1205607" y="5354769"/>
            <a:ext cx="1213651" cy="276999"/>
          </a:xfrm>
          <a:prstGeom prst="rect">
            <a:avLst/>
          </a:prstGeom>
          <a:solidFill>
            <a:srgbClr val="FF0000"/>
          </a:solidFill>
        </p:spPr>
        <p:txBody>
          <a:bodyPr wrap="square" lIns="0" tIns="0" rIns="0" bIns="0" rtlCol="0">
            <a:spAutoFit/>
          </a:bodyPr>
          <a:lstStyle/>
          <a:p>
            <a:pPr algn="ctr"/>
            <a:r>
              <a:rPr lang="en-US" b="1" dirty="0">
                <a:solidFill>
                  <a:schemeClr val="bg1"/>
                </a:solidFill>
                <a:latin typeface="Roboto Cn"/>
              </a:rPr>
              <a:t>CAUSES</a:t>
            </a:r>
          </a:p>
        </p:txBody>
      </p:sp>
      <p:sp>
        <p:nvSpPr>
          <p:cNvPr id="32" name="TextBox 31">
            <a:extLst>
              <a:ext uri="{FF2B5EF4-FFF2-40B4-BE49-F238E27FC236}">
                <a16:creationId xmlns:a16="http://schemas.microsoft.com/office/drawing/2014/main" id="{1DA1B133-68F7-4730-B32A-88E3906EA670}"/>
              </a:ext>
            </a:extLst>
          </p:cNvPr>
          <p:cNvSpPr txBox="1"/>
          <p:nvPr/>
        </p:nvSpPr>
        <p:spPr>
          <a:xfrm>
            <a:off x="2230935" y="5687562"/>
            <a:ext cx="1213651" cy="276999"/>
          </a:xfrm>
          <a:prstGeom prst="rect">
            <a:avLst/>
          </a:prstGeom>
          <a:solidFill>
            <a:srgbClr val="FF0000"/>
          </a:solidFill>
        </p:spPr>
        <p:txBody>
          <a:bodyPr wrap="square" lIns="0" tIns="0" rIns="0" bIns="0" rtlCol="0">
            <a:spAutoFit/>
          </a:bodyPr>
          <a:lstStyle/>
          <a:p>
            <a:pPr algn="ctr"/>
            <a:r>
              <a:rPr lang="en-US" b="1" dirty="0">
                <a:solidFill>
                  <a:schemeClr val="bg1"/>
                </a:solidFill>
                <a:latin typeface="Roboto Cn"/>
              </a:rPr>
              <a:t>CAUSES</a:t>
            </a:r>
          </a:p>
        </p:txBody>
      </p:sp>
      <p:sp>
        <p:nvSpPr>
          <p:cNvPr id="33" name="TextBox 32">
            <a:extLst>
              <a:ext uri="{FF2B5EF4-FFF2-40B4-BE49-F238E27FC236}">
                <a16:creationId xmlns:a16="http://schemas.microsoft.com/office/drawing/2014/main" id="{6353AD18-16AF-45E5-AD13-40115E168757}"/>
              </a:ext>
            </a:extLst>
          </p:cNvPr>
          <p:cNvSpPr txBox="1"/>
          <p:nvPr/>
        </p:nvSpPr>
        <p:spPr>
          <a:xfrm>
            <a:off x="3295366" y="5233373"/>
            <a:ext cx="1213651" cy="276999"/>
          </a:xfrm>
          <a:prstGeom prst="rect">
            <a:avLst/>
          </a:prstGeom>
          <a:solidFill>
            <a:srgbClr val="FF0000"/>
          </a:solidFill>
        </p:spPr>
        <p:txBody>
          <a:bodyPr wrap="square" lIns="0" tIns="0" rIns="0" bIns="0" rtlCol="0">
            <a:spAutoFit/>
          </a:bodyPr>
          <a:lstStyle/>
          <a:p>
            <a:pPr algn="ctr"/>
            <a:r>
              <a:rPr lang="en-US" b="1" dirty="0">
                <a:solidFill>
                  <a:schemeClr val="bg1"/>
                </a:solidFill>
                <a:latin typeface="Roboto Cn"/>
              </a:rPr>
              <a:t>CAUSES</a:t>
            </a:r>
          </a:p>
        </p:txBody>
      </p:sp>
      <p:sp>
        <p:nvSpPr>
          <p:cNvPr id="40" name="TextBox 39">
            <a:extLst>
              <a:ext uri="{FF2B5EF4-FFF2-40B4-BE49-F238E27FC236}">
                <a16:creationId xmlns:a16="http://schemas.microsoft.com/office/drawing/2014/main" id="{A0DE53B7-0BC6-4A4E-8451-357E56339AFF}"/>
              </a:ext>
            </a:extLst>
          </p:cNvPr>
          <p:cNvSpPr txBox="1"/>
          <p:nvPr/>
        </p:nvSpPr>
        <p:spPr>
          <a:xfrm>
            <a:off x="3731451" y="5784529"/>
            <a:ext cx="4729098" cy="954107"/>
          </a:xfrm>
          <a:prstGeom prst="rect">
            <a:avLst/>
          </a:prstGeom>
          <a:noFill/>
        </p:spPr>
        <p:txBody>
          <a:bodyPr wrap="square" rtlCol="0">
            <a:spAutoFit/>
          </a:bodyPr>
          <a:lstStyle/>
          <a:p>
            <a:pPr algn="ctr"/>
            <a:r>
              <a:rPr lang="en-US" sz="2800" b="1" dirty="0">
                <a:solidFill>
                  <a:srgbClr val="FF0000"/>
                </a:solidFill>
                <a:latin typeface="Roboto Cn"/>
              </a:rPr>
              <a:t>LIMITING</a:t>
            </a:r>
            <a:r>
              <a:rPr lang="en-US" sz="2800" b="1" dirty="0">
                <a:latin typeface="Roboto Cn"/>
              </a:rPr>
              <a:t> &amp; </a:t>
            </a:r>
            <a:r>
              <a:rPr lang="en-US" sz="2800" b="1" dirty="0">
                <a:solidFill>
                  <a:schemeClr val="accent6">
                    <a:lumMod val="75000"/>
                  </a:schemeClr>
                </a:solidFill>
                <a:latin typeface="Roboto Cn"/>
              </a:rPr>
              <a:t>ENABLING</a:t>
            </a:r>
          </a:p>
          <a:p>
            <a:pPr algn="ctr"/>
            <a:r>
              <a:rPr lang="en-US" sz="2800" b="1" dirty="0">
                <a:latin typeface="Roboto Cn"/>
              </a:rPr>
              <a:t>FACTORS</a:t>
            </a:r>
          </a:p>
        </p:txBody>
      </p:sp>
      <p:sp>
        <p:nvSpPr>
          <p:cNvPr id="18" name="TextBox 17">
            <a:extLst>
              <a:ext uri="{FF2B5EF4-FFF2-40B4-BE49-F238E27FC236}">
                <a16:creationId xmlns:a16="http://schemas.microsoft.com/office/drawing/2014/main" id="{75BCBEC9-4192-423C-93E4-DCE4732820B9}"/>
              </a:ext>
            </a:extLst>
          </p:cNvPr>
          <p:cNvSpPr txBox="1"/>
          <p:nvPr/>
        </p:nvSpPr>
        <p:spPr>
          <a:xfrm>
            <a:off x="5063836" y="2331216"/>
            <a:ext cx="2139193" cy="461665"/>
          </a:xfrm>
          <a:prstGeom prst="rect">
            <a:avLst/>
          </a:prstGeom>
          <a:noFill/>
        </p:spPr>
        <p:txBody>
          <a:bodyPr wrap="square" rtlCol="0">
            <a:spAutoFit/>
          </a:bodyPr>
          <a:lstStyle/>
          <a:p>
            <a:pPr algn="ctr"/>
            <a:r>
              <a:rPr lang="en-US" sz="2400" b="1" i="1" dirty="0">
                <a:solidFill>
                  <a:schemeClr val="accent1"/>
                </a:solidFill>
                <a:latin typeface="Roboto Cn"/>
              </a:rPr>
              <a:t>5 WHY’s</a:t>
            </a:r>
          </a:p>
        </p:txBody>
      </p:sp>
      <p:grpSp>
        <p:nvGrpSpPr>
          <p:cNvPr id="38" name="Group 10">
            <a:extLst>
              <a:ext uri="{FF2B5EF4-FFF2-40B4-BE49-F238E27FC236}">
                <a16:creationId xmlns:a16="http://schemas.microsoft.com/office/drawing/2014/main" id="{54684965-66CD-4611-BCD2-909793F0A717}"/>
              </a:ext>
            </a:extLst>
          </p:cNvPr>
          <p:cNvGrpSpPr/>
          <p:nvPr/>
        </p:nvGrpSpPr>
        <p:grpSpPr>
          <a:xfrm>
            <a:off x="23374" y="749745"/>
            <a:ext cx="1249581" cy="1250897"/>
            <a:chOff x="256131" y="4176675"/>
            <a:chExt cx="1488832" cy="1490400"/>
          </a:xfrm>
        </p:grpSpPr>
        <p:sp>
          <p:nvSpPr>
            <p:cNvPr id="39" name="Rectangle: Rounded Corners 11">
              <a:extLst>
                <a:ext uri="{FF2B5EF4-FFF2-40B4-BE49-F238E27FC236}">
                  <a16:creationId xmlns:a16="http://schemas.microsoft.com/office/drawing/2014/main" id="{518D04DA-3A15-4823-A30A-2B9D9A50CCB9}"/>
                </a:ext>
              </a:extLst>
            </p:cNvPr>
            <p:cNvSpPr/>
            <p:nvPr/>
          </p:nvSpPr>
          <p:spPr>
            <a:xfrm>
              <a:off x="256131" y="4176675"/>
              <a:ext cx="1488832" cy="14904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r>
                <a:rPr lang="en-US" sz="1600" b="1" dirty="0">
                  <a:latin typeface="Arial Black" panose="020B0A04020102020204" pitchFamily="34" charset="0"/>
                </a:rPr>
                <a:t>STEP 1</a:t>
              </a:r>
            </a:p>
          </p:txBody>
        </p:sp>
        <p:sp>
          <p:nvSpPr>
            <p:cNvPr id="41" name="Rectangle: Rounded Corners 12">
              <a:extLst>
                <a:ext uri="{FF2B5EF4-FFF2-40B4-BE49-F238E27FC236}">
                  <a16:creationId xmlns:a16="http://schemas.microsoft.com/office/drawing/2014/main" id="{B01B9FB5-EB74-482B-A197-D3E07EAA3DE8}"/>
                </a:ext>
              </a:extLst>
            </p:cNvPr>
            <p:cNvSpPr/>
            <p:nvPr/>
          </p:nvSpPr>
          <p:spPr>
            <a:xfrm>
              <a:off x="377868" y="4259045"/>
              <a:ext cx="1245359" cy="1035134"/>
            </a:xfrm>
            <a:prstGeom prst="round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nvGrpSpPr>
            <p:cNvPr id="42" name="Group 13">
              <a:extLst>
                <a:ext uri="{FF2B5EF4-FFF2-40B4-BE49-F238E27FC236}">
                  <a16:creationId xmlns:a16="http://schemas.microsoft.com/office/drawing/2014/main" id="{7048F5AF-74AD-452C-9489-1B9B66A1AA37}"/>
                </a:ext>
              </a:extLst>
            </p:cNvPr>
            <p:cNvGrpSpPr/>
            <p:nvPr/>
          </p:nvGrpSpPr>
          <p:grpSpPr>
            <a:xfrm>
              <a:off x="430988" y="4259045"/>
              <a:ext cx="1182803" cy="1035135"/>
              <a:chOff x="49330" y="-591802"/>
              <a:chExt cx="9051593" cy="7921544"/>
            </a:xfrm>
            <a:solidFill>
              <a:schemeClr val="accent2"/>
            </a:solidFill>
          </p:grpSpPr>
          <p:pic>
            <p:nvPicPr>
              <p:cNvPr id="45" name="Graphic 14" descr="Single gear">
                <a:extLst>
                  <a:ext uri="{FF2B5EF4-FFF2-40B4-BE49-F238E27FC236}">
                    <a16:creationId xmlns:a16="http://schemas.microsoft.com/office/drawing/2014/main" id="{4C94A4E9-6CAA-4C87-9FAD-6741DCB79564}"/>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1320760" y="-591802"/>
                <a:ext cx="4839148" cy="4839148"/>
              </a:xfrm>
              <a:custGeom>
                <a:avLst/>
                <a:gdLst>
                  <a:gd name="connsiteX0" fmla="*/ 2419575 w 4839148"/>
                  <a:gd name="connsiteY0" fmla="*/ 1265347 h 4839148"/>
                  <a:gd name="connsiteX1" fmla="*/ 1265347 w 4839148"/>
                  <a:gd name="connsiteY1" fmla="*/ 2419575 h 4839148"/>
                  <a:gd name="connsiteX2" fmla="*/ 2419575 w 4839148"/>
                  <a:gd name="connsiteY2" fmla="*/ 3573803 h 4839148"/>
                  <a:gd name="connsiteX3" fmla="*/ 3573803 w 4839148"/>
                  <a:gd name="connsiteY3" fmla="*/ 2419575 h 4839148"/>
                  <a:gd name="connsiteX4" fmla="*/ 2419575 w 4839148"/>
                  <a:gd name="connsiteY4" fmla="*/ 1265347 h 4839148"/>
                  <a:gd name="connsiteX5" fmla="*/ 0 w 4839148"/>
                  <a:gd name="connsiteY5" fmla="*/ 0 h 4839148"/>
                  <a:gd name="connsiteX6" fmla="*/ 4839148 w 4839148"/>
                  <a:gd name="connsiteY6" fmla="*/ 0 h 4839148"/>
                  <a:gd name="connsiteX7" fmla="*/ 4839148 w 4839148"/>
                  <a:gd name="connsiteY7" fmla="*/ 4839148 h 4839148"/>
                  <a:gd name="connsiteX8" fmla="*/ 0 w 4839148"/>
                  <a:gd name="connsiteY8" fmla="*/ 4839148 h 483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148" h="4839148">
                    <a:moveTo>
                      <a:pt x="2419575" y="1265347"/>
                    </a:moveTo>
                    <a:cubicBezTo>
                      <a:pt x="1782112" y="1265347"/>
                      <a:pt x="1265347" y="1782112"/>
                      <a:pt x="1265347" y="2419575"/>
                    </a:cubicBezTo>
                    <a:cubicBezTo>
                      <a:pt x="1265347" y="3057038"/>
                      <a:pt x="1782112" y="3573803"/>
                      <a:pt x="2419575" y="3573803"/>
                    </a:cubicBezTo>
                    <a:cubicBezTo>
                      <a:pt x="3057038" y="3573803"/>
                      <a:pt x="3573803" y="3057038"/>
                      <a:pt x="3573803" y="2419575"/>
                    </a:cubicBezTo>
                    <a:cubicBezTo>
                      <a:pt x="3573803" y="1782112"/>
                      <a:pt x="3057038" y="1265347"/>
                      <a:pt x="2419575" y="1265347"/>
                    </a:cubicBezTo>
                    <a:close/>
                    <a:moveTo>
                      <a:pt x="0" y="0"/>
                    </a:moveTo>
                    <a:lnTo>
                      <a:pt x="4839148" y="0"/>
                    </a:lnTo>
                    <a:lnTo>
                      <a:pt x="4839148" y="4839148"/>
                    </a:lnTo>
                    <a:lnTo>
                      <a:pt x="0" y="4839148"/>
                    </a:lnTo>
                    <a:close/>
                  </a:path>
                </a:pathLst>
              </a:custGeom>
            </p:spPr>
          </p:pic>
          <p:pic>
            <p:nvPicPr>
              <p:cNvPr id="46" name="Graphic 15" descr="Single gear">
                <a:extLst>
                  <a:ext uri="{FF2B5EF4-FFF2-40B4-BE49-F238E27FC236}">
                    <a16:creationId xmlns:a16="http://schemas.microsoft.com/office/drawing/2014/main" id="{AEFA9BB2-840E-47AD-A045-E6AC8BDD5D66}"/>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rot="20173410">
                <a:off x="49330" y="2490594"/>
                <a:ext cx="4839148" cy="4839148"/>
              </a:xfrm>
              <a:custGeom>
                <a:avLst/>
                <a:gdLst>
                  <a:gd name="connsiteX0" fmla="*/ 2419575 w 4839148"/>
                  <a:gd name="connsiteY0" fmla="*/ 1265347 h 4839148"/>
                  <a:gd name="connsiteX1" fmla="*/ 1265347 w 4839148"/>
                  <a:gd name="connsiteY1" fmla="*/ 2419575 h 4839148"/>
                  <a:gd name="connsiteX2" fmla="*/ 2419575 w 4839148"/>
                  <a:gd name="connsiteY2" fmla="*/ 3573803 h 4839148"/>
                  <a:gd name="connsiteX3" fmla="*/ 3573803 w 4839148"/>
                  <a:gd name="connsiteY3" fmla="*/ 2419575 h 4839148"/>
                  <a:gd name="connsiteX4" fmla="*/ 2419575 w 4839148"/>
                  <a:gd name="connsiteY4" fmla="*/ 1265347 h 4839148"/>
                  <a:gd name="connsiteX5" fmla="*/ 0 w 4839148"/>
                  <a:gd name="connsiteY5" fmla="*/ 0 h 4839148"/>
                  <a:gd name="connsiteX6" fmla="*/ 4839148 w 4839148"/>
                  <a:gd name="connsiteY6" fmla="*/ 0 h 4839148"/>
                  <a:gd name="connsiteX7" fmla="*/ 4839148 w 4839148"/>
                  <a:gd name="connsiteY7" fmla="*/ 4839148 h 4839148"/>
                  <a:gd name="connsiteX8" fmla="*/ 0 w 4839148"/>
                  <a:gd name="connsiteY8" fmla="*/ 4839148 h 483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148" h="4839148">
                    <a:moveTo>
                      <a:pt x="2419575" y="1265347"/>
                    </a:moveTo>
                    <a:cubicBezTo>
                      <a:pt x="1782112" y="1265347"/>
                      <a:pt x="1265347" y="1782112"/>
                      <a:pt x="1265347" y="2419575"/>
                    </a:cubicBezTo>
                    <a:cubicBezTo>
                      <a:pt x="1265347" y="3057038"/>
                      <a:pt x="1782112" y="3573803"/>
                      <a:pt x="2419575" y="3573803"/>
                    </a:cubicBezTo>
                    <a:cubicBezTo>
                      <a:pt x="3057038" y="3573803"/>
                      <a:pt x="3573803" y="3057038"/>
                      <a:pt x="3573803" y="2419575"/>
                    </a:cubicBezTo>
                    <a:cubicBezTo>
                      <a:pt x="3573803" y="1782112"/>
                      <a:pt x="3057038" y="1265347"/>
                      <a:pt x="2419575" y="1265347"/>
                    </a:cubicBezTo>
                    <a:close/>
                    <a:moveTo>
                      <a:pt x="0" y="0"/>
                    </a:moveTo>
                    <a:lnTo>
                      <a:pt x="4839148" y="0"/>
                    </a:lnTo>
                    <a:lnTo>
                      <a:pt x="4839148" y="4839148"/>
                    </a:lnTo>
                    <a:lnTo>
                      <a:pt x="0" y="4839148"/>
                    </a:lnTo>
                    <a:close/>
                  </a:path>
                </a:pathLst>
              </a:custGeom>
            </p:spPr>
          </p:pic>
          <p:sp>
            <p:nvSpPr>
              <p:cNvPr id="47" name="Minus Sign 16">
                <a:extLst>
                  <a:ext uri="{FF2B5EF4-FFF2-40B4-BE49-F238E27FC236}">
                    <a16:creationId xmlns:a16="http://schemas.microsoft.com/office/drawing/2014/main" id="{DE2E48F1-D063-4EA7-9D68-77F489408FF1}"/>
                  </a:ext>
                </a:extLst>
              </p:cNvPr>
              <p:cNvSpPr/>
              <p:nvPr/>
            </p:nvSpPr>
            <p:spPr>
              <a:xfrm>
                <a:off x="1497996" y="3897599"/>
                <a:ext cx="1941816" cy="2025137"/>
              </a:xfrm>
              <a:prstGeom prst="mathMinus">
                <a:avLst>
                  <a:gd name="adj1" fmla="val 1725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pic>
            <p:nvPicPr>
              <p:cNvPr id="48" name="Graphic 17" descr="Single gear">
                <a:extLst>
                  <a:ext uri="{FF2B5EF4-FFF2-40B4-BE49-F238E27FC236}">
                    <a16:creationId xmlns:a16="http://schemas.microsoft.com/office/drawing/2014/main" id="{933F084E-FD3D-42F4-977B-4DEF2A6A6193}"/>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rot="1323157">
                <a:off x="3573363" y="1616730"/>
                <a:ext cx="5527560" cy="5527560"/>
              </a:xfrm>
              <a:custGeom>
                <a:avLst/>
                <a:gdLst>
                  <a:gd name="connsiteX0" fmla="*/ 2419575 w 4839148"/>
                  <a:gd name="connsiteY0" fmla="*/ 1265347 h 4839148"/>
                  <a:gd name="connsiteX1" fmla="*/ 1265347 w 4839148"/>
                  <a:gd name="connsiteY1" fmla="*/ 2419575 h 4839148"/>
                  <a:gd name="connsiteX2" fmla="*/ 2419575 w 4839148"/>
                  <a:gd name="connsiteY2" fmla="*/ 3573803 h 4839148"/>
                  <a:gd name="connsiteX3" fmla="*/ 3573803 w 4839148"/>
                  <a:gd name="connsiteY3" fmla="*/ 2419575 h 4839148"/>
                  <a:gd name="connsiteX4" fmla="*/ 2419575 w 4839148"/>
                  <a:gd name="connsiteY4" fmla="*/ 1265347 h 4839148"/>
                  <a:gd name="connsiteX5" fmla="*/ 0 w 4839148"/>
                  <a:gd name="connsiteY5" fmla="*/ 0 h 4839148"/>
                  <a:gd name="connsiteX6" fmla="*/ 4839148 w 4839148"/>
                  <a:gd name="connsiteY6" fmla="*/ 0 h 4839148"/>
                  <a:gd name="connsiteX7" fmla="*/ 4839148 w 4839148"/>
                  <a:gd name="connsiteY7" fmla="*/ 4839148 h 4839148"/>
                  <a:gd name="connsiteX8" fmla="*/ 0 w 4839148"/>
                  <a:gd name="connsiteY8" fmla="*/ 4839148 h 483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148" h="4839148">
                    <a:moveTo>
                      <a:pt x="2419575" y="1265347"/>
                    </a:moveTo>
                    <a:cubicBezTo>
                      <a:pt x="1782112" y="1265347"/>
                      <a:pt x="1265347" y="1782112"/>
                      <a:pt x="1265347" y="2419575"/>
                    </a:cubicBezTo>
                    <a:cubicBezTo>
                      <a:pt x="1265347" y="3057038"/>
                      <a:pt x="1782112" y="3573803"/>
                      <a:pt x="2419575" y="3573803"/>
                    </a:cubicBezTo>
                    <a:cubicBezTo>
                      <a:pt x="3057038" y="3573803"/>
                      <a:pt x="3573803" y="3057038"/>
                      <a:pt x="3573803" y="2419575"/>
                    </a:cubicBezTo>
                    <a:cubicBezTo>
                      <a:pt x="3573803" y="1782112"/>
                      <a:pt x="3057038" y="1265347"/>
                      <a:pt x="2419575" y="1265347"/>
                    </a:cubicBezTo>
                    <a:close/>
                    <a:moveTo>
                      <a:pt x="0" y="0"/>
                    </a:moveTo>
                    <a:lnTo>
                      <a:pt x="4839148" y="0"/>
                    </a:lnTo>
                    <a:lnTo>
                      <a:pt x="4839148" y="4839148"/>
                    </a:lnTo>
                    <a:lnTo>
                      <a:pt x="0" y="4839148"/>
                    </a:lnTo>
                    <a:close/>
                  </a:path>
                </a:pathLst>
              </a:custGeom>
            </p:spPr>
          </p:pic>
          <p:sp>
            <p:nvSpPr>
              <p:cNvPr id="49" name="Freeform: Shape 18">
                <a:extLst>
                  <a:ext uri="{FF2B5EF4-FFF2-40B4-BE49-F238E27FC236}">
                    <a16:creationId xmlns:a16="http://schemas.microsoft.com/office/drawing/2014/main" id="{419361C7-CE41-49E4-8F58-9BB6D64FBA51}"/>
                  </a:ext>
                </a:extLst>
              </p:cNvPr>
              <p:cNvSpPr/>
              <p:nvPr/>
            </p:nvSpPr>
            <p:spPr>
              <a:xfrm>
                <a:off x="5682164" y="3324634"/>
                <a:ext cx="1393572" cy="2142971"/>
              </a:xfrm>
              <a:custGeom>
                <a:avLst/>
                <a:gdLst>
                  <a:gd name="connsiteX0" fmla="*/ 1155668 w 2395947"/>
                  <a:gd name="connsiteY0" fmla="*/ 3192771 h 3684377"/>
                  <a:gd name="connsiteX1" fmla="*/ 1401471 w 2395947"/>
                  <a:gd name="connsiteY1" fmla="*/ 3438574 h 3684377"/>
                  <a:gd name="connsiteX2" fmla="*/ 1155668 w 2395947"/>
                  <a:gd name="connsiteY2" fmla="*/ 3684377 h 3684377"/>
                  <a:gd name="connsiteX3" fmla="*/ 909865 w 2395947"/>
                  <a:gd name="connsiteY3" fmla="*/ 3438574 h 3684377"/>
                  <a:gd name="connsiteX4" fmla="*/ 1155668 w 2395947"/>
                  <a:gd name="connsiteY4" fmla="*/ 3192771 h 3684377"/>
                  <a:gd name="connsiteX5" fmla="*/ 1209063 w 2395947"/>
                  <a:gd name="connsiteY5" fmla="*/ 51 h 3684377"/>
                  <a:gd name="connsiteX6" fmla="*/ 2052885 w 2395947"/>
                  <a:gd name="connsiteY6" fmla="*/ 358780 h 3684377"/>
                  <a:gd name="connsiteX7" fmla="*/ 2052884 w 2395947"/>
                  <a:gd name="connsiteY7" fmla="*/ 358781 h 3684377"/>
                  <a:gd name="connsiteX8" fmla="*/ 2037166 w 2395947"/>
                  <a:gd name="connsiteY8" fmla="*/ 2052936 h 3684377"/>
                  <a:gd name="connsiteX9" fmla="*/ 1817316 w 2395947"/>
                  <a:gd name="connsiteY9" fmla="*/ 2268744 h 3684377"/>
                  <a:gd name="connsiteX10" fmla="*/ 1817316 w 2395947"/>
                  <a:gd name="connsiteY10" fmla="*/ 2283179 h 3684377"/>
                  <a:gd name="connsiteX11" fmla="*/ 1807819 w 2395947"/>
                  <a:gd name="connsiteY11" fmla="*/ 2288334 h 3684377"/>
                  <a:gd name="connsiteX12" fmla="*/ 1760070 w 2395947"/>
                  <a:gd name="connsiteY12" fmla="*/ 2324938 h 3684377"/>
                  <a:gd name="connsiteX13" fmla="*/ 1673943 w 2395947"/>
                  <a:gd name="connsiteY13" fmla="*/ 2409482 h 3684377"/>
                  <a:gd name="connsiteX14" fmla="*/ 1673943 w 2395947"/>
                  <a:gd name="connsiteY14" fmla="*/ 2400482 h 3684377"/>
                  <a:gd name="connsiteX15" fmla="*/ 1646226 w 2395947"/>
                  <a:gd name="connsiteY15" fmla="*/ 2427546 h 3684377"/>
                  <a:gd name="connsiteX16" fmla="*/ 1655540 w 2395947"/>
                  <a:gd name="connsiteY16" fmla="*/ 2427546 h 3684377"/>
                  <a:gd name="connsiteX17" fmla="*/ 1604375 w 2395947"/>
                  <a:gd name="connsiteY17" fmla="*/ 2477770 h 3684377"/>
                  <a:gd name="connsiteX18" fmla="*/ 1569740 w 2395947"/>
                  <a:gd name="connsiteY18" fmla="*/ 2520779 h 3684377"/>
                  <a:gd name="connsiteX19" fmla="*/ 1398426 w 2395947"/>
                  <a:gd name="connsiteY19" fmla="*/ 3058309 h 3684377"/>
                  <a:gd name="connsiteX20" fmla="*/ 1399151 w 2395947"/>
                  <a:gd name="connsiteY20" fmla="*/ 3072664 h 3684377"/>
                  <a:gd name="connsiteX21" fmla="*/ 937902 w 2395947"/>
                  <a:gd name="connsiteY21" fmla="*/ 3072664 h 3684377"/>
                  <a:gd name="connsiteX22" fmla="*/ 937177 w 2395947"/>
                  <a:gd name="connsiteY22" fmla="*/ 3058309 h 3684377"/>
                  <a:gd name="connsiteX23" fmla="*/ 1606319 w 2395947"/>
                  <a:gd name="connsiteY23" fmla="*/ 1869709 h 3684377"/>
                  <a:gd name="connsiteX24" fmla="*/ 1673942 w 2395947"/>
                  <a:gd name="connsiteY24" fmla="*/ 1835091 h 3684377"/>
                  <a:gd name="connsiteX25" fmla="*/ 1673942 w 2395947"/>
                  <a:gd name="connsiteY25" fmla="*/ 1831056 h 3684377"/>
                  <a:gd name="connsiteX26" fmla="*/ 1770053 w 2395947"/>
                  <a:gd name="connsiteY26" fmla="*/ 1751757 h 3684377"/>
                  <a:gd name="connsiteX27" fmla="*/ 2001957 w 2395947"/>
                  <a:gd name="connsiteY27" fmla="*/ 1191891 h 3684377"/>
                  <a:gd name="connsiteX28" fmla="*/ 1210188 w 2395947"/>
                  <a:gd name="connsiteY28" fmla="*/ 400123 h 3684377"/>
                  <a:gd name="connsiteX29" fmla="*/ 418419 w 2395947"/>
                  <a:gd name="connsiteY29" fmla="*/ 1191892 h 3684377"/>
                  <a:gd name="connsiteX30" fmla="*/ 418502 w 2395947"/>
                  <a:gd name="connsiteY30" fmla="*/ 1193549 h 3684377"/>
                  <a:gd name="connsiteX31" fmla="*/ 256 w 2395947"/>
                  <a:gd name="connsiteY31" fmla="*/ 1193548 h 3684377"/>
                  <a:gd name="connsiteX32" fmla="*/ 0 w 2395947"/>
                  <a:gd name="connsiteY32" fmla="*/ 1186885 h 3684377"/>
                  <a:gd name="connsiteX33" fmla="*/ 358730 w 2395947"/>
                  <a:gd name="connsiteY33" fmla="*/ 343062 h 3684377"/>
                  <a:gd name="connsiteX34" fmla="*/ 1209063 w 2395947"/>
                  <a:gd name="connsiteY34" fmla="*/ 51 h 3684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95947" h="3684377">
                    <a:moveTo>
                      <a:pt x="1155668" y="3192771"/>
                    </a:moveTo>
                    <a:cubicBezTo>
                      <a:pt x="1291421" y="3192771"/>
                      <a:pt x="1401471" y="3302821"/>
                      <a:pt x="1401471" y="3438574"/>
                    </a:cubicBezTo>
                    <a:cubicBezTo>
                      <a:pt x="1401471" y="3574327"/>
                      <a:pt x="1291421" y="3684377"/>
                      <a:pt x="1155668" y="3684377"/>
                    </a:cubicBezTo>
                    <a:cubicBezTo>
                      <a:pt x="1019915" y="3684377"/>
                      <a:pt x="909865" y="3574327"/>
                      <a:pt x="909865" y="3438574"/>
                    </a:cubicBezTo>
                    <a:cubicBezTo>
                      <a:pt x="909865" y="3302821"/>
                      <a:pt x="1019915" y="3192771"/>
                      <a:pt x="1155668" y="3192771"/>
                    </a:cubicBezTo>
                    <a:close/>
                    <a:moveTo>
                      <a:pt x="1209063" y="51"/>
                    </a:moveTo>
                    <a:cubicBezTo>
                      <a:pt x="1515644" y="2895"/>
                      <a:pt x="1821141" y="122696"/>
                      <a:pt x="2052885" y="358780"/>
                    </a:cubicBezTo>
                    <a:lnTo>
                      <a:pt x="2052884" y="358781"/>
                    </a:lnTo>
                    <a:cubicBezTo>
                      <a:pt x="2516371" y="830949"/>
                      <a:pt x="2509334" y="1589448"/>
                      <a:pt x="2037166" y="2052936"/>
                    </a:cubicBezTo>
                    <a:lnTo>
                      <a:pt x="1817316" y="2268744"/>
                    </a:lnTo>
                    <a:lnTo>
                      <a:pt x="1817316" y="2283179"/>
                    </a:lnTo>
                    <a:lnTo>
                      <a:pt x="1807819" y="2288334"/>
                    </a:lnTo>
                    <a:lnTo>
                      <a:pt x="1760070" y="2324938"/>
                    </a:lnTo>
                    <a:lnTo>
                      <a:pt x="1673943" y="2409482"/>
                    </a:lnTo>
                    <a:lnTo>
                      <a:pt x="1673943" y="2400482"/>
                    </a:lnTo>
                    <a:lnTo>
                      <a:pt x="1646226" y="2427546"/>
                    </a:lnTo>
                    <a:lnTo>
                      <a:pt x="1655540" y="2427546"/>
                    </a:lnTo>
                    <a:lnTo>
                      <a:pt x="1604375" y="2477770"/>
                    </a:lnTo>
                    <a:lnTo>
                      <a:pt x="1569740" y="2520779"/>
                    </a:lnTo>
                    <a:cubicBezTo>
                      <a:pt x="1461862" y="2672479"/>
                      <a:pt x="1398426" y="2857986"/>
                      <a:pt x="1398426" y="3058309"/>
                    </a:cubicBezTo>
                    <a:lnTo>
                      <a:pt x="1399151" y="3072664"/>
                    </a:lnTo>
                    <a:lnTo>
                      <a:pt x="937902" y="3072664"/>
                    </a:lnTo>
                    <a:lnTo>
                      <a:pt x="937177" y="3058309"/>
                    </a:lnTo>
                    <a:cubicBezTo>
                      <a:pt x="937177" y="2554592"/>
                      <a:pt x="1205153" y="2113463"/>
                      <a:pt x="1606319" y="1869709"/>
                    </a:cubicBezTo>
                    <a:lnTo>
                      <a:pt x="1673942" y="1835091"/>
                    </a:lnTo>
                    <a:lnTo>
                      <a:pt x="1673942" y="1831056"/>
                    </a:lnTo>
                    <a:lnTo>
                      <a:pt x="1770053" y="1751757"/>
                    </a:lnTo>
                    <a:cubicBezTo>
                      <a:pt x="1913335" y="1608475"/>
                      <a:pt x="2001957" y="1410533"/>
                      <a:pt x="2001957" y="1191891"/>
                    </a:cubicBezTo>
                    <a:cubicBezTo>
                      <a:pt x="2001957" y="754610"/>
                      <a:pt x="1647470" y="400123"/>
                      <a:pt x="1210188" y="400123"/>
                    </a:cubicBezTo>
                    <a:cubicBezTo>
                      <a:pt x="772906" y="400123"/>
                      <a:pt x="418419" y="754609"/>
                      <a:pt x="418419" y="1191892"/>
                    </a:cubicBezTo>
                    <a:lnTo>
                      <a:pt x="418502" y="1193549"/>
                    </a:lnTo>
                    <a:lnTo>
                      <a:pt x="256" y="1193548"/>
                    </a:lnTo>
                    <a:lnTo>
                      <a:pt x="0" y="1186885"/>
                    </a:lnTo>
                    <a:cubicBezTo>
                      <a:pt x="2844" y="880303"/>
                      <a:pt x="122645" y="574807"/>
                      <a:pt x="358730" y="343062"/>
                    </a:cubicBezTo>
                    <a:cubicBezTo>
                      <a:pt x="594814" y="111318"/>
                      <a:pt x="902481" y="-2794"/>
                      <a:pt x="1209063" y="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sp>
            <p:nvSpPr>
              <p:cNvPr id="50" name="Plus Sign 19">
                <a:extLst>
                  <a:ext uri="{FF2B5EF4-FFF2-40B4-BE49-F238E27FC236}">
                    <a16:creationId xmlns:a16="http://schemas.microsoft.com/office/drawing/2014/main" id="{879F543F-7E1E-4B4C-BEAB-AF125F001D91}"/>
                  </a:ext>
                </a:extLst>
              </p:cNvPr>
              <p:cNvSpPr/>
              <p:nvPr/>
            </p:nvSpPr>
            <p:spPr>
              <a:xfrm>
                <a:off x="2769426" y="967666"/>
                <a:ext cx="1941816" cy="1765628"/>
              </a:xfrm>
              <a:prstGeom prst="mathPlus">
                <a:avLst>
                  <a:gd name="adj1" fmla="val 1748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grpSp>
    </p:spTree>
    <p:extLst>
      <p:ext uri="{BB962C8B-B14F-4D97-AF65-F5344CB8AC3E}">
        <p14:creationId xmlns:p14="http://schemas.microsoft.com/office/powerpoint/2010/main" val="643080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5021B16F-9639-4AF4-B821-4A966DB8887E}"/>
              </a:ext>
            </a:extLst>
          </p:cNvPr>
          <p:cNvGrpSpPr/>
          <p:nvPr/>
        </p:nvGrpSpPr>
        <p:grpSpPr>
          <a:xfrm>
            <a:off x="322089" y="1058812"/>
            <a:ext cx="11633973" cy="5616223"/>
            <a:chOff x="313296" y="1052933"/>
            <a:chExt cx="11633973" cy="5616223"/>
          </a:xfrm>
        </p:grpSpPr>
        <p:sp>
          <p:nvSpPr>
            <p:cNvPr id="9" name="Freeform: Shape 8">
              <a:extLst>
                <a:ext uri="{FF2B5EF4-FFF2-40B4-BE49-F238E27FC236}">
                  <a16:creationId xmlns:a16="http://schemas.microsoft.com/office/drawing/2014/main" id="{CFA1A60B-B61D-499E-BF49-96AFA84AD981}"/>
                </a:ext>
              </a:extLst>
            </p:cNvPr>
            <p:cNvSpPr/>
            <p:nvPr/>
          </p:nvSpPr>
          <p:spPr>
            <a:xfrm>
              <a:off x="313296" y="1516099"/>
              <a:ext cx="11633973" cy="5153057"/>
            </a:xfrm>
            <a:custGeom>
              <a:avLst/>
              <a:gdLst>
                <a:gd name="connsiteX0" fmla="*/ 0 w 11633973"/>
                <a:gd name="connsiteY0" fmla="*/ 0 h 5153057"/>
                <a:gd name="connsiteX1" fmla="*/ 11633973 w 11633973"/>
                <a:gd name="connsiteY1" fmla="*/ 0 h 5153057"/>
                <a:gd name="connsiteX2" fmla="*/ 11633973 w 11633973"/>
                <a:gd name="connsiteY2" fmla="*/ 5153057 h 5153057"/>
                <a:gd name="connsiteX3" fmla="*/ 286771 w 11633973"/>
                <a:gd name="connsiteY3" fmla="*/ 5153057 h 5153057"/>
                <a:gd name="connsiteX4" fmla="*/ 308407 w 11633973"/>
                <a:gd name="connsiteY4" fmla="*/ 5045889 h 5153057"/>
                <a:gd name="connsiteX5" fmla="*/ 28146 w 11633973"/>
                <a:gd name="connsiteY5" fmla="*/ 4702020 h 5153057"/>
                <a:gd name="connsiteX6" fmla="*/ 0 w 11633973"/>
                <a:gd name="connsiteY6" fmla="*/ 4699183 h 5153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33973" h="5153057">
                  <a:moveTo>
                    <a:pt x="0" y="0"/>
                  </a:moveTo>
                  <a:lnTo>
                    <a:pt x="11633973" y="0"/>
                  </a:lnTo>
                  <a:lnTo>
                    <a:pt x="11633973" y="5153057"/>
                  </a:lnTo>
                  <a:lnTo>
                    <a:pt x="286771" y="5153057"/>
                  </a:lnTo>
                  <a:lnTo>
                    <a:pt x="308407" y="5045889"/>
                  </a:lnTo>
                  <a:cubicBezTo>
                    <a:pt x="308407" y="4876269"/>
                    <a:pt x="188091" y="4734750"/>
                    <a:pt x="28146" y="4702020"/>
                  </a:cubicBezTo>
                  <a:lnTo>
                    <a:pt x="0" y="4699183"/>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Rectangle 7">
              <a:extLst>
                <a:ext uri="{FF2B5EF4-FFF2-40B4-BE49-F238E27FC236}">
                  <a16:creationId xmlns:a16="http://schemas.microsoft.com/office/drawing/2014/main" id="{08196E1F-720F-4D87-A916-6CA232C2BA66}"/>
                </a:ext>
              </a:extLst>
            </p:cNvPr>
            <p:cNvSpPr/>
            <p:nvPr/>
          </p:nvSpPr>
          <p:spPr>
            <a:xfrm>
              <a:off x="1272956" y="1052933"/>
              <a:ext cx="10674311" cy="542113"/>
            </a:xfrm>
            <a:prstGeom prst="rect">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8000" tIns="106680" rIns="106681" bIns="106680" numCol="1" spcCol="1270" anchor="ctr" anchorCtr="0">
              <a:noAutofit/>
            </a:bodyPr>
            <a:lstStyle/>
            <a:p>
              <a:pPr marL="1430338" lvl="0" indent="-1430338" algn="l" defTabSz="1244600">
                <a:lnSpc>
                  <a:spcPct val="90000"/>
                </a:lnSpc>
                <a:spcBef>
                  <a:spcPct val="0"/>
                </a:spcBef>
                <a:spcAft>
                  <a:spcPct val="35000"/>
                </a:spcAft>
                <a:buNone/>
              </a:pPr>
              <a:r>
                <a:rPr lang="en-US" sz="2800" kern="1200" dirty="0">
                  <a:latin typeface="Roboto Cn"/>
                </a:rPr>
                <a:t>Step 1 : 	</a:t>
              </a:r>
              <a:r>
                <a:rPr lang="en-US" sz="2800" b="1" kern="1200" dirty="0">
                  <a:latin typeface="Roboto Cn"/>
                </a:rPr>
                <a:t>What went well? What went less well? Why?</a:t>
              </a:r>
            </a:p>
          </p:txBody>
        </p:sp>
      </p:grpSp>
      <p:sp>
        <p:nvSpPr>
          <p:cNvPr id="7" name="Speech Bubble: Rectangle 6">
            <a:extLst>
              <a:ext uri="{FF2B5EF4-FFF2-40B4-BE49-F238E27FC236}">
                <a16:creationId xmlns:a16="http://schemas.microsoft.com/office/drawing/2014/main" id="{EF741A4A-B1DF-4E3F-A87D-A5F6EB707538}"/>
              </a:ext>
            </a:extLst>
          </p:cNvPr>
          <p:cNvSpPr/>
          <p:nvPr/>
        </p:nvSpPr>
        <p:spPr>
          <a:xfrm>
            <a:off x="1087767" y="2000800"/>
            <a:ext cx="3764599" cy="636621"/>
          </a:xfrm>
          <a:prstGeom prst="wedgeRectCallout">
            <a:avLst>
              <a:gd name="adj1" fmla="val 67557"/>
              <a:gd name="adj2" fmla="val 3665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Roboto Cn"/>
              </a:rPr>
              <a:t>One of the biggest issues was that we couldn’t get labs results</a:t>
            </a:r>
          </a:p>
        </p:txBody>
      </p:sp>
      <p:pic>
        <p:nvPicPr>
          <p:cNvPr id="11" name="Picture 10">
            <a:extLst>
              <a:ext uri="{FF2B5EF4-FFF2-40B4-BE49-F238E27FC236}">
                <a16:creationId xmlns:a16="http://schemas.microsoft.com/office/drawing/2014/main" id="{F015C093-AF8A-4663-BC0E-4A90E34707F9}"/>
              </a:ext>
            </a:extLst>
          </p:cNvPr>
          <p:cNvPicPr>
            <a:picLocks noChangeAspect="1"/>
          </p:cNvPicPr>
          <p:nvPr/>
        </p:nvPicPr>
        <p:blipFill>
          <a:blip r:embed="rId3"/>
          <a:stretch>
            <a:fillRect/>
          </a:stretch>
        </p:blipFill>
        <p:spPr>
          <a:xfrm>
            <a:off x="4852366" y="2182896"/>
            <a:ext cx="2346958" cy="3076754"/>
          </a:xfrm>
          <a:prstGeom prst="rect">
            <a:avLst/>
          </a:prstGeom>
        </p:spPr>
      </p:pic>
      <p:sp>
        <p:nvSpPr>
          <p:cNvPr id="50" name="Speech Bubble: Rectangle 49">
            <a:extLst>
              <a:ext uri="{FF2B5EF4-FFF2-40B4-BE49-F238E27FC236}">
                <a16:creationId xmlns:a16="http://schemas.microsoft.com/office/drawing/2014/main" id="{96191D6F-19D7-4103-8E0E-99FFF8311137}"/>
              </a:ext>
            </a:extLst>
          </p:cNvPr>
          <p:cNvSpPr/>
          <p:nvPr/>
        </p:nvSpPr>
        <p:spPr>
          <a:xfrm>
            <a:off x="800820" y="2935512"/>
            <a:ext cx="3269660" cy="521588"/>
          </a:xfrm>
          <a:prstGeom prst="wedgeRectCallout">
            <a:avLst>
              <a:gd name="adj1" fmla="val 85885"/>
              <a:gd name="adj2" fmla="val 229370"/>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Roboto Cn"/>
              </a:rPr>
              <a:t>Impossible to confirm cases</a:t>
            </a:r>
          </a:p>
        </p:txBody>
      </p:sp>
      <p:sp>
        <p:nvSpPr>
          <p:cNvPr id="51" name="Speech Bubble: Rectangle 50">
            <a:extLst>
              <a:ext uri="{FF2B5EF4-FFF2-40B4-BE49-F238E27FC236}">
                <a16:creationId xmlns:a16="http://schemas.microsoft.com/office/drawing/2014/main" id="{DB26D9EA-5AEE-48A2-BB24-2A1D5BC10513}"/>
              </a:ext>
            </a:extLst>
          </p:cNvPr>
          <p:cNvSpPr/>
          <p:nvPr/>
        </p:nvSpPr>
        <p:spPr>
          <a:xfrm>
            <a:off x="1338324" y="4350547"/>
            <a:ext cx="3269660" cy="953391"/>
          </a:xfrm>
          <a:prstGeom prst="wedgeRectCallout">
            <a:avLst>
              <a:gd name="adj1" fmla="val 60276"/>
              <a:gd name="adj2" fmla="val -763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dirty="0">
                <a:solidFill>
                  <a:schemeClr val="tx1"/>
                </a:solidFill>
                <a:latin typeface="Roboto Cn"/>
              </a:rPr>
              <a:t>Well we weren’t able to send sample to the lab.</a:t>
            </a:r>
          </a:p>
        </p:txBody>
      </p:sp>
      <p:sp>
        <p:nvSpPr>
          <p:cNvPr id="19" name="Rectangle: Rounded Corners 18">
            <a:extLst>
              <a:ext uri="{FF2B5EF4-FFF2-40B4-BE49-F238E27FC236}">
                <a16:creationId xmlns:a16="http://schemas.microsoft.com/office/drawing/2014/main" id="{F19F69B0-0D8F-478B-99ED-9A3DA1D94F94}"/>
              </a:ext>
            </a:extLst>
          </p:cNvPr>
          <p:cNvSpPr/>
          <p:nvPr/>
        </p:nvSpPr>
        <p:spPr>
          <a:xfrm>
            <a:off x="296526" y="3791662"/>
            <a:ext cx="2394156" cy="84406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Roboto Cn"/>
              </a:rPr>
              <a:t>Why didn’t you get labs results?</a:t>
            </a:r>
          </a:p>
        </p:txBody>
      </p:sp>
      <p:sp>
        <p:nvSpPr>
          <p:cNvPr id="23" name="Oval 22">
            <a:extLst>
              <a:ext uri="{FF2B5EF4-FFF2-40B4-BE49-F238E27FC236}">
                <a16:creationId xmlns:a16="http://schemas.microsoft.com/office/drawing/2014/main" id="{128D226E-E46A-4DE4-ADB7-2AFE6CB3C6B5}"/>
              </a:ext>
            </a:extLst>
          </p:cNvPr>
          <p:cNvSpPr/>
          <p:nvPr/>
        </p:nvSpPr>
        <p:spPr>
          <a:xfrm>
            <a:off x="16514" y="4214766"/>
            <a:ext cx="512577" cy="46048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Roboto Cn"/>
              </a:rPr>
              <a:t>1</a:t>
            </a:r>
          </a:p>
        </p:txBody>
      </p:sp>
      <p:sp>
        <p:nvSpPr>
          <p:cNvPr id="52" name="Speech Bubble: Rectangle 51">
            <a:extLst>
              <a:ext uri="{FF2B5EF4-FFF2-40B4-BE49-F238E27FC236}">
                <a16:creationId xmlns:a16="http://schemas.microsoft.com/office/drawing/2014/main" id="{6864E646-BA34-4132-B24E-2172CF9202C1}"/>
              </a:ext>
            </a:extLst>
          </p:cNvPr>
          <p:cNvSpPr/>
          <p:nvPr/>
        </p:nvSpPr>
        <p:spPr>
          <a:xfrm>
            <a:off x="2129565" y="5920309"/>
            <a:ext cx="3269660" cy="616662"/>
          </a:xfrm>
          <a:prstGeom prst="wedgeRectCallout">
            <a:avLst>
              <a:gd name="adj1" fmla="val 46024"/>
              <a:gd name="adj2" fmla="val -18523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dirty="0">
                <a:solidFill>
                  <a:schemeClr val="tx1"/>
                </a:solidFill>
                <a:latin typeface="Roboto Cn"/>
              </a:rPr>
              <a:t>Yes, vehicles were available</a:t>
            </a:r>
          </a:p>
        </p:txBody>
      </p:sp>
      <p:sp>
        <p:nvSpPr>
          <p:cNvPr id="53" name="Rectangle: Rounded Corners 52">
            <a:extLst>
              <a:ext uri="{FF2B5EF4-FFF2-40B4-BE49-F238E27FC236}">
                <a16:creationId xmlns:a16="http://schemas.microsoft.com/office/drawing/2014/main" id="{6B93BD70-5F74-4F99-B9EB-3BD29563B38D}"/>
              </a:ext>
            </a:extLst>
          </p:cNvPr>
          <p:cNvSpPr/>
          <p:nvPr/>
        </p:nvSpPr>
        <p:spPr>
          <a:xfrm>
            <a:off x="1087767" y="5361423"/>
            <a:ext cx="2394156" cy="84406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Roboto Cn"/>
              </a:rPr>
              <a:t>Why is that? Didn’t you have vehicles?</a:t>
            </a:r>
          </a:p>
        </p:txBody>
      </p:sp>
      <p:sp>
        <p:nvSpPr>
          <p:cNvPr id="54" name="Oval 53">
            <a:extLst>
              <a:ext uri="{FF2B5EF4-FFF2-40B4-BE49-F238E27FC236}">
                <a16:creationId xmlns:a16="http://schemas.microsoft.com/office/drawing/2014/main" id="{3EEA32C7-65AC-4B5A-B08E-E11F65EF166F}"/>
              </a:ext>
            </a:extLst>
          </p:cNvPr>
          <p:cNvSpPr/>
          <p:nvPr/>
        </p:nvSpPr>
        <p:spPr>
          <a:xfrm>
            <a:off x="824287" y="5853668"/>
            <a:ext cx="512577" cy="46048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Roboto Cn"/>
              </a:rPr>
              <a:t>2</a:t>
            </a:r>
          </a:p>
        </p:txBody>
      </p:sp>
      <p:sp>
        <p:nvSpPr>
          <p:cNvPr id="55" name="Speech Bubble: Rectangle 54">
            <a:extLst>
              <a:ext uri="{FF2B5EF4-FFF2-40B4-BE49-F238E27FC236}">
                <a16:creationId xmlns:a16="http://schemas.microsoft.com/office/drawing/2014/main" id="{E7399E02-DC21-49C6-9675-942115F8B8FF}"/>
              </a:ext>
            </a:extLst>
          </p:cNvPr>
          <p:cNvSpPr/>
          <p:nvPr/>
        </p:nvSpPr>
        <p:spPr>
          <a:xfrm>
            <a:off x="6095999" y="5876271"/>
            <a:ext cx="3018001" cy="628407"/>
          </a:xfrm>
          <a:prstGeom prst="wedgeRectCallout">
            <a:avLst>
              <a:gd name="adj1" fmla="val -43248"/>
              <a:gd name="adj2" fmla="val -151782"/>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dirty="0">
                <a:solidFill>
                  <a:schemeClr val="tx1"/>
                </a:solidFill>
                <a:latin typeface="Roboto Cn"/>
              </a:rPr>
              <a:t>Actually, we didn’t have fuel</a:t>
            </a:r>
          </a:p>
        </p:txBody>
      </p:sp>
      <p:sp>
        <p:nvSpPr>
          <p:cNvPr id="56" name="Rectangle: Rounded Corners 55">
            <a:extLst>
              <a:ext uri="{FF2B5EF4-FFF2-40B4-BE49-F238E27FC236}">
                <a16:creationId xmlns:a16="http://schemas.microsoft.com/office/drawing/2014/main" id="{23B634DC-2500-470E-9E6A-B088CA40CE65}"/>
              </a:ext>
            </a:extLst>
          </p:cNvPr>
          <p:cNvSpPr/>
          <p:nvPr/>
        </p:nvSpPr>
        <p:spPr>
          <a:xfrm>
            <a:off x="7337092" y="5296569"/>
            <a:ext cx="2394156" cy="84406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Roboto Cn"/>
              </a:rPr>
              <a:t>Why didn’t you use the vehicles?</a:t>
            </a:r>
          </a:p>
        </p:txBody>
      </p:sp>
      <p:sp>
        <p:nvSpPr>
          <p:cNvPr id="57" name="Oval 56">
            <a:extLst>
              <a:ext uri="{FF2B5EF4-FFF2-40B4-BE49-F238E27FC236}">
                <a16:creationId xmlns:a16="http://schemas.microsoft.com/office/drawing/2014/main" id="{ECD65191-9B00-46C9-BDF6-5A307B65170C}"/>
              </a:ext>
            </a:extLst>
          </p:cNvPr>
          <p:cNvSpPr/>
          <p:nvPr/>
        </p:nvSpPr>
        <p:spPr>
          <a:xfrm>
            <a:off x="7047215" y="5686652"/>
            <a:ext cx="512577" cy="46048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Roboto Cn"/>
              </a:rPr>
              <a:t>3</a:t>
            </a:r>
          </a:p>
        </p:txBody>
      </p:sp>
      <p:sp>
        <p:nvSpPr>
          <p:cNvPr id="58" name="Speech Bubble: Rectangle 57">
            <a:extLst>
              <a:ext uri="{FF2B5EF4-FFF2-40B4-BE49-F238E27FC236}">
                <a16:creationId xmlns:a16="http://schemas.microsoft.com/office/drawing/2014/main" id="{B5290382-B7D6-4723-B28E-103257D60C16}"/>
              </a:ext>
            </a:extLst>
          </p:cNvPr>
          <p:cNvSpPr/>
          <p:nvPr/>
        </p:nvSpPr>
        <p:spPr>
          <a:xfrm>
            <a:off x="7748629" y="4570669"/>
            <a:ext cx="2284134" cy="628407"/>
          </a:xfrm>
          <a:prstGeom prst="wedgeRectCallout">
            <a:avLst>
              <a:gd name="adj1" fmla="val -88080"/>
              <a:gd name="adj2" fmla="val 1004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dirty="0">
                <a:solidFill>
                  <a:schemeClr val="tx1"/>
                </a:solidFill>
                <a:latin typeface="Roboto Cn"/>
              </a:rPr>
              <a:t>We didn’t have money to buy fuel</a:t>
            </a:r>
          </a:p>
        </p:txBody>
      </p:sp>
      <p:sp>
        <p:nvSpPr>
          <p:cNvPr id="59" name="Rectangle: Rounded Corners 58">
            <a:extLst>
              <a:ext uri="{FF2B5EF4-FFF2-40B4-BE49-F238E27FC236}">
                <a16:creationId xmlns:a16="http://schemas.microsoft.com/office/drawing/2014/main" id="{0D09696E-266B-4EDE-8717-FA3012FDB5BB}"/>
              </a:ext>
            </a:extLst>
          </p:cNvPr>
          <p:cNvSpPr/>
          <p:nvPr/>
        </p:nvSpPr>
        <p:spPr>
          <a:xfrm>
            <a:off x="8414917" y="4149327"/>
            <a:ext cx="2394156" cy="46048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Roboto Cn"/>
              </a:rPr>
              <a:t>Why was that?</a:t>
            </a:r>
          </a:p>
        </p:txBody>
      </p:sp>
      <p:sp>
        <p:nvSpPr>
          <p:cNvPr id="60" name="Oval 59">
            <a:extLst>
              <a:ext uri="{FF2B5EF4-FFF2-40B4-BE49-F238E27FC236}">
                <a16:creationId xmlns:a16="http://schemas.microsoft.com/office/drawing/2014/main" id="{C5E3B5FE-BBF1-46F9-9EA7-3FBDAA52F974}"/>
              </a:ext>
            </a:extLst>
          </p:cNvPr>
          <p:cNvSpPr/>
          <p:nvPr/>
        </p:nvSpPr>
        <p:spPr>
          <a:xfrm>
            <a:off x="8161003" y="4029436"/>
            <a:ext cx="512577" cy="46048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Roboto Cn"/>
              </a:rPr>
              <a:t>4</a:t>
            </a:r>
          </a:p>
        </p:txBody>
      </p:sp>
      <p:sp>
        <p:nvSpPr>
          <p:cNvPr id="61" name="Speech Bubble: Rectangle 60">
            <a:extLst>
              <a:ext uri="{FF2B5EF4-FFF2-40B4-BE49-F238E27FC236}">
                <a16:creationId xmlns:a16="http://schemas.microsoft.com/office/drawing/2014/main" id="{AE207EA4-AF62-437B-965A-12CFAFF5047F}"/>
              </a:ext>
            </a:extLst>
          </p:cNvPr>
          <p:cNvSpPr/>
          <p:nvPr/>
        </p:nvSpPr>
        <p:spPr>
          <a:xfrm>
            <a:off x="7458689" y="3303536"/>
            <a:ext cx="4376263" cy="628407"/>
          </a:xfrm>
          <a:prstGeom prst="wedgeRectCallout">
            <a:avLst>
              <a:gd name="adj1" fmla="val -75733"/>
              <a:gd name="adj2" fmla="val 137880"/>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dirty="0">
                <a:solidFill>
                  <a:schemeClr val="tx1"/>
                </a:solidFill>
                <a:latin typeface="Roboto Cn"/>
              </a:rPr>
              <a:t>Yes, but the petty cash limit was too low to access the funds fast enough</a:t>
            </a:r>
          </a:p>
        </p:txBody>
      </p:sp>
      <p:sp>
        <p:nvSpPr>
          <p:cNvPr id="62" name="Rectangle: Rounded Corners 61">
            <a:extLst>
              <a:ext uri="{FF2B5EF4-FFF2-40B4-BE49-F238E27FC236}">
                <a16:creationId xmlns:a16="http://schemas.microsoft.com/office/drawing/2014/main" id="{F20014E6-F587-4568-8311-ED95118501F1}"/>
              </a:ext>
            </a:extLst>
          </p:cNvPr>
          <p:cNvSpPr/>
          <p:nvPr/>
        </p:nvSpPr>
        <p:spPr>
          <a:xfrm>
            <a:off x="7645000" y="2815095"/>
            <a:ext cx="2394156" cy="5421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Roboto Cn"/>
              </a:rPr>
              <a:t>Why? Funds had been sent, no?</a:t>
            </a:r>
          </a:p>
        </p:txBody>
      </p:sp>
      <p:sp>
        <p:nvSpPr>
          <p:cNvPr id="63" name="Oval 62">
            <a:extLst>
              <a:ext uri="{FF2B5EF4-FFF2-40B4-BE49-F238E27FC236}">
                <a16:creationId xmlns:a16="http://schemas.microsoft.com/office/drawing/2014/main" id="{B9DFA30A-D432-4058-99BE-9F39400C49B9}"/>
              </a:ext>
            </a:extLst>
          </p:cNvPr>
          <p:cNvSpPr/>
          <p:nvPr/>
        </p:nvSpPr>
        <p:spPr>
          <a:xfrm>
            <a:off x="7222882" y="2837702"/>
            <a:ext cx="512577" cy="46048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dirty="0">
                <a:latin typeface="Roboto Cn"/>
              </a:rPr>
              <a:t>5</a:t>
            </a:r>
          </a:p>
        </p:txBody>
      </p:sp>
      <p:sp>
        <p:nvSpPr>
          <p:cNvPr id="24" name="TextBox 23">
            <a:extLst>
              <a:ext uri="{FF2B5EF4-FFF2-40B4-BE49-F238E27FC236}">
                <a16:creationId xmlns:a16="http://schemas.microsoft.com/office/drawing/2014/main" id="{1C68598F-8E22-4C5C-A921-C0AE82EE3172}"/>
              </a:ext>
            </a:extLst>
          </p:cNvPr>
          <p:cNvSpPr txBox="1"/>
          <p:nvPr/>
        </p:nvSpPr>
        <p:spPr>
          <a:xfrm>
            <a:off x="6246813" y="1901520"/>
            <a:ext cx="3989268" cy="646331"/>
          </a:xfrm>
          <a:prstGeom prst="rect">
            <a:avLst/>
          </a:prstGeom>
          <a:solidFill>
            <a:schemeClr val="accent2"/>
          </a:solidFill>
          <a:effectLst>
            <a:outerShdw blurRad="50800" dist="38100" dir="2700000" algn="tl" rotWithShape="0">
              <a:prstClr val="black">
                <a:alpha val="40000"/>
              </a:prstClr>
            </a:outerShdw>
          </a:effectLst>
        </p:spPr>
        <p:txBody>
          <a:bodyPr wrap="square" rtlCol="0">
            <a:spAutoFit/>
          </a:bodyPr>
          <a:lstStyle/>
          <a:p>
            <a:r>
              <a:rPr lang="en-US" b="1" dirty="0">
                <a:solidFill>
                  <a:schemeClr val="bg1"/>
                </a:solidFill>
                <a:latin typeface="Roboto Cn"/>
              </a:rPr>
              <a:t>Conclusion: the root cause is a financial SOP, not a lab problem</a:t>
            </a:r>
          </a:p>
        </p:txBody>
      </p:sp>
      <p:pic>
        <p:nvPicPr>
          <p:cNvPr id="64" name="Picture 63" descr="A close up of a sign&#10;&#10;Description automatically generated">
            <a:extLst>
              <a:ext uri="{FF2B5EF4-FFF2-40B4-BE49-F238E27FC236}">
                <a16:creationId xmlns:a16="http://schemas.microsoft.com/office/drawing/2014/main" id="{70183BCE-7EA0-4185-A6A2-317BF8F5DE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05330" y="5660108"/>
            <a:ext cx="1929622" cy="943585"/>
          </a:xfrm>
          <a:prstGeom prst="rect">
            <a:avLst/>
          </a:prstGeom>
        </p:spPr>
      </p:pic>
      <p:sp>
        <p:nvSpPr>
          <p:cNvPr id="65" name="TextBox 64">
            <a:extLst>
              <a:ext uri="{FF2B5EF4-FFF2-40B4-BE49-F238E27FC236}">
                <a16:creationId xmlns:a16="http://schemas.microsoft.com/office/drawing/2014/main" id="{811FF6DC-D962-44BF-A79E-62F9E4813C56}"/>
              </a:ext>
            </a:extLst>
          </p:cNvPr>
          <p:cNvSpPr txBox="1"/>
          <p:nvPr/>
        </p:nvSpPr>
        <p:spPr>
          <a:xfrm>
            <a:off x="4729703" y="5392003"/>
            <a:ext cx="2139193" cy="461665"/>
          </a:xfrm>
          <a:prstGeom prst="rect">
            <a:avLst/>
          </a:prstGeom>
          <a:noFill/>
        </p:spPr>
        <p:txBody>
          <a:bodyPr wrap="square" rtlCol="0">
            <a:spAutoFit/>
          </a:bodyPr>
          <a:lstStyle/>
          <a:p>
            <a:pPr algn="ctr"/>
            <a:r>
              <a:rPr lang="en-US" sz="2400" b="1" i="1" dirty="0">
                <a:solidFill>
                  <a:schemeClr val="accent1"/>
                </a:solidFill>
                <a:latin typeface="Roboto Cn"/>
              </a:rPr>
              <a:t>5 WHY’s</a:t>
            </a:r>
          </a:p>
        </p:txBody>
      </p:sp>
      <p:grpSp>
        <p:nvGrpSpPr>
          <p:cNvPr id="28" name="Group 10">
            <a:extLst>
              <a:ext uri="{FF2B5EF4-FFF2-40B4-BE49-F238E27FC236}">
                <a16:creationId xmlns:a16="http://schemas.microsoft.com/office/drawing/2014/main" id="{C7969B00-7067-4B37-B044-1B6002D2588B}"/>
              </a:ext>
            </a:extLst>
          </p:cNvPr>
          <p:cNvGrpSpPr/>
          <p:nvPr/>
        </p:nvGrpSpPr>
        <p:grpSpPr>
          <a:xfrm>
            <a:off x="48774" y="749745"/>
            <a:ext cx="1249581" cy="1250897"/>
            <a:chOff x="256131" y="4176675"/>
            <a:chExt cx="1488832" cy="1490400"/>
          </a:xfrm>
        </p:grpSpPr>
        <p:sp>
          <p:nvSpPr>
            <p:cNvPr id="29" name="Rectangle: Rounded Corners 11">
              <a:extLst>
                <a:ext uri="{FF2B5EF4-FFF2-40B4-BE49-F238E27FC236}">
                  <a16:creationId xmlns:a16="http://schemas.microsoft.com/office/drawing/2014/main" id="{22715E49-7595-4043-B840-5A898F777C50}"/>
                </a:ext>
              </a:extLst>
            </p:cNvPr>
            <p:cNvSpPr/>
            <p:nvPr/>
          </p:nvSpPr>
          <p:spPr>
            <a:xfrm>
              <a:off x="256131" y="4176675"/>
              <a:ext cx="1488832" cy="14904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r>
                <a:rPr lang="en-US" sz="1600" b="1" dirty="0">
                  <a:latin typeface="Arial Black" panose="020B0A04020102020204" pitchFamily="34" charset="0"/>
                </a:rPr>
                <a:t>STEP 1</a:t>
              </a:r>
            </a:p>
          </p:txBody>
        </p:sp>
        <p:sp>
          <p:nvSpPr>
            <p:cNvPr id="30" name="Rectangle: Rounded Corners 12">
              <a:extLst>
                <a:ext uri="{FF2B5EF4-FFF2-40B4-BE49-F238E27FC236}">
                  <a16:creationId xmlns:a16="http://schemas.microsoft.com/office/drawing/2014/main" id="{70C6E965-C795-46DC-9B8C-30DDBD961853}"/>
                </a:ext>
              </a:extLst>
            </p:cNvPr>
            <p:cNvSpPr/>
            <p:nvPr/>
          </p:nvSpPr>
          <p:spPr>
            <a:xfrm>
              <a:off x="377868" y="4259045"/>
              <a:ext cx="1245359" cy="1035134"/>
            </a:xfrm>
            <a:prstGeom prst="round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nvGrpSpPr>
            <p:cNvPr id="31" name="Group 13">
              <a:extLst>
                <a:ext uri="{FF2B5EF4-FFF2-40B4-BE49-F238E27FC236}">
                  <a16:creationId xmlns:a16="http://schemas.microsoft.com/office/drawing/2014/main" id="{BB9E2639-31E9-41E6-B62D-351D922E97F6}"/>
                </a:ext>
              </a:extLst>
            </p:cNvPr>
            <p:cNvGrpSpPr/>
            <p:nvPr/>
          </p:nvGrpSpPr>
          <p:grpSpPr>
            <a:xfrm>
              <a:off x="430988" y="4259045"/>
              <a:ext cx="1182803" cy="1035135"/>
              <a:chOff x="49330" y="-591802"/>
              <a:chExt cx="9051593" cy="7921544"/>
            </a:xfrm>
            <a:solidFill>
              <a:schemeClr val="accent2"/>
            </a:solidFill>
          </p:grpSpPr>
          <p:pic>
            <p:nvPicPr>
              <p:cNvPr id="32" name="Graphic 14" descr="Single gear">
                <a:extLst>
                  <a:ext uri="{FF2B5EF4-FFF2-40B4-BE49-F238E27FC236}">
                    <a16:creationId xmlns:a16="http://schemas.microsoft.com/office/drawing/2014/main" id="{66E3BFC1-2CFC-4312-9FE7-859C09B4AB8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1320760" y="-591802"/>
                <a:ext cx="4839148" cy="4839148"/>
              </a:xfrm>
              <a:custGeom>
                <a:avLst/>
                <a:gdLst>
                  <a:gd name="connsiteX0" fmla="*/ 2419575 w 4839148"/>
                  <a:gd name="connsiteY0" fmla="*/ 1265347 h 4839148"/>
                  <a:gd name="connsiteX1" fmla="*/ 1265347 w 4839148"/>
                  <a:gd name="connsiteY1" fmla="*/ 2419575 h 4839148"/>
                  <a:gd name="connsiteX2" fmla="*/ 2419575 w 4839148"/>
                  <a:gd name="connsiteY2" fmla="*/ 3573803 h 4839148"/>
                  <a:gd name="connsiteX3" fmla="*/ 3573803 w 4839148"/>
                  <a:gd name="connsiteY3" fmla="*/ 2419575 h 4839148"/>
                  <a:gd name="connsiteX4" fmla="*/ 2419575 w 4839148"/>
                  <a:gd name="connsiteY4" fmla="*/ 1265347 h 4839148"/>
                  <a:gd name="connsiteX5" fmla="*/ 0 w 4839148"/>
                  <a:gd name="connsiteY5" fmla="*/ 0 h 4839148"/>
                  <a:gd name="connsiteX6" fmla="*/ 4839148 w 4839148"/>
                  <a:gd name="connsiteY6" fmla="*/ 0 h 4839148"/>
                  <a:gd name="connsiteX7" fmla="*/ 4839148 w 4839148"/>
                  <a:gd name="connsiteY7" fmla="*/ 4839148 h 4839148"/>
                  <a:gd name="connsiteX8" fmla="*/ 0 w 4839148"/>
                  <a:gd name="connsiteY8" fmla="*/ 4839148 h 483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148" h="4839148">
                    <a:moveTo>
                      <a:pt x="2419575" y="1265347"/>
                    </a:moveTo>
                    <a:cubicBezTo>
                      <a:pt x="1782112" y="1265347"/>
                      <a:pt x="1265347" y="1782112"/>
                      <a:pt x="1265347" y="2419575"/>
                    </a:cubicBezTo>
                    <a:cubicBezTo>
                      <a:pt x="1265347" y="3057038"/>
                      <a:pt x="1782112" y="3573803"/>
                      <a:pt x="2419575" y="3573803"/>
                    </a:cubicBezTo>
                    <a:cubicBezTo>
                      <a:pt x="3057038" y="3573803"/>
                      <a:pt x="3573803" y="3057038"/>
                      <a:pt x="3573803" y="2419575"/>
                    </a:cubicBezTo>
                    <a:cubicBezTo>
                      <a:pt x="3573803" y="1782112"/>
                      <a:pt x="3057038" y="1265347"/>
                      <a:pt x="2419575" y="1265347"/>
                    </a:cubicBezTo>
                    <a:close/>
                    <a:moveTo>
                      <a:pt x="0" y="0"/>
                    </a:moveTo>
                    <a:lnTo>
                      <a:pt x="4839148" y="0"/>
                    </a:lnTo>
                    <a:lnTo>
                      <a:pt x="4839148" y="4839148"/>
                    </a:lnTo>
                    <a:lnTo>
                      <a:pt x="0" y="4839148"/>
                    </a:lnTo>
                    <a:close/>
                  </a:path>
                </a:pathLst>
              </a:custGeom>
            </p:spPr>
          </p:pic>
          <p:pic>
            <p:nvPicPr>
              <p:cNvPr id="33" name="Graphic 15" descr="Single gear">
                <a:extLst>
                  <a:ext uri="{FF2B5EF4-FFF2-40B4-BE49-F238E27FC236}">
                    <a16:creationId xmlns:a16="http://schemas.microsoft.com/office/drawing/2014/main" id="{756F092A-E8FE-4702-ABB1-294F10313D1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20173410">
                <a:off x="49330" y="2490594"/>
                <a:ext cx="4839148" cy="4839148"/>
              </a:xfrm>
              <a:custGeom>
                <a:avLst/>
                <a:gdLst>
                  <a:gd name="connsiteX0" fmla="*/ 2419575 w 4839148"/>
                  <a:gd name="connsiteY0" fmla="*/ 1265347 h 4839148"/>
                  <a:gd name="connsiteX1" fmla="*/ 1265347 w 4839148"/>
                  <a:gd name="connsiteY1" fmla="*/ 2419575 h 4839148"/>
                  <a:gd name="connsiteX2" fmla="*/ 2419575 w 4839148"/>
                  <a:gd name="connsiteY2" fmla="*/ 3573803 h 4839148"/>
                  <a:gd name="connsiteX3" fmla="*/ 3573803 w 4839148"/>
                  <a:gd name="connsiteY3" fmla="*/ 2419575 h 4839148"/>
                  <a:gd name="connsiteX4" fmla="*/ 2419575 w 4839148"/>
                  <a:gd name="connsiteY4" fmla="*/ 1265347 h 4839148"/>
                  <a:gd name="connsiteX5" fmla="*/ 0 w 4839148"/>
                  <a:gd name="connsiteY5" fmla="*/ 0 h 4839148"/>
                  <a:gd name="connsiteX6" fmla="*/ 4839148 w 4839148"/>
                  <a:gd name="connsiteY6" fmla="*/ 0 h 4839148"/>
                  <a:gd name="connsiteX7" fmla="*/ 4839148 w 4839148"/>
                  <a:gd name="connsiteY7" fmla="*/ 4839148 h 4839148"/>
                  <a:gd name="connsiteX8" fmla="*/ 0 w 4839148"/>
                  <a:gd name="connsiteY8" fmla="*/ 4839148 h 483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148" h="4839148">
                    <a:moveTo>
                      <a:pt x="2419575" y="1265347"/>
                    </a:moveTo>
                    <a:cubicBezTo>
                      <a:pt x="1782112" y="1265347"/>
                      <a:pt x="1265347" y="1782112"/>
                      <a:pt x="1265347" y="2419575"/>
                    </a:cubicBezTo>
                    <a:cubicBezTo>
                      <a:pt x="1265347" y="3057038"/>
                      <a:pt x="1782112" y="3573803"/>
                      <a:pt x="2419575" y="3573803"/>
                    </a:cubicBezTo>
                    <a:cubicBezTo>
                      <a:pt x="3057038" y="3573803"/>
                      <a:pt x="3573803" y="3057038"/>
                      <a:pt x="3573803" y="2419575"/>
                    </a:cubicBezTo>
                    <a:cubicBezTo>
                      <a:pt x="3573803" y="1782112"/>
                      <a:pt x="3057038" y="1265347"/>
                      <a:pt x="2419575" y="1265347"/>
                    </a:cubicBezTo>
                    <a:close/>
                    <a:moveTo>
                      <a:pt x="0" y="0"/>
                    </a:moveTo>
                    <a:lnTo>
                      <a:pt x="4839148" y="0"/>
                    </a:lnTo>
                    <a:lnTo>
                      <a:pt x="4839148" y="4839148"/>
                    </a:lnTo>
                    <a:lnTo>
                      <a:pt x="0" y="4839148"/>
                    </a:lnTo>
                    <a:close/>
                  </a:path>
                </a:pathLst>
              </a:custGeom>
            </p:spPr>
          </p:pic>
          <p:sp>
            <p:nvSpPr>
              <p:cNvPr id="34" name="Minus Sign 16">
                <a:extLst>
                  <a:ext uri="{FF2B5EF4-FFF2-40B4-BE49-F238E27FC236}">
                    <a16:creationId xmlns:a16="http://schemas.microsoft.com/office/drawing/2014/main" id="{2960F464-ED6A-4B23-842C-5D166582D124}"/>
                  </a:ext>
                </a:extLst>
              </p:cNvPr>
              <p:cNvSpPr/>
              <p:nvPr/>
            </p:nvSpPr>
            <p:spPr>
              <a:xfrm>
                <a:off x="1497996" y="3897599"/>
                <a:ext cx="1941816" cy="2025137"/>
              </a:xfrm>
              <a:prstGeom prst="mathMinus">
                <a:avLst>
                  <a:gd name="adj1" fmla="val 1725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pic>
            <p:nvPicPr>
              <p:cNvPr id="35" name="Graphic 17" descr="Single gear">
                <a:extLst>
                  <a:ext uri="{FF2B5EF4-FFF2-40B4-BE49-F238E27FC236}">
                    <a16:creationId xmlns:a16="http://schemas.microsoft.com/office/drawing/2014/main" id="{7C16806F-3369-4388-B5F6-DCF3A28847B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323157">
                <a:off x="3573363" y="1616730"/>
                <a:ext cx="5527560" cy="5527560"/>
              </a:xfrm>
              <a:custGeom>
                <a:avLst/>
                <a:gdLst>
                  <a:gd name="connsiteX0" fmla="*/ 2419575 w 4839148"/>
                  <a:gd name="connsiteY0" fmla="*/ 1265347 h 4839148"/>
                  <a:gd name="connsiteX1" fmla="*/ 1265347 w 4839148"/>
                  <a:gd name="connsiteY1" fmla="*/ 2419575 h 4839148"/>
                  <a:gd name="connsiteX2" fmla="*/ 2419575 w 4839148"/>
                  <a:gd name="connsiteY2" fmla="*/ 3573803 h 4839148"/>
                  <a:gd name="connsiteX3" fmla="*/ 3573803 w 4839148"/>
                  <a:gd name="connsiteY3" fmla="*/ 2419575 h 4839148"/>
                  <a:gd name="connsiteX4" fmla="*/ 2419575 w 4839148"/>
                  <a:gd name="connsiteY4" fmla="*/ 1265347 h 4839148"/>
                  <a:gd name="connsiteX5" fmla="*/ 0 w 4839148"/>
                  <a:gd name="connsiteY5" fmla="*/ 0 h 4839148"/>
                  <a:gd name="connsiteX6" fmla="*/ 4839148 w 4839148"/>
                  <a:gd name="connsiteY6" fmla="*/ 0 h 4839148"/>
                  <a:gd name="connsiteX7" fmla="*/ 4839148 w 4839148"/>
                  <a:gd name="connsiteY7" fmla="*/ 4839148 h 4839148"/>
                  <a:gd name="connsiteX8" fmla="*/ 0 w 4839148"/>
                  <a:gd name="connsiteY8" fmla="*/ 4839148 h 483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148" h="4839148">
                    <a:moveTo>
                      <a:pt x="2419575" y="1265347"/>
                    </a:moveTo>
                    <a:cubicBezTo>
                      <a:pt x="1782112" y="1265347"/>
                      <a:pt x="1265347" y="1782112"/>
                      <a:pt x="1265347" y="2419575"/>
                    </a:cubicBezTo>
                    <a:cubicBezTo>
                      <a:pt x="1265347" y="3057038"/>
                      <a:pt x="1782112" y="3573803"/>
                      <a:pt x="2419575" y="3573803"/>
                    </a:cubicBezTo>
                    <a:cubicBezTo>
                      <a:pt x="3057038" y="3573803"/>
                      <a:pt x="3573803" y="3057038"/>
                      <a:pt x="3573803" y="2419575"/>
                    </a:cubicBezTo>
                    <a:cubicBezTo>
                      <a:pt x="3573803" y="1782112"/>
                      <a:pt x="3057038" y="1265347"/>
                      <a:pt x="2419575" y="1265347"/>
                    </a:cubicBezTo>
                    <a:close/>
                    <a:moveTo>
                      <a:pt x="0" y="0"/>
                    </a:moveTo>
                    <a:lnTo>
                      <a:pt x="4839148" y="0"/>
                    </a:lnTo>
                    <a:lnTo>
                      <a:pt x="4839148" y="4839148"/>
                    </a:lnTo>
                    <a:lnTo>
                      <a:pt x="0" y="4839148"/>
                    </a:lnTo>
                    <a:close/>
                  </a:path>
                </a:pathLst>
              </a:custGeom>
            </p:spPr>
          </p:pic>
          <p:sp>
            <p:nvSpPr>
              <p:cNvPr id="36" name="Freeform: Shape 18">
                <a:extLst>
                  <a:ext uri="{FF2B5EF4-FFF2-40B4-BE49-F238E27FC236}">
                    <a16:creationId xmlns:a16="http://schemas.microsoft.com/office/drawing/2014/main" id="{5F618E04-193F-4468-8626-A9BCD05EB4C6}"/>
                  </a:ext>
                </a:extLst>
              </p:cNvPr>
              <p:cNvSpPr/>
              <p:nvPr/>
            </p:nvSpPr>
            <p:spPr>
              <a:xfrm>
                <a:off x="5682164" y="3324634"/>
                <a:ext cx="1393572" cy="2142971"/>
              </a:xfrm>
              <a:custGeom>
                <a:avLst/>
                <a:gdLst>
                  <a:gd name="connsiteX0" fmla="*/ 1155668 w 2395947"/>
                  <a:gd name="connsiteY0" fmla="*/ 3192771 h 3684377"/>
                  <a:gd name="connsiteX1" fmla="*/ 1401471 w 2395947"/>
                  <a:gd name="connsiteY1" fmla="*/ 3438574 h 3684377"/>
                  <a:gd name="connsiteX2" fmla="*/ 1155668 w 2395947"/>
                  <a:gd name="connsiteY2" fmla="*/ 3684377 h 3684377"/>
                  <a:gd name="connsiteX3" fmla="*/ 909865 w 2395947"/>
                  <a:gd name="connsiteY3" fmla="*/ 3438574 h 3684377"/>
                  <a:gd name="connsiteX4" fmla="*/ 1155668 w 2395947"/>
                  <a:gd name="connsiteY4" fmla="*/ 3192771 h 3684377"/>
                  <a:gd name="connsiteX5" fmla="*/ 1209063 w 2395947"/>
                  <a:gd name="connsiteY5" fmla="*/ 51 h 3684377"/>
                  <a:gd name="connsiteX6" fmla="*/ 2052885 w 2395947"/>
                  <a:gd name="connsiteY6" fmla="*/ 358780 h 3684377"/>
                  <a:gd name="connsiteX7" fmla="*/ 2052884 w 2395947"/>
                  <a:gd name="connsiteY7" fmla="*/ 358781 h 3684377"/>
                  <a:gd name="connsiteX8" fmla="*/ 2037166 w 2395947"/>
                  <a:gd name="connsiteY8" fmla="*/ 2052936 h 3684377"/>
                  <a:gd name="connsiteX9" fmla="*/ 1817316 w 2395947"/>
                  <a:gd name="connsiteY9" fmla="*/ 2268744 h 3684377"/>
                  <a:gd name="connsiteX10" fmla="*/ 1817316 w 2395947"/>
                  <a:gd name="connsiteY10" fmla="*/ 2283179 h 3684377"/>
                  <a:gd name="connsiteX11" fmla="*/ 1807819 w 2395947"/>
                  <a:gd name="connsiteY11" fmla="*/ 2288334 h 3684377"/>
                  <a:gd name="connsiteX12" fmla="*/ 1760070 w 2395947"/>
                  <a:gd name="connsiteY12" fmla="*/ 2324938 h 3684377"/>
                  <a:gd name="connsiteX13" fmla="*/ 1673943 w 2395947"/>
                  <a:gd name="connsiteY13" fmla="*/ 2409482 h 3684377"/>
                  <a:gd name="connsiteX14" fmla="*/ 1673943 w 2395947"/>
                  <a:gd name="connsiteY14" fmla="*/ 2400482 h 3684377"/>
                  <a:gd name="connsiteX15" fmla="*/ 1646226 w 2395947"/>
                  <a:gd name="connsiteY15" fmla="*/ 2427546 h 3684377"/>
                  <a:gd name="connsiteX16" fmla="*/ 1655540 w 2395947"/>
                  <a:gd name="connsiteY16" fmla="*/ 2427546 h 3684377"/>
                  <a:gd name="connsiteX17" fmla="*/ 1604375 w 2395947"/>
                  <a:gd name="connsiteY17" fmla="*/ 2477770 h 3684377"/>
                  <a:gd name="connsiteX18" fmla="*/ 1569740 w 2395947"/>
                  <a:gd name="connsiteY18" fmla="*/ 2520779 h 3684377"/>
                  <a:gd name="connsiteX19" fmla="*/ 1398426 w 2395947"/>
                  <a:gd name="connsiteY19" fmla="*/ 3058309 h 3684377"/>
                  <a:gd name="connsiteX20" fmla="*/ 1399151 w 2395947"/>
                  <a:gd name="connsiteY20" fmla="*/ 3072664 h 3684377"/>
                  <a:gd name="connsiteX21" fmla="*/ 937902 w 2395947"/>
                  <a:gd name="connsiteY21" fmla="*/ 3072664 h 3684377"/>
                  <a:gd name="connsiteX22" fmla="*/ 937177 w 2395947"/>
                  <a:gd name="connsiteY22" fmla="*/ 3058309 h 3684377"/>
                  <a:gd name="connsiteX23" fmla="*/ 1606319 w 2395947"/>
                  <a:gd name="connsiteY23" fmla="*/ 1869709 h 3684377"/>
                  <a:gd name="connsiteX24" fmla="*/ 1673942 w 2395947"/>
                  <a:gd name="connsiteY24" fmla="*/ 1835091 h 3684377"/>
                  <a:gd name="connsiteX25" fmla="*/ 1673942 w 2395947"/>
                  <a:gd name="connsiteY25" fmla="*/ 1831056 h 3684377"/>
                  <a:gd name="connsiteX26" fmla="*/ 1770053 w 2395947"/>
                  <a:gd name="connsiteY26" fmla="*/ 1751757 h 3684377"/>
                  <a:gd name="connsiteX27" fmla="*/ 2001957 w 2395947"/>
                  <a:gd name="connsiteY27" fmla="*/ 1191891 h 3684377"/>
                  <a:gd name="connsiteX28" fmla="*/ 1210188 w 2395947"/>
                  <a:gd name="connsiteY28" fmla="*/ 400123 h 3684377"/>
                  <a:gd name="connsiteX29" fmla="*/ 418419 w 2395947"/>
                  <a:gd name="connsiteY29" fmla="*/ 1191892 h 3684377"/>
                  <a:gd name="connsiteX30" fmla="*/ 418502 w 2395947"/>
                  <a:gd name="connsiteY30" fmla="*/ 1193549 h 3684377"/>
                  <a:gd name="connsiteX31" fmla="*/ 256 w 2395947"/>
                  <a:gd name="connsiteY31" fmla="*/ 1193548 h 3684377"/>
                  <a:gd name="connsiteX32" fmla="*/ 0 w 2395947"/>
                  <a:gd name="connsiteY32" fmla="*/ 1186885 h 3684377"/>
                  <a:gd name="connsiteX33" fmla="*/ 358730 w 2395947"/>
                  <a:gd name="connsiteY33" fmla="*/ 343062 h 3684377"/>
                  <a:gd name="connsiteX34" fmla="*/ 1209063 w 2395947"/>
                  <a:gd name="connsiteY34" fmla="*/ 51 h 3684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95947" h="3684377">
                    <a:moveTo>
                      <a:pt x="1155668" y="3192771"/>
                    </a:moveTo>
                    <a:cubicBezTo>
                      <a:pt x="1291421" y="3192771"/>
                      <a:pt x="1401471" y="3302821"/>
                      <a:pt x="1401471" y="3438574"/>
                    </a:cubicBezTo>
                    <a:cubicBezTo>
                      <a:pt x="1401471" y="3574327"/>
                      <a:pt x="1291421" y="3684377"/>
                      <a:pt x="1155668" y="3684377"/>
                    </a:cubicBezTo>
                    <a:cubicBezTo>
                      <a:pt x="1019915" y="3684377"/>
                      <a:pt x="909865" y="3574327"/>
                      <a:pt x="909865" y="3438574"/>
                    </a:cubicBezTo>
                    <a:cubicBezTo>
                      <a:pt x="909865" y="3302821"/>
                      <a:pt x="1019915" y="3192771"/>
                      <a:pt x="1155668" y="3192771"/>
                    </a:cubicBezTo>
                    <a:close/>
                    <a:moveTo>
                      <a:pt x="1209063" y="51"/>
                    </a:moveTo>
                    <a:cubicBezTo>
                      <a:pt x="1515644" y="2895"/>
                      <a:pt x="1821141" y="122696"/>
                      <a:pt x="2052885" y="358780"/>
                    </a:cubicBezTo>
                    <a:lnTo>
                      <a:pt x="2052884" y="358781"/>
                    </a:lnTo>
                    <a:cubicBezTo>
                      <a:pt x="2516371" y="830949"/>
                      <a:pt x="2509334" y="1589448"/>
                      <a:pt x="2037166" y="2052936"/>
                    </a:cubicBezTo>
                    <a:lnTo>
                      <a:pt x="1817316" y="2268744"/>
                    </a:lnTo>
                    <a:lnTo>
                      <a:pt x="1817316" y="2283179"/>
                    </a:lnTo>
                    <a:lnTo>
                      <a:pt x="1807819" y="2288334"/>
                    </a:lnTo>
                    <a:lnTo>
                      <a:pt x="1760070" y="2324938"/>
                    </a:lnTo>
                    <a:lnTo>
                      <a:pt x="1673943" y="2409482"/>
                    </a:lnTo>
                    <a:lnTo>
                      <a:pt x="1673943" y="2400482"/>
                    </a:lnTo>
                    <a:lnTo>
                      <a:pt x="1646226" y="2427546"/>
                    </a:lnTo>
                    <a:lnTo>
                      <a:pt x="1655540" y="2427546"/>
                    </a:lnTo>
                    <a:lnTo>
                      <a:pt x="1604375" y="2477770"/>
                    </a:lnTo>
                    <a:lnTo>
                      <a:pt x="1569740" y="2520779"/>
                    </a:lnTo>
                    <a:cubicBezTo>
                      <a:pt x="1461862" y="2672479"/>
                      <a:pt x="1398426" y="2857986"/>
                      <a:pt x="1398426" y="3058309"/>
                    </a:cubicBezTo>
                    <a:lnTo>
                      <a:pt x="1399151" y="3072664"/>
                    </a:lnTo>
                    <a:lnTo>
                      <a:pt x="937902" y="3072664"/>
                    </a:lnTo>
                    <a:lnTo>
                      <a:pt x="937177" y="3058309"/>
                    </a:lnTo>
                    <a:cubicBezTo>
                      <a:pt x="937177" y="2554592"/>
                      <a:pt x="1205153" y="2113463"/>
                      <a:pt x="1606319" y="1869709"/>
                    </a:cubicBezTo>
                    <a:lnTo>
                      <a:pt x="1673942" y="1835091"/>
                    </a:lnTo>
                    <a:lnTo>
                      <a:pt x="1673942" y="1831056"/>
                    </a:lnTo>
                    <a:lnTo>
                      <a:pt x="1770053" y="1751757"/>
                    </a:lnTo>
                    <a:cubicBezTo>
                      <a:pt x="1913335" y="1608475"/>
                      <a:pt x="2001957" y="1410533"/>
                      <a:pt x="2001957" y="1191891"/>
                    </a:cubicBezTo>
                    <a:cubicBezTo>
                      <a:pt x="2001957" y="754610"/>
                      <a:pt x="1647470" y="400123"/>
                      <a:pt x="1210188" y="400123"/>
                    </a:cubicBezTo>
                    <a:cubicBezTo>
                      <a:pt x="772906" y="400123"/>
                      <a:pt x="418419" y="754609"/>
                      <a:pt x="418419" y="1191892"/>
                    </a:cubicBezTo>
                    <a:lnTo>
                      <a:pt x="418502" y="1193549"/>
                    </a:lnTo>
                    <a:lnTo>
                      <a:pt x="256" y="1193548"/>
                    </a:lnTo>
                    <a:lnTo>
                      <a:pt x="0" y="1186885"/>
                    </a:lnTo>
                    <a:cubicBezTo>
                      <a:pt x="2844" y="880303"/>
                      <a:pt x="122645" y="574807"/>
                      <a:pt x="358730" y="343062"/>
                    </a:cubicBezTo>
                    <a:cubicBezTo>
                      <a:pt x="594814" y="111318"/>
                      <a:pt x="902481" y="-2794"/>
                      <a:pt x="1209063" y="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sp>
            <p:nvSpPr>
              <p:cNvPr id="37" name="Plus Sign 19">
                <a:extLst>
                  <a:ext uri="{FF2B5EF4-FFF2-40B4-BE49-F238E27FC236}">
                    <a16:creationId xmlns:a16="http://schemas.microsoft.com/office/drawing/2014/main" id="{B840FF88-CEE7-4A21-9EEB-37080DF62ED2}"/>
                  </a:ext>
                </a:extLst>
              </p:cNvPr>
              <p:cNvSpPr/>
              <p:nvPr/>
            </p:nvSpPr>
            <p:spPr>
              <a:xfrm>
                <a:off x="2769426" y="967666"/>
                <a:ext cx="1941816" cy="1765628"/>
              </a:xfrm>
              <a:prstGeom prst="mathPlus">
                <a:avLst>
                  <a:gd name="adj1" fmla="val 1748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grpSp>
    </p:spTree>
    <p:extLst>
      <p:ext uri="{BB962C8B-B14F-4D97-AF65-F5344CB8AC3E}">
        <p14:creationId xmlns:p14="http://schemas.microsoft.com/office/powerpoint/2010/main" val="4211660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randombar(horizontal)">
                                      <p:cBhvr>
                                        <p:cTn id="10" dur="500"/>
                                        <p:tgtEl>
                                          <p:spTgt spid="50"/>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randombar(horizontal)">
                                      <p:cBhvr>
                                        <p:cTn id="15" dur="500"/>
                                        <p:tgtEl>
                                          <p:spTgt spid="23"/>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randombar(horizontal)">
                                      <p:cBhvr>
                                        <p:cTn id="18" dur="500"/>
                                        <p:tgtEl>
                                          <p:spTgt spid="19"/>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randombar(horizontal)">
                                      <p:cBhvr>
                                        <p:cTn id="21" dur="500"/>
                                        <p:tgtEl>
                                          <p:spTgt spid="51"/>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randombar(horizontal)">
                                      <p:cBhvr>
                                        <p:cTn id="26" dur="500"/>
                                        <p:tgtEl>
                                          <p:spTgt spid="53"/>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54"/>
                                        </p:tgtEl>
                                        <p:attrNameLst>
                                          <p:attrName>style.visibility</p:attrName>
                                        </p:attrNameLst>
                                      </p:cBhvr>
                                      <p:to>
                                        <p:strVal val="visible"/>
                                      </p:to>
                                    </p:set>
                                    <p:animEffect transition="in" filter="randombar(horizontal)">
                                      <p:cBhvr>
                                        <p:cTn id="29" dur="500"/>
                                        <p:tgtEl>
                                          <p:spTgt spid="54"/>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randombar(horizontal)">
                                      <p:cBhvr>
                                        <p:cTn id="32" dur="500"/>
                                        <p:tgtEl>
                                          <p:spTgt spid="52"/>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randombar(horizontal)">
                                      <p:cBhvr>
                                        <p:cTn id="37" dur="500"/>
                                        <p:tgtEl>
                                          <p:spTgt spid="57"/>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56"/>
                                        </p:tgtEl>
                                        <p:attrNameLst>
                                          <p:attrName>style.visibility</p:attrName>
                                        </p:attrNameLst>
                                      </p:cBhvr>
                                      <p:to>
                                        <p:strVal val="visible"/>
                                      </p:to>
                                    </p:set>
                                    <p:animEffect transition="in" filter="randombar(horizontal)">
                                      <p:cBhvr>
                                        <p:cTn id="40" dur="500"/>
                                        <p:tgtEl>
                                          <p:spTgt spid="56"/>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55"/>
                                        </p:tgtEl>
                                        <p:attrNameLst>
                                          <p:attrName>style.visibility</p:attrName>
                                        </p:attrNameLst>
                                      </p:cBhvr>
                                      <p:to>
                                        <p:strVal val="visible"/>
                                      </p:to>
                                    </p:set>
                                    <p:animEffect transition="in" filter="randombar(horizontal)">
                                      <p:cBhvr>
                                        <p:cTn id="43" dur="500"/>
                                        <p:tgtEl>
                                          <p:spTgt spid="55"/>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grpId="0" nodeType="clickEffect">
                                  <p:stCondLst>
                                    <p:cond delay="0"/>
                                  </p:stCondLst>
                                  <p:childTnLst>
                                    <p:set>
                                      <p:cBhvr>
                                        <p:cTn id="47" dur="1" fill="hold">
                                          <p:stCondLst>
                                            <p:cond delay="0"/>
                                          </p:stCondLst>
                                        </p:cTn>
                                        <p:tgtEl>
                                          <p:spTgt spid="60"/>
                                        </p:tgtEl>
                                        <p:attrNameLst>
                                          <p:attrName>style.visibility</p:attrName>
                                        </p:attrNameLst>
                                      </p:cBhvr>
                                      <p:to>
                                        <p:strVal val="visible"/>
                                      </p:to>
                                    </p:set>
                                    <p:animEffect transition="in" filter="randombar(horizontal)">
                                      <p:cBhvr>
                                        <p:cTn id="48" dur="500"/>
                                        <p:tgtEl>
                                          <p:spTgt spid="60"/>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59"/>
                                        </p:tgtEl>
                                        <p:attrNameLst>
                                          <p:attrName>style.visibility</p:attrName>
                                        </p:attrNameLst>
                                      </p:cBhvr>
                                      <p:to>
                                        <p:strVal val="visible"/>
                                      </p:to>
                                    </p:set>
                                    <p:animEffect transition="in" filter="randombar(horizontal)">
                                      <p:cBhvr>
                                        <p:cTn id="51" dur="500"/>
                                        <p:tgtEl>
                                          <p:spTgt spid="59"/>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58"/>
                                        </p:tgtEl>
                                        <p:attrNameLst>
                                          <p:attrName>style.visibility</p:attrName>
                                        </p:attrNameLst>
                                      </p:cBhvr>
                                      <p:to>
                                        <p:strVal val="visible"/>
                                      </p:to>
                                    </p:set>
                                    <p:animEffect transition="in" filter="randombar(horizontal)">
                                      <p:cBhvr>
                                        <p:cTn id="54" dur="500"/>
                                        <p:tgtEl>
                                          <p:spTgt spid="58"/>
                                        </p:tgtEl>
                                      </p:cBhvr>
                                    </p:animEffect>
                                  </p:childTnLst>
                                </p:cTn>
                              </p:par>
                            </p:childTnLst>
                          </p:cTn>
                        </p:par>
                      </p:childTnLst>
                    </p:cTn>
                  </p:par>
                  <p:par>
                    <p:cTn id="55" fill="hold">
                      <p:stCondLst>
                        <p:cond delay="indefinite"/>
                      </p:stCondLst>
                      <p:childTnLst>
                        <p:par>
                          <p:cTn id="56" fill="hold">
                            <p:stCondLst>
                              <p:cond delay="0"/>
                            </p:stCondLst>
                            <p:childTnLst>
                              <p:par>
                                <p:cTn id="57" presetID="14" presetClass="entr" presetSubtype="10" fill="hold" grpId="0" nodeType="click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randombar(horizontal)">
                                      <p:cBhvr>
                                        <p:cTn id="59" dur="500"/>
                                        <p:tgtEl>
                                          <p:spTgt spid="63"/>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62"/>
                                        </p:tgtEl>
                                        <p:attrNameLst>
                                          <p:attrName>style.visibility</p:attrName>
                                        </p:attrNameLst>
                                      </p:cBhvr>
                                      <p:to>
                                        <p:strVal val="visible"/>
                                      </p:to>
                                    </p:set>
                                    <p:animEffect transition="in" filter="randombar(horizontal)">
                                      <p:cBhvr>
                                        <p:cTn id="62" dur="500"/>
                                        <p:tgtEl>
                                          <p:spTgt spid="62"/>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61"/>
                                        </p:tgtEl>
                                        <p:attrNameLst>
                                          <p:attrName>style.visibility</p:attrName>
                                        </p:attrNameLst>
                                      </p:cBhvr>
                                      <p:to>
                                        <p:strVal val="visible"/>
                                      </p:to>
                                    </p:set>
                                    <p:animEffect transition="in" filter="randombar(horizontal)">
                                      <p:cBhvr>
                                        <p:cTn id="65" dur="500"/>
                                        <p:tgtEl>
                                          <p:spTgt spid="61"/>
                                        </p:tgtEl>
                                      </p:cBhvr>
                                    </p:animEffect>
                                  </p:childTnLst>
                                </p:cTn>
                              </p:par>
                            </p:childTnLst>
                          </p:cTn>
                        </p:par>
                      </p:childTnLst>
                    </p:cTn>
                  </p:par>
                  <p:par>
                    <p:cTn id="66" fill="hold">
                      <p:stCondLst>
                        <p:cond delay="indefinite"/>
                      </p:stCondLst>
                      <p:childTnLst>
                        <p:par>
                          <p:cTn id="67" fill="hold">
                            <p:stCondLst>
                              <p:cond delay="0"/>
                            </p:stCondLst>
                            <p:childTnLst>
                              <p:par>
                                <p:cTn id="68" presetID="14" presetClass="entr" presetSubtype="10" fill="hold" grpId="0" nodeType="click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randombar(horizontal)">
                                      <p:cBhvr>
                                        <p:cTn id="7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0" grpId="0" animBg="1"/>
      <p:bldP spid="51" grpId="0" animBg="1"/>
      <p:bldP spid="19" grpId="0" animBg="1"/>
      <p:bldP spid="23"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2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5021B16F-9639-4AF4-B821-4A966DB8887E}"/>
              </a:ext>
            </a:extLst>
          </p:cNvPr>
          <p:cNvGrpSpPr/>
          <p:nvPr/>
        </p:nvGrpSpPr>
        <p:grpSpPr>
          <a:xfrm>
            <a:off x="322089" y="1058812"/>
            <a:ext cx="11633973" cy="5616223"/>
            <a:chOff x="313296" y="1052933"/>
            <a:chExt cx="11633973" cy="5616223"/>
          </a:xfrm>
        </p:grpSpPr>
        <p:sp>
          <p:nvSpPr>
            <p:cNvPr id="9" name="Freeform: Shape 8">
              <a:extLst>
                <a:ext uri="{FF2B5EF4-FFF2-40B4-BE49-F238E27FC236}">
                  <a16:creationId xmlns:a16="http://schemas.microsoft.com/office/drawing/2014/main" id="{CFA1A60B-B61D-499E-BF49-96AFA84AD981}"/>
                </a:ext>
              </a:extLst>
            </p:cNvPr>
            <p:cNvSpPr/>
            <p:nvPr/>
          </p:nvSpPr>
          <p:spPr>
            <a:xfrm>
              <a:off x="313296" y="1516099"/>
              <a:ext cx="11633973" cy="5153057"/>
            </a:xfrm>
            <a:custGeom>
              <a:avLst/>
              <a:gdLst>
                <a:gd name="connsiteX0" fmla="*/ 0 w 11633973"/>
                <a:gd name="connsiteY0" fmla="*/ 0 h 5153057"/>
                <a:gd name="connsiteX1" fmla="*/ 11633973 w 11633973"/>
                <a:gd name="connsiteY1" fmla="*/ 0 h 5153057"/>
                <a:gd name="connsiteX2" fmla="*/ 11633973 w 11633973"/>
                <a:gd name="connsiteY2" fmla="*/ 5153057 h 5153057"/>
                <a:gd name="connsiteX3" fmla="*/ 286771 w 11633973"/>
                <a:gd name="connsiteY3" fmla="*/ 5153057 h 5153057"/>
                <a:gd name="connsiteX4" fmla="*/ 308407 w 11633973"/>
                <a:gd name="connsiteY4" fmla="*/ 5045889 h 5153057"/>
                <a:gd name="connsiteX5" fmla="*/ 28146 w 11633973"/>
                <a:gd name="connsiteY5" fmla="*/ 4702020 h 5153057"/>
                <a:gd name="connsiteX6" fmla="*/ 0 w 11633973"/>
                <a:gd name="connsiteY6" fmla="*/ 4699183 h 5153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33973" h="5153057">
                  <a:moveTo>
                    <a:pt x="0" y="0"/>
                  </a:moveTo>
                  <a:lnTo>
                    <a:pt x="11633973" y="0"/>
                  </a:lnTo>
                  <a:lnTo>
                    <a:pt x="11633973" y="5153057"/>
                  </a:lnTo>
                  <a:lnTo>
                    <a:pt x="286771" y="5153057"/>
                  </a:lnTo>
                  <a:lnTo>
                    <a:pt x="308407" y="5045889"/>
                  </a:lnTo>
                  <a:cubicBezTo>
                    <a:pt x="308407" y="4876269"/>
                    <a:pt x="188091" y="4734750"/>
                    <a:pt x="28146" y="4702020"/>
                  </a:cubicBezTo>
                  <a:lnTo>
                    <a:pt x="0" y="4699183"/>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Rectangle 7">
              <a:extLst>
                <a:ext uri="{FF2B5EF4-FFF2-40B4-BE49-F238E27FC236}">
                  <a16:creationId xmlns:a16="http://schemas.microsoft.com/office/drawing/2014/main" id="{08196E1F-720F-4D87-A916-6CA232C2BA66}"/>
                </a:ext>
              </a:extLst>
            </p:cNvPr>
            <p:cNvSpPr/>
            <p:nvPr/>
          </p:nvSpPr>
          <p:spPr>
            <a:xfrm>
              <a:off x="1272956" y="1052933"/>
              <a:ext cx="10674311" cy="542113"/>
            </a:xfrm>
            <a:prstGeom prst="rect">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8000" tIns="106680" rIns="106681" bIns="106680" numCol="1" spcCol="1270" anchor="ctr" anchorCtr="0">
              <a:noAutofit/>
            </a:bodyPr>
            <a:lstStyle/>
            <a:p>
              <a:pPr marL="1430338" lvl="0" indent="-1430338" algn="l" defTabSz="1244600">
                <a:lnSpc>
                  <a:spcPct val="90000"/>
                </a:lnSpc>
                <a:spcBef>
                  <a:spcPct val="0"/>
                </a:spcBef>
                <a:spcAft>
                  <a:spcPct val="35000"/>
                </a:spcAft>
                <a:buNone/>
              </a:pPr>
              <a:r>
                <a:rPr lang="en-US" sz="2800" kern="1200" dirty="0">
                  <a:latin typeface="Roboto Cn"/>
                </a:rPr>
                <a:t>Step 1 : 	</a:t>
              </a:r>
              <a:r>
                <a:rPr lang="en-US" sz="2800" b="1" kern="1200" dirty="0">
                  <a:latin typeface="Roboto Cn"/>
                </a:rPr>
                <a:t>What went well? What went less well? Why?</a:t>
              </a:r>
            </a:p>
          </p:txBody>
        </p:sp>
      </p:grpSp>
      <p:sp>
        <p:nvSpPr>
          <p:cNvPr id="33" name="TextBox 32">
            <a:extLst>
              <a:ext uri="{FF2B5EF4-FFF2-40B4-BE49-F238E27FC236}">
                <a16:creationId xmlns:a16="http://schemas.microsoft.com/office/drawing/2014/main" id="{4A5A681D-F030-4BAA-9F82-231105C5C9F6}"/>
              </a:ext>
            </a:extLst>
          </p:cNvPr>
          <p:cNvSpPr txBox="1"/>
          <p:nvPr/>
        </p:nvSpPr>
        <p:spPr>
          <a:xfrm>
            <a:off x="3697083" y="4728081"/>
            <a:ext cx="3333999" cy="338554"/>
          </a:xfrm>
          <a:prstGeom prst="rect">
            <a:avLst/>
          </a:prstGeom>
          <a:noFill/>
        </p:spPr>
        <p:txBody>
          <a:bodyPr wrap="square" rtlCol="0">
            <a:spAutoFit/>
          </a:bodyPr>
          <a:lstStyle/>
          <a:p>
            <a:endParaRPr lang="en-GB" sz="1600" dirty="0">
              <a:latin typeface="Roboto" pitchFamily="2" charset="0"/>
              <a:ea typeface="Roboto" pitchFamily="2" charset="0"/>
            </a:endParaRPr>
          </a:p>
        </p:txBody>
      </p:sp>
      <p:sp>
        <p:nvSpPr>
          <p:cNvPr id="34" name="TextBox 33">
            <a:extLst>
              <a:ext uri="{FF2B5EF4-FFF2-40B4-BE49-F238E27FC236}">
                <a16:creationId xmlns:a16="http://schemas.microsoft.com/office/drawing/2014/main" id="{ED321B6C-831D-4D35-9500-3E27C3D4BA1D}"/>
              </a:ext>
            </a:extLst>
          </p:cNvPr>
          <p:cNvSpPr txBox="1"/>
          <p:nvPr/>
        </p:nvSpPr>
        <p:spPr>
          <a:xfrm>
            <a:off x="7296498" y="5035857"/>
            <a:ext cx="3333999" cy="338554"/>
          </a:xfrm>
          <a:prstGeom prst="rect">
            <a:avLst/>
          </a:prstGeom>
          <a:noFill/>
        </p:spPr>
        <p:txBody>
          <a:bodyPr wrap="square" rtlCol="0">
            <a:spAutoFit/>
          </a:bodyPr>
          <a:lstStyle/>
          <a:p>
            <a:endParaRPr lang="en-GB" sz="1600" dirty="0">
              <a:latin typeface="Roboto" pitchFamily="2" charset="0"/>
              <a:ea typeface="Roboto" pitchFamily="2" charset="0"/>
            </a:endParaRPr>
          </a:p>
        </p:txBody>
      </p:sp>
      <p:sp>
        <p:nvSpPr>
          <p:cNvPr id="35" name="TextBox 34">
            <a:extLst>
              <a:ext uri="{FF2B5EF4-FFF2-40B4-BE49-F238E27FC236}">
                <a16:creationId xmlns:a16="http://schemas.microsoft.com/office/drawing/2014/main" id="{626CCFE5-294D-4BFB-873F-DF9150607C62}"/>
              </a:ext>
            </a:extLst>
          </p:cNvPr>
          <p:cNvSpPr txBox="1"/>
          <p:nvPr/>
        </p:nvSpPr>
        <p:spPr>
          <a:xfrm>
            <a:off x="897784" y="5428943"/>
            <a:ext cx="2521233" cy="338554"/>
          </a:xfrm>
          <a:prstGeom prst="rect">
            <a:avLst/>
          </a:prstGeom>
          <a:noFill/>
        </p:spPr>
        <p:txBody>
          <a:bodyPr wrap="square" rtlCol="0">
            <a:spAutoFit/>
          </a:bodyPr>
          <a:lstStyle/>
          <a:p>
            <a:pPr rtl="0"/>
            <a:endParaRPr lang="en-GB" sz="1600" dirty="0">
              <a:latin typeface="Roboto" pitchFamily="2" charset="0"/>
              <a:ea typeface="Roboto" pitchFamily="2" charset="0"/>
            </a:endParaRPr>
          </a:p>
        </p:txBody>
      </p:sp>
      <p:sp>
        <p:nvSpPr>
          <p:cNvPr id="3" name="Rectangle 2"/>
          <p:cNvSpPr/>
          <p:nvPr/>
        </p:nvSpPr>
        <p:spPr>
          <a:xfrm>
            <a:off x="1170882" y="2465990"/>
            <a:ext cx="10035802" cy="3108543"/>
          </a:xfrm>
          <a:prstGeom prst="rect">
            <a:avLst/>
          </a:prstGeom>
        </p:spPr>
        <p:txBody>
          <a:bodyPr wrap="square">
            <a:spAutoFit/>
          </a:bodyPr>
          <a:lstStyle/>
          <a:p>
            <a:pPr marL="514350" indent="-514350">
              <a:buFont typeface="+mj-lt"/>
              <a:buAutoNum type="arabicPeriod"/>
            </a:pPr>
            <a:r>
              <a:rPr lang="en-US" sz="2800" dirty="0"/>
              <a:t>Using the timeline and the trigger questions, identify the challenges and best practices</a:t>
            </a:r>
          </a:p>
          <a:p>
            <a:pPr marL="514350" indent="-514350">
              <a:buFont typeface="+mj-lt"/>
              <a:buAutoNum type="arabicPeriod"/>
            </a:pPr>
            <a:r>
              <a:rPr lang="en-US" sz="2800" dirty="0"/>
              <a:t>For each challenge and best practice, identify the impact this has had on the response</a:t>
            </a:r>
          </a:p>
          <a:p>
            <a:pPr marL="514350" indent="-514350">
              <a:buFont typeface="+mj-lt"/>
              <a:buAutoNum type="arabicPeriod"/>
            </a:pPr>
            <a:r>
              <a:rPr lang="en-US" sz="2800" dirty="0"/>
              <a:t>For each challenge and best practice, identify limiting factors (for challenges) and facilitating factors (for best practices)</a:t>
            </a:r>
          </a:p>
          <a:p>
            <a:pPr marL="514350" indent="-514350">
              <a:buFont typeface="+mj-lt"/>
              <a:buAutoNum type="arabicPeriod"/>
            </a:pPr>
            <a:r>
              <a:rPr lang="en-GB" sz="2800" dirty="0"/>
              <a:t>Identify no more than 6 key challenges and 6 key best practices</a:t>
            </a:r>
          </a:p>
        </p:txBody>
      </p:sp>
      <p:grpSp>
        <p:nvGrpSpPr>
          <p:cNvPr id="11" name="Group 10">
            <a:extLst>
              <a:ext uri="{FF2B5EF4-FFF2-40B4-BE49-F238E27FC236}">
                <a16:creationId xmlns:a16="http://schemas.microsoft.com/office/drawing/2014/main" id="{FEB2FDE3-311E-42CB-917B-D5C0F0A12FCD}"/>
              </a:ext>
            </a:extLst>
          </p:cNvPr>
          <p:cNvGrpSpPr/>
          <p:nvPr/>
        </p:nvGrpSpPr>
        <p:grpSpPr>
          <a:xfrm>
            <a:off x="48774" y="749745"/>
            <a:ext cx="1249581" cy="1250897"/>
            <a:chOff x="256131" y="4176675"/>
            <a:chExt cx="1488832" cy="1490400"/>
          </a:xfrm>
        </p:grpSpPr>
        <p:sp>
          <p:nvSpPr>
            <p:cNvPr id="13" name="Rectangle: Rounded Corners 11">
              <a:extLst>
                <a:ext uri="{FF2B5EF4-FFF2-40B4-BE49-F238E27FC236}">
                  <a16:creationId xmlns:a16="http://schemas.microsoft.com/office/drawing/2014/main" id="{D7DF2C1A-50D2-4ACB-B759-C69311005776}"/>
                </a:ext>
              </a:extLst>
            </p:cNvPr>
            <p:cNvSpPr/>
            <p:nvPr/>
          </p:nvSpPr>
          <p:spPr>
            <a:xfrm>
              <a:off x="256131" y="4176675"/>
              <a:ext cx="1488832" cy="14904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r>
                <a:rPr lang="en-US" sz="1600" b="1" dirty="0">
                  <a:latin typeface="Arial Black" panose="020B0A04020102020204" pitchFamily="34" charset="0"/>
                </a:rPr>
                <a:t>STEP 1</a:t>
              </a:r>
            </a:p>
          </p:txBody>
        </p:sp>
        <p:sp>
          <p:nvSpPr>
            <p:cNvPr id="14" name="Rectangle: Rounded Corners 12">
              <a:extLst>
                <a:ext uri="{FF2B5EF4-FFF2-40B4-BE49-F238E27FC236}">
                  <a16:creationId xmlns:a16="http://schemas.microsoft.com/office/drawing/2014/main" id="{5083B8C0-6802-4FBF-A038-DB9CA3B19B25}"/>
                </a:ext>
              </a:extLst>
            </p:cNvPr>
            <p:cNvSpPr/>
            <p:nvPr/>
          </p:nvSpPr>
          <p:spPr>
            <a:xfrm>
              <a:off x="377868" y="4259045"/>
              <a:ext cx="1245359" cy="1035134"/>
            </a:xfrm>
            <a:prstGeom prst="round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nvGrpSpPr>
            <p:cNvPr id="15" name="Group 13">
              <a:extLst>
                <a:ext uri="{FF2B5EF4-FFF2-40B4-BE49-F238E27FC236}">
                  <a16:creationId xmlns:a16="http://schemas.microsoft.com/office/drawing/2014/main" id="{23327521-0763-4D08-8427-8B779C189111}"/>
                </a:ext>
              </a:extLst>
            </p:cNvPr>
            <p:cNvGrpSpPr/>
            <p:nvPr/>
          </p:nvGrpSpPr>
          <p:grpSpPr>
            <a:xfrm>
              <a:off x="430988" y="4259045"/>
              <a:ext cx="1182803" cy="1035135"/>
              <a:chOff x="49330" y="-591802"/>
              <a:chExt cx="9051593" cy="7921544"/>
            </a:xfrm>
            <a:solidFill>
              <a:schemeClr val="accent2"/>
            </a:solidFill>
          </p:grpSpPr>
          <p:pic>
            <p:nvPicPr>
              <p:cNvPr id="16" name="Graphic 14" descr="Single gear">
                <a:extLst>
                  <a:ext uri="{FF2B5EF4-FFF2-40B4-BE49-F238E27FC236}">
                    <a16:creationId xmlns:a16="http://schemas.microsoft.com/office/drawing/2014/main" id="{90C6524B-33AD-4E71-BE97-46B4BE32971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320760" y="-591802"/>
                <a:ext cx="4839148" cy="4839148"/>
              </a:xfrm>
              <a:custGeom>
                <a:avLst/>
                <a:gdLst>
                  <a:gd name="connsiteX0" fmla="*/ 2419575 w 4839148"/>
                  <a:gd name="connsiteY0" fmla="*/ 1265347 h 4839148"/>
                  <a:gd name="connsiteX1" fmla="*/ 1265347 w 4839148"/>
                  <a:gd name="connsiteY1" fmla="*/ 2419575 h 4839148"/>
                  <a:gd name="connsiteX2" fmla="*/ 2419575 w 4839148"/>
                  <a:gd name="connsiteY2" fmla="*/ 3573803 h 4839148"/>
                  <a:gd name="connsiteX3" fmla="*/ 3573803 w 4839148"/>
                  <a:gd name="connsiteY3" fmla="*/ 2419575 h 4839148"/>
                  <a:gd name="connsiteX4" fmla="*/ 2419575 w 4839148"/>
                  <a:gd name="connsiteY4" fmla="*/ 1265347 h 4839148"/>
                  <a:gd name="connsiteX5" fmla="*/ 0 w 4839148"/>
                  <a:gd name="connsiteY5" fmla="*/ 0 h 4839148"/>
                  <a:gd name="connsiteX6" fmla="*/ 4839148 w 4839148"/>
                  <a:gd name="connsiteY6" fmla="*/ 0 h 4839148"/>
                  <a:gd name="connsiteX7" fmla="*/ 4839148 w 4839148"/>
                  <a:gd name="connsiteY7" fmla="*/ 4839148 h 4839148"/>
                  <a:gd name="connsiteX8" fmla="*/ 0 w 4839148"/>
                  <a:gd name="connsiteY8" fmla="*/ 4839148 h 483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148" h="4839148">
                    <a:moveTo>
                      <a:pt x="2419575" y="1265347"/>
                    </a:moveTo>
                    <a:cubicBezTo>
                      <a:pt x="1782112" y="1265347"/>
                      <a:pt x="1265347" y="1782112"/>
                      <a:pt x="1265347" y="2419575"/>
                    </a:cubicBezTo>
                    <a:cubicBezTo>
                      <a:pt x="1265347" y="3057038"/>
                      <a:pt x="1782112" y="3573803"/>
                      <a:pt x="2419575" y="3573803"/>
                    </a:cubicBezTo>
                    <a:cubicBezTo>
                      <a:pt x="3057038" y="3573803"/>
                      <a:pt x="3573803" y="3057038"/>
                      <a:pt x="3573803" y="2419575"/>
                    </a:cubicBezTo>
                    <a:cubicBezTo>
                      <a:pt x="3573803" y="1782112"/>
                      <a:pt x="3057038" y="1265347"/>
                      <a:pt x="2419575" y="1265347"/>
                    </a:cubicBezTo>
                    <a:close/>
                    <a:moveTo>
                      <a:pt x="0" y="0"/>
                    </a:moveTo>
                    <a:lnTo>
                      <a:pt x="4839148" y="0"/>
                    </a:lnTo>
                    <a:lnTo>
                      <a:pt x="4839148" y="4839148"/>
                    </a:lnTo>
                    <a:lnTo>
                      <a:pt x="0" y="4839148"/>
                    </a:lnTo>
                    <a:close/>
                  </a:path>
                </a:pathLst>
              </a:custGeom>
            </p:spPr>
          </p:pic>
          <p:pic>
            <p:nvPicPr>
              <p:cNvPr id="17" name="Graphic 15" descr="Single gear">
                <a:extLst>
                  <a:ext uri="{FF2B5EF4-FFF2-40B4-BE49-F238E27FC236}">
                    <a16:creationId xmlns:a16="http://schemas.microsoft.com/office/drawing/2014/main" id="{98D6E599-808E-407B-A82C-093733BD68E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20173410">
                <a:off x="49330" y="2490594"/>
                <a:ext cx="4839148" cy="4839148"/>
              </a:xfrm>
              <a:custGeom>
                <a:avLst/>
                <a:gdLst>
                  <a:gd name="connsiteX0" fmla="*/ 2419575 w 4839148"/>
                  <a:gd name="connsiteY0" fmla="*/ 1265347 h 4839148"/>
                  <a:gd name="connsiteX1" fmla="*/ 1265347 w 4839148"/>
                  <a:gd name="connsiteY1" fmla="*/ 2419575 h 4839148"/>
                  <a:gd name="connsiteX2" fmla="*/ 2419575 w 4839148"/>
                  <a:gd name="connsiteY2" fmla="*/ 3573803 h 4839148"/>
                  <a:gd name="connsiteX3" fmla="*/ 3573803 w 4839148"/>
                  <a:gd name="connsiteY3" fmla="*/ 2419575 h 4839148"/>
                  <a:gd name="connsiteX4" fmla="*/ 2419575 w 4839148"/>
                  <a:gd name="connsiteY4" fmla="*/ 1265347 h 4839148"/>
                  <a:gd name="connsiteX5" fmla="*/ 0 w 4839148"/>
                  <a:gd name="connsiteY5" fmla="*/ 0 h 4839148"/>
                  <a:gd name="connsiteX6" fmla="*/ 4839148 w 4839148"/>
                  <a:gd name="connsiteY6" fmla="*/ 0 h 4839148"/>
                  <a:gd name="connsiteX7" fmla="*/ 4839148 w 4839148"/>
                  <a:gd name="connsiteY7" fmla="*/ 4839148 h 4839148"/>
                  <a:gd name="connsiteX8" fmla="*/ 0 w 4839148"/>
                  <a:gd name="connsiteY8" fmla="*/ 4839148 h 483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148" h="4839148">
                    <a:moveTo>
                      <a:pt x="2419575" y="1265347"/>
                    </a:moveTo>
                    <a:cubicBezTo>
                      <a:pt x="1782112" y="1265347"/>
                      <a:pt x="1265347" y="1782112"/>
                      <a:pt x="1265347" y="2419575"/>
                    </a:cubicBezTo>
                    <a:cubicBezTo>
                      <a:pt x="1265347" y="3057038"/>
                      <a:pt x="1782112" y="3573803"/>
                      <a:pt x="2419575" y="3573803"/>
                    </a:cubicBezTo>
                    <a:cubicBezTo>
                      <a:pt x="3057038" y="3573803"/>
                      <a:pt x="3573803" y="3057038"/>
                      <a:pt x="3573803" y="2419575"/>
                    </a:cubicBezTo>
                    <a:cubicBezTo>
                      <a:pt x="3573803" y="1782112"/>
                      <a:pt x="3057038" y="1265347"/>
                      <a:pt x="2419575" y="1265347"/>
                    </a:cubicBezTo>
                    <a:close/>
                    <a:moveTo>
                      <a:pt x="0" y="0"/>
                    </a:moveTo>
                    <a:lnTo>
                      <a:pt x="4839148" y="0"/>
                    </a:lnTo>
                    <a:lnTo>
                      <a:pt x="4839148" y="4839148"/>
                    </a:lnTo>
                    <a:lnTo>
                      <a:pt x="0" y="4839148"/>
                    </a:lnTo>
                    <a:close/>
                  </a:path>
                </a:pathLst>
              </a:custGeom>
            </p:spPr>
          </p:pic>
          <p:sp>
            <p:nvSpPr>
              <p:cNvPr id="18" name="Minus Sign 16">
                <a:extLst>
                  <a:ext uri="{FF2B5EF4-FFF2-40B4-BE49-F238E27FC236}">
                    <a16:creationId xmlns:a16="http://schemas.microsoft.com/office/drawing/2014/main" id="{CE91DD83-DAA1-40E1-8F37-C2F90F768BD0}"/>
                  </a:ext>
                </a:extLst>
              </p:cNvPr>
              <p:cNvSpPr/>
              <p:nvPr/>
            </p:nvSpPr>
            <p:spPr>
              <a:xfrm>
                <a:off x="1497996" y="3897599"/>
                <a:ext cx="1941816" cy="2025137"/>
              </a:xfrm>
              <a:prstGeom prst="mathMinus">
                <a:avLst>
                  <a:gd name="adj1" fmla="val 1725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pic>
            <p:nvPicPr>
              <p:cNvPr id="19" name="Graphic 17" descr="Single gear">
                <a:extLst>
                  <a:ext uri="{FF2B5EF4-FFF2-40B4-BE49-F238E27FC236}">
                    <a16:creationId xmlns:a16="http://schemas.microsoft.com/office/drawing/2014/main" id="{3777C37E-7BDD-4216-8072-46E3BC79EC2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1323157">
                <a:off x="3573363" y="1616730"/>
                <a:ext cx="5527560" cy="5527560"/>
              </a:xfrm>
              <a:custGeom>
                <a:avLst/>
                <a:gdLst>
                  <a:gd name="connsiteX0" fmla="*/ 2419575 w 4839148"/>
                  <a:gd name="connsiteY0" fmla="*/ 1265347 h 4839148"/>
                  <a:gd name="connsiteX1" fmla="*/ 1265347 w 4839148"/>
                  <a:gd name="connsiteY1" fmla="*/ 2419575 h 4839148"/>
                  <a:gd name="connsiteX2" fmla="*/ 2419575 w 4839148"/>
                  <a:gd name="connsiteY2" fmla="*/ 3573803 h 4839148"/>
                  <a:gd name="connsiteX3" fmla="*/ 3573803 w 4839148"/>
                  <a:gd name="connsiteY3" fmla="*/ 2419575 h 4839148"/>
                  <a:gd name="connsiteX4" fmla="*/ 2419575 w 4839148"/>
                  <a:gd name="connsiteY4" fmla="*/ 1265347 h 4839148"/>
                  <a:gd name="connsiteX5" fmla="*/ 0 w 4839148"/>
                  <a:gd name="connsiteY5" fmla="*/ 0 h 4839148"/>
                  <a:gd name="connsiteX6" fmla="*/ 4839148 w 4839148"/>
                  <a:gd name="connsiteY6" fmla="*/ 0 h 4839148"/>
                  <a:gd name="connsiteX7" fmla="*/ 4839148 w 4839148"/>
                  <a:gd name="connsiteY7" fmla="*/ 4839148 h 4839148"/>
                  <a:gd name="connsiteX8" fmla="*/ 0 w 4839148"/>
                  <a:gd name="connsiteY8" fmla="*/ 4839148 h 483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148" h="4839148">
                    <a:moveTo>
                      <a:pt x="2419575" y="1265347"/>
                    </a:moveTo>
                    <a:cubicBezTo>
                      <a:pt x="1782112" y="1265347"/>
                      <a:pt x="1265347" y="1782112"/>
                      <a:pt x="1265347" y="2419575"/>
                    </a:cubicBezTo>
                    <a:cubicBezTo>
                      <a:pt x="1265347" y="3057038"/>
                      <a:pt x="1782112" y="3573803"/>
                      <a:pt x="2419575" y="3573803"/>
                    </a:cubicBezTo>
                    <a:cubicBezTo>
                      <a:pt x="3057038" y="3573803"/>
                      <a:pt x="3573803" y="3057038"/>
                      <a:pt x="3573803" y="2419575"/>
                    </a:cubicBezTo>
                    <a:cubicBezTo>
                      <a:pt x="3573803" y="1782112"/>
                      <a:pt x="3057038" y="1265347"/>
                      <a:pt x="2419575" y="1265347"/>
                    </a:cubicBezTo>
                    <a:close/>
                    <a:moveTo>
                      <a:pt x="0" y="0"/>
                    </a:moveTo>
                    <a:lnTo>
                      <a:pt x="4839148" y="0"/>
                    </a:lnTo>
                    <a:lnTo>
                      <a:pt x="4839148" y="4839148"/>
                    </a:lnTo>
                    <a:lnTo>
                      <a:pt x="0" y="4839148"/>
                    </a:lnTo>
                    <a:close/>
                  </a:path>
                </a:pathLst>
              </a:custGeom>
            </p:spPr>
          </p:pic>
          <p:sp>
            <p:nvSpPr>
              <p:cNvPr id="20" name="Freeform: Shape 18">
                <a:extLst>
                  <a:ext uri="{FF2B5EF4-FFF2-40B4-BE49-F238E27FC236}">
                    <a16:creationId xmlns:a16="http://schemas.microsoft.com/office/drawing/2014/main" id="{7C374DFB-DA4D-46FF-9E3B-5F143EAE1491}"/>
                  </a:ext>
                </a:extLst>
              </p:cNvPr>
              <p:cNvSpPr/>
              <p:nvPr/>
            </p:nvSpPr>
            <p:spPr>
              <a:xfrm>
                <a:off x="5682164" y="3324634"/>
                <a:ext cx="1393572" cy="2142971"/>
              </a:xfrm>
              <a:custGeom>
                <a:avLst/>
                <a:gdLst>
                  <a:gd name="connsiteX0" fmla="*/ 1155668 w 2395947"/>
                  <a:gd name="connsiteY0" fmla="*/ 3192771 h 3684377"/>
                  <a:gd name="connsiteX1" fmla="*/ 1401471 w 2395947"/>
                  <a:gd name="connsiteY1" fmla="*/ 3438574 h 3684377"/>
                  <a:gd name="connsiteX2" fmla="*/ 1155668 w 2395947"/>
                  <a:gd name="connsiteY2" fmla="*/ 3684377 h 3684377"/>
                  <a:gd name="connsiteX3" fmla="*/ 909865 w 2395947"/>
                  <a:gd name="connsiteY3" fmla="*/ 3438574 h 3684377"/>
                  <a:gd name="connsiteX4" fmla="*/ 1155668 w 2395947"/>
                  <a:gd name="connsiteY4" fmla="*/ 3192771 h 3684377"/>
                  <a:gd name="connsiteX5" fmla="*/ 1209063 w 2395947"/>
                  <a:gd name="connsiteY5" fmla="*/ 51 h 3684377"/>
                  <a:gd name="connsiteX6" fmla="*/ 2052885 w 2395947"/>
                  <a:gd name="connsiteY6" fmla="*/ 358780 h 3684377"/>
                  <a:gd name="connsiteX7" fmla="*/ 2052884 w 2395947"/>
                  <a:gd name="connsiteY7" fmla="*/ 358781 h 3684377"/>
                  <a:gd name="connsiteX8" fmla="*/ 2037166 w 2395947"/>
                  <a:gd name="connsiteY8" fmla="*/ 2052936 h 3684377"/>
                  <a:gd name="connsiteX9" fmla="*/ 1817316 w 2395947"/>
                  <a:gd name="connsiteY9" fmla="*/ 2268744 h 3684377"/>
                  <a:gd name="connsiteX10" fmla="*/ 1817316 w 2395947"/>
                  <a:gd name="connsiteY10" fmla="*/ 2283179 h 3684377"/>
                  <a:gd name="connsiteX11" fmla="*/ 1807819 w 2395947"/>
                  <a:gd name="connsiteY11" fmla="*/ 2288334 h 3684377"/>
                  <a:gd name="connsiteX12" fmla="*/ 1760070 w 2395947"/>
                  <a:gd name="connsiteY12" fmla="*/ 2324938 h 3684377"/>
                  <a:gd name="connsiteX13" fmla="*/ 1673943 w 2395947"/>
                  <a:gd name="connsiteY13" fmla="*/ 2409482 h 3684377"/>
                  <a:gd name="connsiteX14" fmla="*/ 1673943 w 2395947"/>
                  <a:gd name="connsiteY14" fmla="*/ 2400482 h 3684377"/>
                  <a:gd name="connsiteX15" fmla="*/ 1646226 w 2395947"/>
                  <a:gd name="connsiteY15" fmla="*/ 2427546 h 3684377"/>
                  <a:gd name="connsiteX16" fmla="*/ 1655540 w 2395947"/>
                  <a:gd name="connsiteY16" fmla="*/ 2427546 h 3684377"/>
                  <a:gd name="connsiteX17" fmla="*/ 1604375 w 2395947"/>
                  <a:gd name="connsiteY17" fmla="*/ 2477770 h 3684377"/>
                  <a:gd name="connsiteX18" fmla="*/ 1569740 w 2395947"/>
                  <a:gd name="connsiteY18" fmla="*/ 2520779 h 3684377"/>
                  <a:gd name="connsiteX19" fmla="*/ 1398426 w 2395947"/>
                  <a:gd name="connsiteY19" fmla="*/ 3058309 h 3684377"/>
                  <a:gd name="connsiteX20" fmla="*/ 1399151 w 2395947"/>
                  <a:gd name="connsiteY20" fmla="*/ 3072664 h 3684377"/>
                  <a:gd name="connsiteX21" fmla="*/ 937902 w 2395947"/>
                  <a:gd name="connsiteY21" fmla="*/ 3072664 h 3684377"/>
                  <a:gd name="connsiteX22" fmla="*/ 937177 w 2395947"/>
                  <a:gd name="connsiteY22" fmla="*/ 3058309 h 3684377"/>
                  <a:gd name="connsiteX23" fmla="*/ 1606319 w 2395947"/>
                  <a:gd name="connsiteY23" fmla="*/ 1869709 h 3684377"/>
                  <a:gd name="connsiteX24" fmla="*/ 1673942 w 2395947"/>
                  <a:gd name="connsiteY24" fmla="*/ 1835091 h 3684377"/>
                  <a:gd name="connsiteX25" fmla="*/ 1673942 w 2395947"/>
                  <a:gd name="connsiteY25" fmla="*/ 1831056 h 3684377"/>
                  <a:gd name="connsiteX26" fmla="*/ 1770053 w 2395947"/>
                  <a:gd name="connsiteY26" fmla="*/ 1751757 h 3684377"/>
                  <a:gd name="connsiteX27" fmla="*/ 2001957 w 2395947"/>
                  <a:gd name="connsiteY27" fmla="*/ 1191891 h 3684377"/>
                  <a:gd name="connsiteX28" fmla="*/ 1210188 w 2395947"/>
                  <a:gd name="connsiteY28" fmla="*/ 400123 h 3684377"/>
                  <a:gd name="connsiteX29" fmla="*/ 418419 w 2395947"/>
                  <a:gd name="connsiteY29" fmla="*/ 1191892 h 3684377"/>
                  <a:gd name="connsiteX30" fmla="*/ 418502 w 2395947"/>
                  <a:gd name="connsiteY30" fmla="*/ 1193549 h 3684377"/>
                  <a:gd name="connsiteX31" fmla="*/ 256 w 2395947"/>
                  <a:gd name="connsiteY31" fmla="*/ 1193548 h 3684377"/>
                  <a:gd name="connsiteX32" fmla="*/ 0 w 2395947"/>
                  <a:gd name="connsiteY32" fmla="*/ 1186885 h 3684377"/>
                  <a:gd name="connsiteX33" fmla="*/ 358730 w 2395947"/>
                  <a:gd name="connsiteY33" fmla="*/ 343062 h 3684377"/>
                  <a:gd name="connsiteX34" fmla="*/ 1209063 w 2395947"/>
                  <a:gd name="connsiteY34" fmla="*/ 51 h 3684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95947" h="3684377">
                    <a:moveTo>
                      <a:pt x="1155668" y="3192771"/>
                    </a:moveTo>
                    <a:cubicBezTo>
                      <a:pt x="1291421" y="3192771"/>
                      <a:pt x="1401471" y="3302821"/>
                      <a:pt x="1401471" y="3438574"/>
                    </a:cubicBezTo>
                    <a:cubicBezTo>
                      <a:pt x="1401471" y="3574327"/>
                      <a:pt x="1291421" y="3684377"/>
                      <a:pt x="1155668" y="3684377"/>
                    </a:cubicBezTo>
                    <a:cubicBezTo>
                      <a:pt x="1019915" y="3684377"/>
                      <a:pt x="909865" y="3574327"/>
                      <a:pt x="909865" y="3438574"/>
                    </a:cubicBezTo>
                    <a:cubicBezTo>
                      <a:pt x="909865" y="3302821"/>
                      <a:pt x="1019915" y="3192771"/>
                      <a:pt x="1155668" y="3192771"/>
                    </a:cubicBezTo>
                    <a:close/>
                    <a:moveTo>
                      <a:pt x="1209063" y="51"/>
                    </a:moveTo>
                    <a:cubicBezTo>
                      <a:pt x="1515644" y="2895"/>
                      <a:pt x="1821141" y="122696"/>
                      <a:pt x="2052885" y="358780"/>
                    </a:cubicBezTo>
                    <a:lnTo>
                      <a:pt x="2052884" y="358781"/>
                    </a:lnTo>
                    <a:cubicBezTo>
                      <a:pt x="2516371" y="830949"/>
                      <a:pt x="2509334" y="1589448"/>
                      <a:pt x="2037166" y="2052936"/>
                    </a:cubicBezTo>
                    <a:lnTo>
                      <a:pt x="1817316" y="2268744"/>
                    </a:lnTo>
                    <a:lnTo>
                      <a:pt x="1817316" y="2283179"/>
                    </a:lnTo>
                    <a:lnTo>
                      <a:pt x="1807819" y="2288334"/>
                    </a:lnTo>
                    <a:lnTo>
                      <a:pt x="1760070" y="2324938"/>
                    </a:lnTo>
                    <a:lnTo>
                      <a:pt x="1673943" y="2409482"/>
                    </a:lnTo>
                    <a:lnTo>
                      <a:pt x="1673943" y="2400482"/>
                    </a:lnTo>
                    <a:lnTo>
                      <a:pt x="1646226" y="2427546"/>
                    </a:lnTo>
                    <a:lnTo>
                      <a:pt x="1655540" y="2427546"/>
                    </a:lnTo>
                    <a:lnTo>
                      <a:pt x="1604375" y="2477770"/>
                    </a:lnTo>
                    <a:lnTo>
                      <a:pt x="1569740" y="2520779"/>
                    </a:lnTo>
                    <a:cubicBezTo>
                      <a:pt x="1461862" y="2672479"/>
                      <a:pt x="1398426" y="2857986"/>
                      <a:pt x="1398426" y="3058309"/>
                    </a:cubicBezTo>
                    <a:lnTo>
                      <a:pt x="1399151" y="3072664"/>
                    </a:lnTo>
                    <a:lnTo>
                      <a:pt x="937902" y="3072664"/>
                    </a:lnTo>
                    <a:lnTo>
                      <a:pt x="937177" y="3058309"/>
                    </a:lnTo>
                    <a:cubicBezTo>
                      <a:pt x="937177" y="2554592"/>
                      <a:pt x="1205153" y="2113463"/>
                      <a:pt x="1606319" y="1869709"/>
                    </a:cubicBezTo>
                    <a:lnTo>
                      <a:pt x="1673942" y="1835091"/>
                    </a:lnTo>
                    <a:lnTo>
                      <a:pt x="1673942" y="1831056"/>
                    </a:lnTo>
                    <a:lnTo>
                      <a:pt x="1770053" y="1751757"/>
                    </a:lnTo>
                    <a:cubicBezTo>
                      <a:pt x="1913335" y="1608475"/>
                      <a:pt x="2001957" y="1410533"/>
                      <a:pt x="2001957" y="1191891"/>
                    </a:cubicBezTo>
                    <a:cubicBezTo>
                      <a:pt x="2001957" y="754610"/>
                      <a:pt x="1647470" y="400123"/>
                      <a:pt x="1210188" y="400123"/>
                    </a:cubicBezTo>
                    <a:cubicBezTo>
                      <a:pt x="772906" y="400123"/>
                      <a:pt x="418419" y="754609"/>
                      <a:pt x="418419" y="1191892"/>
                    </a:cubicBezTo>
                    <a:lnTo>
                      <a:pt x="418502" y="1193549"/>
                    </a:lnTo>
                    <a:lnTo>
                      <a:pt x="256" y="1193548"/>
                    </a:lnTo>
                    <a:lnTo>
                      <a:pt x="0" y="1186885"/>
                    </a:lnTo>
                    <a:cubicBezTo>
                      <a:pt x="2844" y="880303"/>
                      <a:pt x="122645" y="574807"/>
                      <a:pt x="358730" y="343062"/>
                    </a:cubicBezTo>
                    <a:cubicBezTo>
                      <a:pt x="594814" y="111318"/>
                      <a:pt x="902481" y="-2794"/>
                      <a:pt x="1209063" y="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sp>
            <p:nvSpPr>
              <p:cNvPr id="21" name="Plus Sign 19">
                <a:extLst>
                  <a:ext uri="{FF2B5EF4-FFF2-40B4-BE49-F238E27FC236}">
                    <a16:creationId xmlns:a16="http://schemas.microsoft.com/office/drawing/2014/main" id="{61AC0734-075B-4F50-9193-8E970E25322B}"/>
                  </a:ext>
                </a:extLst>
              </p:cNvPr>
              <p:cNvSpPr/>
              <p:nvPr/>
            </p:nvSpPr>
            <p:spPr>
              <a:xfrm>
                <a:off x="2769426" y="967666"/>
                <a:ext cx="1941816" cy="1765628"/>
              </a:xfrm>
              <a:prstGeom prst="mathPlus">
                <a:avLst>
                  <a:gd name="adj1" fmla="val 1748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grpSp>
    </p:spTree>
    <p:extLst>
      <p:ext uri="{BB962C8B-B14F-4D97-AF65-F5344CB8AC3E}">
        <p14:creationId xmlns:p14="http://schemas.microsoft.com/office/powerpoint/2010/main" val="2827773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nodePh="1">
                                  <p:stCondLst>
                                    <p:cond delay="0"/>
                                  </p:stCondLst>
                                  <p:endCondLst>
                                    <p:cond evt="begin" delay="0">
                                      <p:tn val="5"/>
                                    </p:cond>
                                  </p:end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nodePh="1">
                                  <p:stCondLst>
                                    <p:cond delay="0"/>
                                  </p:stCondLst>
                                  <p:endCondLst>
                                    <p:cond evt="begin" delay="0">
                                      <p:tn val="10"/>
                                    </p:cond>
                                  </p:endCondLst>
                                  <p:childTnLst>
                                    <p:set>
                                      <p:cBhvr>
                                        <p:cTn id="11" dur="1" fill="hold">
                                          <p:stCondLst>
                                            <p:cond delay="0"/>
                                          </p:stCondLst>
                                        </p:cTn>
                                        <p:tgtEl>
                                          <p:spTgt spid="33"/>
                                        </p:tgtEl>
                                        <p:attrNameLst>
                                          <p:attrName>style.visibility</p:attrName>
                                        </p:attrNameLst>
                                      </p:cBhvr>
                                      <p:to>
                                        <p:strVal val="visible"/>
                                      </p:to>
                                    </p:set>
                                    <p:animEffect transition="in" filter="fade">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nodePh="1">
                                  <p:stCondLst>
                                    <p:cond delay="0"/>
                                  </p:stCondLst>
                                  <p:endCondLst>
                                    <p:cond evt="begin" delay="0">
                                      <p:tn val="15"/>
                                    </p:cond>
                                  </p:end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5021B16F-9639-4AF4-B821-4A966DB8887E}"/>
              </a:ext>
            </a:extLst>
          </p:cNvPr>
          <p:cNvGrpSpPr/>
          <p:nvPr/>
        </p:nvGrpSpPr>
        <p:grpSpPr>
          <a:xfrm>
            <a:off x="322089" y="1058812"/>
            <a:ext cx="11633973" cy="5616223"/>
            <a:chOff x="313296" y="1052933"/>
            <a:chExt cx="11633973" cy="5616223"/>
          </a:xfrm>
        </p:grpSpPr>
        <p:sp>
          <p:nvSpPr>
            <p:cNvPr id="9" name="Freeform: Shape 8">
              <a:extLst>
                <a:ext uri="{FF2B5EF4-FFF2-40B4-BE49-F238E27FC236}">
                  <a16:creationId xmlns:a16="http://schemas.microsoft.com/office/drawing/2014/main" id="{CFA1A60B-B61D-499E-BF49-96AFA84AD981}"/>
                </a:ext>
              </a:extLst>
            </p:cNvPr>
            <p:cNvSpPr/>
            <p:nvPr/>
          </p:nvSpPr>
          <p:spPr>
            <a:xfrm>
              <a:off x="313296" y="1516099"/>
              <a:ext cx="11633973" cy="5153057"/>
            </a:xfrm>
            <a:custGeom>
              <a:avLst/>
              <a:gdLst>
                <a:gd name="connsiteX0" fmla="*/ 0 w 11633973"/>
                <a:gd name="connsiteY0" fmla="*/ 0 h 5153057"/>
                <a:gd name="connsiteX1" fmla="*/ 11633973 w 11633973"/>
                <a:gd name="connsiteY1" fmla="*/ 0 h 5153057"/>
                <a:gd name="connsiteX2" fmla="*/ 11633973 w 11633973"/>
                <a:gd name="connsiteY2" fmla="*/ 5153057 h 5153057"/>
                <a:gd name="connsiteX3" fmla="*/ 286771 w 11633973"/>
                <a:gd name="connsiteY3" fmla="*/ 5153057 h 5153057"/>
                <a:gd name="connsiteX4" fmla="*/ 308407 w 11633973"/>
                <a:gd name="connsiteY4" fmla="*/ 5045889 h 5153057"/>
                <a:gd name="connsiteX5" fmla="*/ 28146 w 11633973"/>
                <a:gd name="connsiteY5" fmla="*/ 4702020 h 5153057"/>
                <a:gd name="connsiteX6" fmla="*/ 0 w 11633973"/>
                <a:gd name="connsiteY6" fmla="*/ 4699183 h 5153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33973" h="5153057">
                  <a:moveTo>
                    <a:pt x="0" y="0"/>
                  </a:moveTo>
                  <a:lnTo>
                    <a:pt x="11633973" y="0"/>
                  </a:lnTo>
                  <a:lnTo>
                    <a:pt x="11633973" y="5153057"/>
                  </a:lnTo>
                  <a:lnTo>
                    <a:pt x="286771" y="5153057"/>
                  </a:lnTo>
                  <a:lnTo>
                    <a:pt x="308407" y="5045889"/>
                  </a:lnTo>
                  <a:cubicBezTo>
                    <a:pt x="308407" y="4876269"/>
                    <a:pt x="188091" y="4734750"/>
                    <a:pt x="28146" y="4702020"/>
                  </a:cubicBezTo>
                  <a:lnTo>
                    <a:pt x="0" y="4699183"/>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Rectangle 7">
              <a:extLst>
                <a:ext uri="{FF2B5EF4-FFF2-40B4-BE49-F238E27FC236}">
                  <a16:creationId xmlns:a16="http://schemas.microsoft.com/office/drawing/2014/main" id="{08196E1F-720F-4D87-A916-6CA232C2BA66}"/>
                </a:ext>
              </a:extLst>
            </p:cNvPr>
            <p:cNvSpPr/>
            <p:nvPr/>
          </p:nvSpPr>
          <p:spPr>
            <a:xfrm>
              <a:off x="1272956" y="1052933"/>
              <a:ext cx="10674311" cy="542113"/>
            </a:xfrm>
            <a:prstGeom prst="rect">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8000" tIns="106680" rIns="106681" bIns="106680" numCol="1" spcCol="1270" anchor="ctr" anchorCtr="0">
              <a:noAutofit/>
            </a:bodyPr>
            <a:lstStyle/>
            <a:p>
              <a:pPr marL="1430338" lvl="0" indent="-1430338" algn="l" defTabSz="1244600">
                <a:lnSpc>
                  <a:spcPct val="90000"/>
                </a:lnSpc>
                <a:spcBef>
                  <a:spcPct val="0"/>
                </a:spcBef>
                <a:spcAft>
                  <a:spcPct val="35000"/>
                </a:spcAft>
                <a:buNone/>
              </a:pPr>
              <a:r>
                <a:rPr lang="en-US" sz="2800" kern="1200" dirty="0">
                  <a:latin typeface="Roboto Cn"/>
                </a:rPr>
                <a:t>Step 1 : 	</a:t>
              </a:r>
              <a:r>
                <a:rPr lang="en-US" sz="2800" b="1" kern="1200" dirty="0">
                  <a:latin typeface="Roboto Cn"/>
                </a:rPr>
                <a:t>What went well? What went less well? Why?</a:t>
              </a:r>
            </a:p>
          </p:txBody>
        </p:sp>
      </p:grpSp>
      <p:pic>
        <p:nvPicPr>
          <p:cNvPr id="64" name="Picture 63" descr="A close up of a sign&#10;&#10;Description automatically generated">
            <a:extLst>
              <a:ext uri="{FF2B5EF4-FFF2-40B4-BE49-F238E27FC236}">
                <a16:creationId xmlns:a16="http://schemas.microsoft.com/office/drawing/2014/main" id="{70183BCE-7EA0-4185-A6A2-317BF8F5DE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05330" y="5660108"/>
            <a:ext cx="1929622" cy="943585"/>
          </a:xfrm>
          <a:prstGeom prst="rect">
            <a:avLst/>
          </a:prstGeom>
        </p:spPr>
      </p:pic>
      <p:graphicFrame>
        <p:nvGraphicFramePr>
          <p:cNvPr id="29" name="Table 6">
            <a:extLst>
              <a:ext uri="{FF2B5EF4-FFF2-40B4-BE49-F238E27FC236}">
                <a16:creationId xmlns:a16="http://schemas.microsoft.com/office/drawing/2014/main" id="{929677DC-7514-4AA7-95F6-01F6E6562E55}"/>
              </a:ext>
            </a:extLst>
          </p:cNvPr>
          <p:cNvGraphicFramePr>
            <a:graphicFrameLocks noGrp="1"/>
          </p:cNvGraphicFramePr>
          <p:nvPr/>
        </p:nvGraphicFramePr>
        <p:xfrm>
          <a:off x="495656" y="1916852"/>
          <a:ext cx="11194990" cy="2328642"/>
        </p:xfrm>
        <a:graphic>
          <a:graphicData uri="http://schemas.openxmlformats.org/drawingml/2006/table">
            <a:tbl>
              <a:tblPr firstRow="1" bandRow="1">
                <a:tableStyleId>{5940675A-B579-460E-94D1-54222C63F5DA}</a:tableStyleId>
              </a:tblPr>
              <a:tblGrid>
                <a:gridCol w="2913948">
                  <a:extLst>
                    <a:ext uri="{9D8B030D-6E8A-4147-A177-3AD203B41FA5}">
                      <a16:colId xmlns:a16="http://schemas.microsoft.com/office/drawing/2014/main" val="20000"/>
                    </a:ext>
                  </a:extLst>
                </a:gridCol>
                <a:gridCol w="3950747">
                  <a:extLst>
                    <a:ext uri="{9D8B030D-6E8A-4147-A177-3AD203B41FA5}">
                      <a16:colId xmlns:a16="http://schemas.microsoft.com/office/drawing/2014/main" val="20001"/>
                    </a:ext>
                  </a:extLst>
                </a:gridCol>
                <a:gridCol w="4330295">
                  <a:extLst>
                    <a:ext uri="{9D8B030D-6E8A-4147-A177-3AD203B41FA5}">
                      <a16:colId xmlns:a16="http://schemas.microsoft.com/office/drawing/2014/main" val="20002"/>
                    </a:ext>
                  </a:extLst>
                </a:gridCol>
              </a:tblGrid>
              <a:tr h="333384">
                <a:tc>
                  <a:txBody>
                    <a:bodyPr/>
                    <a:lstStyle/>
                    <a:p>
                      <a:r>
                        <a:rPr lang="fr-CA" sz="1800" b="1" noProof="0" dirty="0">
                          <a:latin typeface="Roboto" pitchFamily="2" charset="0"/>
                          <a:ea typeface="Roboto" pitchFamily="2" charset="0"/>
                        </a:rPr>
                        <a:t>Best</a:t>
                      </a:r>
                      <a:r>
                        <a:rPr lang="fr-CA" sz="1800" b="1" baseline="0" noProof="0" dirty="0">
                          <a:latin typeface="Roboto" pitchFamily="2" charset="0"/>
                          <a:ea typeface="Roboto" pitchFamily="2" charset="0"/>
                        </a:rPr>
                        <a:t> Practice / </a:t>
                      </a:r>
                      <a:r>
                        <a:rPr lang="fr-CA" sz="1800" b="1" baseline="0" noProof="0" dirty="0" err="1">
                          <a:latin typeface="Roboto" pitchFamily="2" charset="0"/>
                          <a:ea typeface="Roboto" pitchFamily="2" charset="0"/>
                        </a:rPr>
                        <a:t>Strengths</a:t>
                      </a:r>
                      <a:r>
                        <a:rPr lang="fr-CA" sz="1800" b="1" baseline="0" noProof="0" dirty="0">
                          <a:latin typeface="Roboto" pitchFamily="2" charset="0"/>
                          <a:ea typeface="Roboto" pitchFamily="2" charset="0"/>
                        </a:rPr>
                        <a:t> </a:t>
                      </a:r>
                      <a:endParaRPr lang="fr-CA" sz="1800" b="1" noProof="0" dirty="0">
                        <a:latin typeface="Roboto" pitchFamily="2" charset="0"/>
                        <a:ea typeface="Roboto" pitchFamily="2" charset="0"/>
                      </a:endParaRPr>
                    </a:p>
                  </a:txBody>
                  <a:tcPr marL="82935" marR="82935" marT="41468" marB="41468">
                    <a:solidFill>
                      <a:schemeClr val="bg2">
                        <a:lumMod val="60000"/>
                        <a:lumOff val="40000"/>
                      </a:schemeClr>
                    </a:solidFill>
                  </a:tcPr>
                </a:tc>
                <a:tc>
                  <a:txBody>
                    <a:bodyPr/>
                    <a:lstStyle/>
                    <a:p>
                      <a:r>
                        <a:rPr lang="fr-CA" sz="1800" b="1" noProof="0" dirty="0">
                          <a:latin typeface="Roboto" pitchFamily="2" charset="0"/>
                          <a:ea typeface="Roboto" pitchFamily="2" charset="0"/>
                        </a:rPr>
                        <a:t>Impact(s)</a:t>
                      </a:r>
                    </a:p>
                  </a:txBody>
                  <a:tcPr marL="82935" marR="82935" marT="41468" marB="41468">
                    <a:solidFill>
                      <a:schemeClr val="bg2">
                        <a:lumMod val="60000"/>
                        <a:lumOff val="40000"/>
                      </a:schemeClr>
                    </a:solidFill>
                  </a:tcPr>
                </a:tc>
                <a:tc>
                  <a:txBody>
                    <a:bodyPr/>
                    <a:lstStyle/>
                    <a:p>
                      <a:r>
                        <a:rPr lang="fr-CA" sz="1800" b="1" noProof="0" dirty="0">
                          <a:latin typeface="Roboto" pitchFamily="2" charset="0"/>
                          <a:ea typeface="Roboto" pitchFamily="2" charset="0"/>
                        </a:rPr>
                        <a:t>Enabling</a:t>
                      </a:r>
                      <a:r>
                        <a:rPr lang="fr-CA" sz="1800" b="1" baseline="0" noProof="0" dirty="0">
                          <a:latin typeface="Roboto" pitchFamily="2" charset="0"/>
                          <a:ea typeface="Roboto" pitchFamily="2" charset="0"/>
                        </a:rPr>
                        <a:t> factors </a:t>
                      </a:r>
                      <a:endParaRPr lang="fr-CA" sz="1800" b="1" noProof="0" dirty="0">
                        <a:latin typeface="Roboto" pitchFamily="2" charset="0"/>
                        <a:ea typeface="Roboto" pitchFamily="2" charset="0"/>
                      </a:endParaRPr>
                    </a:p>
                  </a:txBody>
                  <a:tcPr marL="82935" marR="82935" marT="41468" marB="41468">
                    <a:solidFill>
                      <a:schemeClr val="bg2">
                        <a:lumMod val="60000"/>
                        <a:lumOff val="40000"/>
                      </a:schemeClr>
                    </a:solidFill>
                  </a:tcPr>
                </a:tc>
                <a:extLst>
                  <a:ext uri="{0D108BD9-81ED-4DB2-BD59-A6C34878D82A}">
                    <a16:rowId xmlns:a16="http://schemas.microsoft.com/office/drawing/2014/main" val="10000"/>
                  </a:ext>
                </a:extLst>
              </a:tr>
              <a:tr h="1971386">
                <a:tc>
                  <a:txBody>
                    <a:bodyPr/>
                    <a:lstStyle/>
                    <a:p>
                      <a:endParaRPr lang="fr-BE" sz="1600" noProof="0" dirty="0"/>
                    </a:p>
                    <a:p>
                      <a:endParaRPr lang="fr-BE" sz="1600" noProof="0" dirty="0"/>
                    </a:p>
                    <a:p>
                      <a:endParaRPr lang="fr-BE" sz="1600" noProof="0" dirty="0"/>
                    </a:p>
                  </a:txBody>
                  <a:tcPr marL="82935" marR="82935" marT="41468" marB="41468"/>
                </a:tc>
                <a:tc>
                  <a:txBody>
                    <a:bodyPr/>
                    <a:lstStyle/>
                    <a:p>
                      <a:pPr marL="0" indent="0">
                        <a:buFont typeface="Arial"/>
                        <a:buNone/>
                      </a:pPr>
                      <a:endParaRPr lang="fr-BE" sz="1600" noProof="0" dirty="0"/>
                    </a:p>
                  </a:txBody>
                  <a:tcPr marL="82935" marR="82935" marT="41468" marB="41468"/>
                </a:tc>
                <a:tc>
                  <a:txBody>
                    <a:bodyPr/>
                    <a:lstStyle/>
                    <a:p>
                      <a:pPr marL="285750" indent="-285750">
                        <a:buFont typeface="Arial" panose="020B0604020202020204" pitchFamily="34" charset="0"/>
                        <a:buChar char="•"/>
                      </a:pPr>
                      <a:endParaRPr lang="fr-BE" sz="1600" noProof="0" dirty="0"/>
                    </a:p>
                  </a:txBody>
                  <a:tcPr marL="82935" marR="82935" marT="41468" marB="41468"/>
                </a:tc>
                <a:extLst>
                  <a:ext uri="{0D108BD9-81ED-4DB2-BD59-A6C34878D82A}">
                    <a16:rowId xmlns:a16="http://schemas.microsoft.com/office/drawing/2014/main" val="10001"/>
                  </a:ext>
                </a:extLst>
              </a:tr>
            </a:tbl>
          </a:graphicData>
        </a:graphic>
      </p:graphicFrame>
      <p:graphicFrame>
        <p:nvGraphicFramePr>
          <p:cNvPr id="30" name="Table 8">
            <a:extLst>
              <a:ext uri="{FF2B5EF4-FFF2-40B4-BE49-F238E27FC236}">
                <a16:creationId xmlns:a16="http://schemas.microsoft.com/office/drawing/2014/main" id="{4E2718CA-D6F0-4942-976F-CE4ECC98A505}"/>
              </a:ext>
            </a:extLst>
          </p:cNvPr>
          <p:cNvGraphicFramePr>
            <a:graphicFrameLocks noGrp="1"/>
          </p:cNvGraphicFramePr>
          <p:nvPr/>
        </p:nvGraphicFramePr>
        <p:xfrm>
          <a:off x="495655" y="4409630"/>
          <a:ext cx="11194991" cy="2102906"/>
        </p:xfrm>
        <a:graphic>
          <a:graphicData uri="http://schemas.openxmlformats.org/drawingml/2006/table">
            <a:tbl>
              <a:tblPr firstRow="1" bandRow="1">
                <a:tableStyleId>{5940675A-B579-460E-94D1-54222C63F5DA}</a:tableStyleId>
              </a:tblPr>
              <a:tblGrid>
                <a:gridCol w="2948453">
                  <a:extLst>
                    <a:ext uri="{9D8B030D-6E8A-4147-A177-3AD203B41FA5}">
                      <a16:colId xmlns:a16="http://schemas.microsoft.com/office/drawing/2014/main" val="20000"/>
                    </a:ext>
                  </a:extLst>
                </a:gridCol>
                <a:gridCol w="3898991">
                  <a:extLst>
                    <a:ext uri="{9D8B030D-6E8A-4147-A177-3AD203B41FA5}">
                      <a16:colId xmlns:a16="http://schemas.microsoft.com/office/drawing/2014/main" val="20001"/>
                    </a:ext>
                  </a:extLst>
                </a:gridCol>
                <a:gridCol w="4347547">
                  <a:extLst>
                    <a:ext uri="{9D8B030D-6E8A-4147-A177-3AD203B41FA5}">
                      <a16:colId xmlns:a16="http://schemas.microsoft.com/office/drawing/2014/main" val="20002"/>
                    </a:ext>
                  </a:extLst>
                </a:gridCol>
              </a:tblGrid>
              <a:tr h="372604">
                <a:tc>
                  <a:txBody>
                    <a:bodyPr/>
                    <a:lstStyle/>
                    <a:p>
                      <a:r>
                        <a:rPr lang="fr-CA" sz="1800" b="1" noProof="0" dirty="0">
                          <a:latin typeface="Roboto" pitchFamily="2" charset="0"/>
                          <a:ea typeface="Roboto" pitchFamily="2" charset="0"/>
                        </a:rPr>
                        <a:t>Challenges</a:t>
                      </a:r>
                      <a:r>
                        <a:rPr lang="fr-CA" sz="1800" b="1" baseline="0" noProof="0" dirty="0">
                          <a:latin typeface="Roboto" pitchFamily="2" charset="0"/>
                          <a:ea typeface="Roboto" pitchFamily="2" charset="0"/>
                        </a:rPr>
                        <a:t> </a:t>
                      </a:r>
                      <a:endParaRPr lang="fr-CA" sz="1800" b="1" noProof="0" dirty="0">
                        <a:latin typeface="Roboto" pitchFamily="2" charset="0"/>
                        <a:ea typeface="Roboto" pitchFamily="2" charset="0"/>
                      </a:endParaRPr>
                    </a:p>
                  </a:txBody>
                  <a:tcPr marL="82935" marR="82935" marT="41468" marB="41468">
                    <a:solidFill>
                      <a:schemeClr val="bg2">
                        <a:lumMod val="60000"/>
                        <a:lumOff val="40000"/>
                      </a:schemeClr>
                    </a:solidFill>
                  </a:tcPr>
                </a:tc>
                <a:tc>
                  <a:txBody>
                    <a:bodyPr/>
                    <a:lstStyle/>
                    <a:p>
                      <a:r>
                        <a:rPr lang="fr-CA" sz="1800" b="1" noProof="0" dirty="0">
                          <a:latin typeface="Roboto" pitchFamily="2" charset="0"/>
                          <a:ea typeface="Roboto" pitchFamily="2" charset="0"/>
                        </a:rPr>
                        <a:t>Impact(s)</a:t>
                      </a:r>
                    </a:p>
                  </a:txBody>
                  <a:tcPr marL="82935" marR="82935" marT="41468" marB="41468">
                    <a:solidFill>
                      <a:schemeClr val="bg2">
                        <a:lumMod val="60000"/>
                        <a:lumOff val="40000"/>
                      </a:schemeClr>
                    </a:solidFill>
                  </a:tcPr>
                </a:tc>
                <a:tc>
                  <a:txBody>
                    <a:bodyPr/>
                    <a:lstStyle/>
                    <a:p>
                      <a:r>
                        <a:rPr lang="fr-CA" sz="1800" b="1" noProof="0" dirty="0">
                          <a:latin typeface="Roboto" pitchFamily="2" charset="0"/>
                          <a:ea typeface="Roboto" pitchFamily="2" charset="0"/>
                        </a:rPr>
                        <a:t>Limiting</a:t>
                      </a:r>
                      <a:r>
                        <a:rPr lang="fr-CA" sz="1800" b="1" baseline="0" noProof="0" dirty="0">
                          <a:latin typeface="Roboto" pitchFamily="2" charset="0"/>
                          <a:ea typeface="Roboto" pitchFamily="2" charset="0"/>
                        </a:rPr>
                        <a:t> Factors </a:t>
                      </a:r>
                      <a:endParaRPr lang="fr-CA" sz="1800" b="1" noProof="0" dirty="0">
                        <a:latin typeface="Roboto" pitchFamily="2" charset="0"/>
                        <a:ea typeface="Roboto" pitchFamily="2" charset="0"/>
                      </a:endParaRPr>
                    </a:p>
                  </a:txBody>
                  <a:tcPr marL="82935" marR="82935" marT="41468" marB="41468">
                    <a:solidFill>
                      <a:schemeClr val="bg2">
                        <a:lumMod val="60000"/>
                        <a:lumOff val="40000"/>
                      </a:schemeClr>
                    </a:solidFill>
                  </a:tcPr>
                </a:tc>
                <a:extLst>
                  <a:ext uri="{0D108BD9-81ED-4DB2-BD59-A6C34878D82A}">
                    <a16:rowId xmlns:a16="http://schemas.microsoft.com/office/drawing/2014/main" val="10000"/>
                  </a:ext>
                </a:extLst>
              </a:tr>
              <a:tr h="1730302">
                <a:tc>
                  <a:txBody>
                    <a:bodyPr/>
                    <a:lstStyle/>
                    <a:p>
                      <a:endParaRPr lang="fr-BE" sz="1600" noProof="0" dirty="0"/>
                    </a:p>
                  </a:txBody>
                  <a:tcPr marL="82935" marR="82935" marT="41468" marB="41468"/>
                </a:tc>
                <a:tc>
                  <a:txBody>
                    <a:bodyPr/>
                    <a:lstStyle/>
                    <a:p>
                      <a:pPr marL="285750" indent="-285750" algn="l" fontAlgn="t">
                        <a:buFont typeface="Arial"/>
                        <a:buChar char="•"/>
                      </a:pPr>
                      <a:endParaRPr lang="en-US" sz="1600" b="0" i="0" u="none" strike="noStrike" dirty="0">
                        <a:solidFill>
                          <a:srgbClr val="000000"/>
                        </a:solidFill>
                        <a:effectLst/>
                        <a:latin typeface="+mn-lt"/>
                      </a:endParaRPr>
                    </a:p>
                  </a:txBody>
                  <a:tcPr marL="11519" marR="11519" marT="11519" marB="0"/>
                </a:tc>
                <a:tc>
                  <a:txBody>
                    <a:bodyPr/>
                    <a:lstStyle/>
                    <a:p>
                      <a:pPr marL="285750" indent="-285750">
                        <a:buFont typeface="Arial" panose="020B0604020202020204" pitchFamily="34" charset="0"/>
                        <a:buChar char="•"/>
                      </a:pPr>
                      <a:endParaRPr lang="en-US" sz="1600" dirty="0"/>
                    </a:p>
                  </a:txBody>
                  <a:tcPr marL="82935" marR="82935" marT="41468" marB="41468"/>
                </a:tc>
                <a:extLst>
                  <a:ext uri="{0D108BD9-81ED-4DB2-BD59-A6C34878D82A}">
                    <a16:rowId xmlns:a16="http://schemas.microsoft.com/office/drawing/2014/main" val="10001"/>
                  </a:ext>
                </a:extLst>
              </a:tr>
            </a:tbl>
          </a:graphicData>
        </a:graphic>
      </p:graphicFrame>
      <p:sp>
        <p:nvSpPr>
          <p:cNvPr id="31" name="TextBox 3">
            <a:extLst>
              <a:ext uri="{FF2B5EF4-FFF2-40B4-BE49-F238E27FC236}">
                <a16:creationId xmlns:a16="http://schemas.microsoft.com/office/drawing/2014/main" id="{C624B6B7-D6B8-4860-AD57-0BC6C60EF5A2}"/>
              </a:ext>
            </a:extLst>
          </p:cNvPr>
          <p:cNvSpPr txBox="1"/>
          <p:nvPr/>
        </p:nvSpPr>
        <p:spPr>
          <a:xfrm>
            <a:off x="3821166" y="2280617"/>
            <a:ext cx="3333999" cy="1723549"/>
          </a:xfrm>
          <a:prstGeom prst="rect">
            <a:avLst/>
          </a:prstGeom>
          <a:noFill/>
        </p:spPr>
        <p:txBody>
          <a:bodyPr wrap="square" rtlCol="0">
            <a:spAutoFit/>
          </a:bodyPr>
          <a:lstStyle/>
          <a:p>
            <a:r>
              <a:rPr lang="en-GB" dirty="0">
                <a:latin typeface="Roboto" pitchFamily="2" charset="0"/>
                <a:ea typeface="Roboto" pitchFamily="2" charset="0"/>
              </a:rPr>
              <a:t>Improved coordination and sharing of information for the early detection of suspected / confirmed cases and for monitoring contacts</a:t>
            </a:r>
          </a:p>
          <a:p>
            <a:pPr marL="259175" indent="-259175">
              <a:buFont typeface="Arial" panose="020B0604020202020204" pitchFamily="34" charset="0"/>
              <a:buChar char="•"/>
            </a:pPr>
            <a:endParaRPr lang="en-GB" sz="1600" dirty="0">
              <a:latin typeface="Roboto" pitchFamily="2" charset="0"/>
              <a:ea typeface="Roboto" pitchFamily="2" charset="0"/>
            </a:endParaRPr>
          </a:p>
        </p:txBody>
      </p:sp>
      <p:sp>
        <p:nvSpPr>
          <p:cNvPr id="32" name="TextBox 7">
            <a:extLst>
              <a:ext uri="{FF2B5EF4-FFF2-40B4-BE49-F238E27FC236}">
                <a16:creationId xmlns:a16="http://schemas.microsoft.com/office/drawing/2014/main" id="{475D6757-6BB9-4611-B6F1-573914D24790}"/>
              </a:ext>
            </a:extLst>
          </p:cNvPr>
          <p:cNvSpPr txBox="1"/>
          <p:nvPr/>
        </p:nvSpPr>
        <p:spPr>
          <a:xfrm>
            <a:off x="7403971" y="2249840"/>
            <a:ext cx="3665740" cy="2031325"/>
          </a:xfrm>
          <a:prstGeom prst="rect">
            <a:avLst/>
          </a:prstGeom>
          <a:noFill/>
        </p:spPr>
        <p:txBody>
          <a:bodyPr wrap="square" rtlCol="0">
            <a:spAutoFit/>
          </a:bodyPr>
          <a:lstStyle/>
          <a:p>
            <a:pPr marL="259175" indent="-259175">
              <a:buFont typeface="Arial" panose="020B0604020202020204" pitchFamily="34" charset="0"/>
              <a:buChar char="•"/>
            </a:pPr>
            <a:r>
              <a:rPr lang="en-GB" dirty="0">
                <a:latin typeface="Roboto" pitchFamily="2" charset="0"/>
                <a:ea typeface="Roboto" pitchFamily="2" charset="0"/>
              </a:rPr>
              <a:t>Relationship had been established prior to the response</a:t>
            </a:r>
          </a:p>
          <a:p>
            <a:pPr marL="259175" indent="-259175">
              <a:buFont typeface="Arial" panose="020B0604020202020204" pitchFamily="34" charset="0"/>
              <a:buChar char="•"/>
            </a:pPr>
            <a:r>
              <a:rPr lang="en-GB" dirty="0">
                <a:latin typeface="Roboto" pitchFamily="2" charset="0"/>
                <a:ea typeface="Roboto" pitchFamily="2" charset="0"/>
              </a:rPr>
              <a:t>Willingness of all stakeholders to undertake regular meetings</a:t>
            </a:r>
          </a:p>
          <a:p>
            <a:pPr marL="259175" indent="-259175">
              <a:buFont typeface="Arial" panose="020B0604020202020204" pitchFamily="34" charset="0"/>
              <a:buChar char="•"/>
            </a:pPr>
            <a:r>
              <a:rPr lang="en-GB" dirty="0">
                <a:latin typeface="Roboto" pitchFamily="2" charset="0"/>
                <a:ea typeface="Roboto" pitchFamily="2" charset="0"/>
              </a:rPr>
              <a:t>Political and financial support from central level </a:t>
            </a:r>
            <a:endParaRPr lang="en-GB" sz="1600" dirty="0">
              <a:latin typeface="Roboto" pitchFamily="2" charset="0"/>
              <a:ea typeface="Roboto" pitchFamily="2" charset="0"/>
            </a:endParaRPr>
          </a:p>
        </p:txBody>
      </p:sp>
      <p:sp>
        <p:nvSpPr>
          <p:cNvPr id="33" name="TextBox 32">
            <a:extLst>
              <a:ext uri="{FF2B5EF4-FFF2-40B4-BE49-F238E27FC236}">
                <a16:creationId xmlns:a16="http://schemas.microsoft.com/office/drawing/2014/main" id="{4A5A681D-F030-4BAA-9F82-231105C5C9F6}"/>
              </a:ext>
            </a:extLst>
          </p:cNvPr>
          <p:cNvSpPr txBox="1"/>
          <p:nvPr/>
        </p:nvSpPr>
        <p:spPr>
          <a:xfrm>
            <a:off x="3697083" y="4728081"/>
            <a:ext cx="3333999" cy="1754326"/>
          </a:xfrm>
          <a:prstGeom prst="rect">
            <a:avLst/>
          </a:prstGeom>
          <a:noFill/>
        </p:spPr>
        <p:txBody>
          <a:bodyPr wrap="square" rtlCol="0">
            <a:spAutoFit/>
          </a:bodyPr>
          <a:lstStyle/>
          <a:p>
            <a:pPr marL="259175" indent="-259175">
              <a:buFont typeface="Arial" panose="020B0604020202020204" pitchFamily="34" charset="0"/>
              <a:buChar char="•"/>
            </a:pPr>
            <a:r>
              <a:rPr lang="en-GB" dirty="0">
                <a:latin typeface="Roboto" pitchFamily="2" charset="0"/>
                <a:ea typeface="Roboto" pitchFamily="2" charset="0"/>
              </a:rPr>
              <a:t>Response not coordinated between partners, health authorities and the central level </a:t>
            </a:r>
          </a:p>
          <a:p>
            <a:pPr marL="259175" indent="-259175">
              <a:buFont typeface="Arial" panose="020B0604020202020204" pitchFamily="34" charset="0"/>
              <a:buChar char="•"/>
            </a:pPr>
            <a:r>
              <a:rPr lang="en-GB" dirty="0">
                <a:latin typeface="Roboto" pitchFamily="2" charset="0"/>
                <a:ea typeface="Roboto" pitchFamily="2" charset="0"/>
              </a:rPr>
              <a:t>Duplication of activities and effort</a:t>
            </a:r>
            <a:endParaRPr lang="en-GB" sz="1600" dirty="0">
              <a:latin typeface="Roboto" pitchFamily="2" charset="0"/>
              <a:ea typeface="Roboto" pitchFamily="2" charset="0"/>
            </a:endParaRPr>
          </a:p>
        </p:txBody>
      </p:sp>
      <p:sp>
        <p:nvSpPr>
          <p:cNvPr id="34" name="TextBox 33">
            <a:extLst>
              <a:ext uri="{FF2B5EF4-FFF2-40B4-BE49-F238E27FC236}">
                <a16:creationId xmlns:a16="http://schemas.microsoft.com/office/drawing/2014/main" id="{ED321B6C-831D-4D35-9500-3E27C3D4BA1D}"/>
              </a:ext>
            </a:extLst>
          </p:cNvPr>
          <p:cNvSpPr txBox="1"/>
          <p:nvPr/>
        </p:nvSpPr>
        <p:spPr>
          <a:xfrm>
            <a:off x="7296498" y="5035857"/>
            <a:ext cx="3333999" cy="1446550"/>
          </a:xfrm>
          <a:prstGeom prst="rect">
            <a:avLst/>
          </a:prstGeom>
          <a:noFill/>
        </p:spPr>
        <p:txBody>
          <a:bodyPr wrap="square" rtlCol="0">
            <a:spAutoFit/>
          </a:bodyPr>
          <a:lstStyle/>
          <a:p>
            <a:pPr marL="259175" indent="-259175">
              <a:buFont typeface="Arial" panose="020B0604020202020204" pitchFamily="34" charset="0"/>
              <a:buChar char="•"/>
            </a:pPr>
            <a:r>
              <a:rPr lang="en-GB" dirty="0">
                <a:latin typeface="Roboto" pitchFamily="2" charset="0"/>
                <a:ea typeface="Roboto" pitchFamily="2" charset="0"/>
              </a:rPr>
              <a:t>Lack of a plan for district level coordination</a:t>
            </a:r>
          </a:p>
          <a:p>
            <a:pPr marL="259175" indent="-259175">
              <a:buFont typeface="Arial" panose="020B0604020202020204" pitchFamily="34" charset="0"/>
              <a:buChar char="•"/>
            </a:pPr>
            <a:r>
              <a:rPr lang="en-GB" dirty="0">
                <a:latin typeface="Roboto" pitchFamily="2" charset="0"/>
                <a:ea typeface="Roboto" pitchFamily="2" charset="0"/>
              </a:rPr>
              <a:t>Partners not participating in coordination meetings</a:t>
            </a:r>
          </a:p>
          <a:p>
            <a:pPr marL="259175" indent="-259175">
              <a:buFont typeface="Arial" panose="020B0604020202020204" pitchFamily="34" charset="0"/>
              <a:buChar char="•"/>
            </a:pPr>
            <a:endParaRPr lang="en-GB" sz="1600" dirty="0">
              <a:latin typeface="Roboto" pitchFamily="2" charset="0"/>
              <a:ea typeface="Roboto" pitchFamily="2" charset="0"/>
            </a:endParaRPr>
          </a:p>
        </p:txBody>
      </p:sp>
      <p:sp>
        <p:nvSpPr>
          <p:cNvPr id="35" name="TextBox 34">
            <a:extLst>
              <a:ext uri="{FF2B5EF4-FFF2-40B4-BE49-F238E27FC236}">
                <a16:creationId xmlns:a16="http://schemas.microsoft.com/office/drawing/2014/main" id="{626CCFE5-294D-4BFB-873F-DF9150607C62}"/>
              </a:ext>
            </a:extLst>
          </p:cNvPr>
          <p:cNvSpPr txBox="1"/>
          <p:nvPr/>
        </p:nvSpPr>
        <p:spPr>
          <a:xfrm>
            <a:off x="897784" y="5428943"/>
            <a:ext cx="2521233" cy="892552"/>
          </a:xfrm>
          <a:prstGeom prst="rect">
            <a:avLst/>
          </a:prstGeom>
          <a:noFill/>
        </p:spPr>
        <p:txBody>
          <a:bodyPr wrap="square" rtlCol="0">
            <a:spAutoFit/>
          </a:bodyPr>
          <a:lstStyle/>
          <a:p>
            <a:pPr rtl="0"/>
            <a:r>
              <a:rPr lang="en-US" dirty="0">
                <a:latin typeface="Roboto" pitchFamily="2" charset="0"/>
                <a:ea typeface="Roboto" pitchFamily="2" charset="0"/>
              </a:rPr>
              <a:t>Coordination at local level ineffective </a:t>
            </a:r>
          </a:p>
          <a:p>
            <a:pPr marL="259175" indent="-259175">
              <a:buFont typeface="Arial" panose="020B0604020202020204" pitchFamily="34" charset="0"/>
              <a:buChar char="•"/>
            </a:pPr>
            <a:endParaRPr lang="en-GB" sz="1600" dirty="0">
              <a:latin typeface="Roboto" pitchFamily="2" charset="0"/>
              <a:ea typeface="Roboto" pitchFamily="2" charset="0"/>
            </a:endParaRPr>
          </a:p>
        </p:txBody>
      </p:sp>
      <p:sp>
        <p:nvSpPr>
          <p:cNvPr id="36" name="TextBox 13">
            <a:extLst>
              <a:ext uri="{FF2B5EF4-FFF2-40B4-BE49-F238E27FC236}">
                <a16:creationId xmlns:a16="http://schemas.microsoft.com/office/drawing/2014/main" id="{E8658376-8AF0-4D8B-A5E9-F89BDBAAEFCC}"/>
              </a:ext>
            </a:extLst>
          </p:cNvPr>
          <p:cNvSpPr txBox="1"/>
          <p:nvPr/>
        </p:nvSpPr>
        <p:spPr>
          <a:xfrm>
            <a:off x="801919" y="2870061"/>
            <a:ext cx="2521233" cy="892552"/>
          </a:xfrm>
          <a:prstGeom prst="rect">
            <a:avLst/>
          </a:prstGeom>
          <a:noFill/>
        </p:spPr>
        <p:txBody>
          <a:bodyPr wrap="square" rtlCol="0">
            <a:spAutoFit/>
          </a:bodyPr>
          <a:lstStyle/>
          <a:p>
            <a:pPr rtl="0"/>
            <a:r>
              <a:rPr lang="en-US" dirty="0">
                <a:latin typeface="Roboto" pitchFamily="2" charset="0"/>
                <a:ea typeface="Roboto" pitchFamily="2" charset="0"/>
              </a:rPr>
              <a:t>Regular cross border coordination meetings</a:t>
            </a:r>
          </a:p>
          <a:p>
            <a:pPr rtl="0"/>
            <a:endParaRPr lang="en-GB" sz="1600" dirty="0">
              <a:latin typeface="Roboto" pitchFamily="2" charset="0"/>
              <a:ea typeface="Roboto" pitchFamily="2" charset="0"/>
            </a:endParaRPr>
          </a:p>
        </p:txBody>
      </p:sp>
      <p:grpSp>
        <p:nvGrpSpPr>
          <p:cNvPr id="18" name="Group 10">
            <a:extLst>
              <a:ext uri="{FF2B5EF4-FFF2-40B4-BE49-F238E27FC236}">
                <a16:creationId xmlns:a16="http://schemas.microsoft.com/office/drawing/2014/main" id="{E35C09BC-B052-4F2B-AE91-D5AA0EFDE470}"/>
              </a:ext>
            </a:extLst>
          </p:cNvPr>
          <p:cNvGrpSpPr/>
          <p:nvPr/>
        </p:nvGrpSpPr>
        <p:grpSpPr>
          <a:xfrm>
            <a:off x="48774" y="749745"/>
            <a:ext cx="1249581" cy="1250897"/>
            <a:chOff x="256131" y="4176675"/>
            <a:chExt cx="1488832" cy="1490400"/>
          </a:xfrm>
        </p:grpSpPr>
        <p:sp>
          <p:nvSpPr>
            <p:cNvPr id="19" name="Rectangle: Rounded Corners 11">
              <a:extLst>
                <a:ext uri="{FF2B5EF4-FFF2-40B4-BE49-F238E27FC236}">
                  <a16:creationId xmlns:a16="http://schemas.microsoft.com/office/drawing/2014/main" id="{A59ABF60-1748-465D-BE1E-3ED0B889DC2B}"/>
                </a:ext>
              </a:extLst>
            </p:cNvPr>
            <p:cNvSpPr/>
            <p:nvPr/>
          </p:nvSpPr>
          <p:spPr>
            <a:xfrm>
              <a:off x="256131" y="4176675"/>
              <a:ext cx="1488832" cy="14904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r>
                <a:rPr lang="en-US" sz="1600" b="1" dirty="0">
                  <a:latin typeface="Arial Black" panose="020B0A04020102020204" pitchFamily="34" charset="0"/>
                </a:rPr>
                <a:t>STEP 1</a:t>
              </a:r>
            </a:p>
          </p:txBody>
        </p:sp>
        <p:sp>
          <p:nvSpPr>
            <p:cNvPr id="20" name="Rectangle: Rounded Corners 12">
              <a:extLst>
                <a:ext uri="{FF2B5EF4-FFF2-40B4-BE49-F238E27FC236}">
                  <a16:creationId xmlns:a16="http://schemas.microsoft.com/office/drawing/2014/main" id="{1E88F386-BF99-4183-8624-785385BCB470}"/>
                </a:ext>
              </a:extLst>
            </p:cNvPr>
            <p:cNvSpPr/>
            <p:nvPr/>
          </p:nvSpPr>
          <p:spPr>
            <a:xfrm>
              <a:off x="377868" y="4259045"/>
              <a:ext cx="1245359" cy="1035134"/>
            </a:xfrm>
            <a:prstGeom prst="round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nvGrpSpPr>
            <p:cNvPr id="21" name="Group 13">
              <a:extLst>
                <a:ext uri="{FF2B5EF4-FFF2-40B4-BE49-F238E27FC236}">
                  <a16:creationId xmlns:a16="http://schemas.microsoft.com/office/drawing/2014/main" id="{6E3F9A11-5D5F-4FFD-A097-7261B013BFD9}"/>
                </a:ext>
              </a:extLst>
            </p:cNvPr>
            <p:cNvGrpSpPr/>
            <p:nvPr/>
          </p:nvGrpSpPr>
          <p:grpSpPr>
            <a:xfrm>
              <a:off x="430988" y="4259045"/>
              <a:ext cx="1182803" cy="1035135"/>
              <a:chOff x="49330" y="-591802"/>
              <a:chExt cx="9051593" cy="7921544"/>
            </a:xfrm>
            <a:solidFill>
              <a:schemeClr val="accent2"/>
            </a:solidFill>
          </p:grpSpPr>
          <p:pic>
            <p:nvPicPr>
              <p:cNvPr id="22" name="Graphic 14" descr="Single gear">
                <a:extLst>
                  <a:ext uri="{FF2B5EF4-FFF2-40B4-BE49-F238E27FC236}">
                    <a16:creationId xmlns:a16="http://schemas.microsoft.com/office/drawing/2014/main" id="{86611FBC-BE9B-4996-A20C-F6B5F97A7A4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320760" y="-591802"/>
                <a:ext cx="4839148" cy="4839148"/>
              </a:xfrm>
              <a:custGeom>
                <a:avLst/>
                <a:gdLst>
                  <a:gd name="connsiteX0" fmla="*/ 2419575 w 4839148"/>
                  <a:gd name="connsiteY0" fmla="*/ 1265347 h 4839148"/>
                  <a:gd name="connsiteX1" fmla="*/ 1265347 w 4839148"/>
                  <a:gd name="connsiteY1" fmla="*/ 2419575 h 4839148"/>
                  <a:gd name="connsiteX2" fmla="*/ 2419575 w 4839148"/>
                  <a:gd name="connsiteY2" fmla="*/ 3573803 h 4839148"/>
                  <a:gd name="connsiteX3" fmla="*/ 3573803 w 4839148"/>
                  <a:gd name="connsiteY3" fmla="*/ 2419575 h 4839148"/>
                  <a:gd name="connsiteX4" fmla="*/ 2419575 w 4839148"/>
                  <a:gd name="connsiteY4" fmla="*/ 1265347 h 4839148"/>
                  <a:gd name="connsiteX5" fmla="*/ 0 w 4839148"/>
                  <a:gd name="connsiteY5" fmla="*/ 0 h 4839148"/>
                  <a:gd name="connsiteX6" fmla="*/ 4839148 w 4839148"/>
                  <a:gd name="connsiteY6" fmla="*/ 0 h 4839148"/>
                  <a:gd name="connsiteX7" fmla="*/ 4839148 w 4839148"/>
                  <a:gd name="connsiteY7" fmla="*/ 4839148 h 4839148"/>
                  <a:gd name="connsiteX8" fmla="*/ 0 w 4839148"/>
                  <a:gd name="connsiteY8" fmla="*/ 4839148 h 483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148" h="4839148">
                    <a:moveTo>
                      <a:pt x="2419575" y="1265347"/>
                    </a:moveTo>
                    <a:cubicBezTo>
                      <a:pt x="1782112" y="1265347"/>
                      <a:pt x="1265347" y="1782112"/>
                      <a:pt x="1265347" y="2419575"/>
                    </a:cubicBezTo>
                    <a:cubicBezTo>
                      <a:pt x="1265347" y="3057038"/>
                      <a:pt x="1782112" y="3573803"/>
                      <a:pt x="2419575" y="3573803"/>
                    </a:cubicBezTo>
                    <a:cubicBezTo>
                      <a:pt x="3057038" y="3573803"/>
                      <a:pt x="3573803" y="3057038"/>
                      <a:pt x="3573803" y="2419575"/>
                    </a:cubicBezTo>
                    <a:cubicBezTo>
                      <a:pt x="3573803" y="1782112"/>
                      <a:pt x="3057038" y="1265347"/>
                      <a:pt x="2419575" y="1265347"/>
                    </a:cubicBezTo>
                    <a:close/>
                    <a:moveTo>
                      <a:pt x="0" y="0"/>
                    </a:moveTo>
                    <a:lnTo>
                      <a:pt x="4839148" y="0"/>
                    </a:lnTo>
                    <a:lnTo>
                      <a:pt x="4839148" y="4839148"/>
                    </a:lnTo>
                    <a:lnTo>
                      <a:pt x="0" y="4839148"/>
                    </a:lnTo>
                    <a:close/>
                  </a:path>
                </a:pathLst>
              </a:custGeom>
            </p:spPr>
          </p:pic>
          <p:pic>
            <p:nvPicPr>
              <p:cNvPr id="23" name="Graphic 15" descr="Single gear">
                <a:extLst>
                  <a:ext uri="{FF2B5EF4-FFF2-40B4-BE49-F238E27FC236}">
                    <a16:creationId xmlns:a16="http://schemas.microsoft.com/office/drawing/2014/main" id="{526A9B97-EE85-41C8-AB60-280A45F25EC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0173410">
                <a:off x="49330" y="2490594"/>
                <a:ext cx="4839148" cy="4839148"/>
              </a:xfrm>
              <a:custGeom>
                <a:avLst/>
                <a:gdLst>
                  <a:gd name="connsiteX0" fmla="*/ 2419575 w 4839148"/>
                  <a:gd name="connsiteY0" fmla="*/ 1265347 h 4839148"/>
                  <a:gd name="connsiteX1" fmla="*/ 1265347 w 4839148"/>
                  <a:gd name="connsiteY1" fmla="*/ 2419575 h 4839148"/>
                  <a:gd name="connsiteX2" fmla="*/ 2419575 w 4839148"/>
                  <a:gd name="connsiteY2" fmla="*/ 3573803 h 4839148"/>
                  <a:gd name="connsiteX3" fmla="*/ 3573803 w 4839148"/>
                  <a:gd name="connsiteY3" fmla="*/ 2419575 h 4839148"/>
                  <a:gd name="connsiteX4" fmla="*/ 2419575 w 4839148"/>
                  <a:gd name="connsiteY4" fmla="*/ 1265347 h 4839148"/>
                  <a:gd name="connsiteX5" fmla="*/ 0 w 4839148"/>
                  <a:gd name="connsiteY5" fmla="*/ 0 h 4839148"/>
                  <a:gd name="connsiteX6" fmla="*/ 4839148 w 4839148"/>
                  <a:gd name="connsiteY6" fmla="*/ 0 h 4839148"/>
                  <a:gd name="connsiteX7" fmla="*/ 4839148 w 4839148"/>
                  <a:gd name="connsiteY7" fmla="*/ 4839148 h 4839148"/>
                  <a:gd name="connsiteX8" fmla="*/ 0 w 4839148"/>
                  <a:gd name="connsiteY8" fmla="*/ 4839148 h 483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148" h="4839148">
                    <a:moveTo>
                      <a:pt x="2419575" y="1265347"/>
                    </a:moveTo>
                    <a:cubicBezTo>
                      <a:pt x="1782112" y="1265347"/>
                      <a:pt x="1265347" y="1782112"/>
                      <a:pt x="1265347" y="2419575"/>
                    </a:cubicBezTo>
                    <a:cubicBezTo>
                      <a:pt x="1265347" y="3057038"/>
                      <a:pt x="1782112" y="3573803"/>
                      <a:pt x="2419575" y="3573803"/>
                    </a:cubicBezTo>
                    <a:cubicBezTo>
                      <a:pt x="3057038" y="3573803"/>
                      <a:pt x="3573803" y="3057038"/>
                      <a:pt x="3573803" y="2419575"/>
                    </a:cubicBezTo>
                    <a:cubicBezTo>
                      <a:pt x="3573803" y="1782112"/>
                      <a:pt x="3057038" y="1265347"/>
                      <a:pt x="2419575" y="1265347"/>
                    </a:cubicBezTo>
                    <a:close/>
                    <a:moveTo>
                      <a:pt x="0" y="0"/>
                    </a:moveTo>
                    <a:lnTo>
                      <a:pt x="4839148" y="0"/>
                    </a:lnTo>
                    <a:lnTo>
                      <a:pt x="4839148" y="4839148"/>
                    </a:lnTo>
                    <a:lnTo>
                      <a:pt x="0" y="4839148"/>
                    </a:lnTo>
                    <a:close/>
                  </a:path>
                </a:pathLst>
              </a:custGeom>
            </p:spPr>
          </p:pic>
          <p:sp>
            <p:nvSpPr>
              <p:cNvPr id="24" name="Minus Sign 16">
                <a:extLst>
                  <a:ext uri="{FF2B5EF4-FFF2-40B4-BE49-F238E27FC236}">
                    <a16:creationId xmlns:a16="http://schemas.microsoft.com/office/drawing/2014/main" id="{57037F3C-2CF1-4063-9974-941DD0EBE8C4}"/>
                  </a:ext>
                </a:extLst>
              </p:cNvPr>
              <p:cNvSpPr/>
              <p:nvPr/>
            </p:nvSpPr>
            <p:spPr>
              <a:xfrm>
                <a:off x="1497996" y="3897599"/>
                <a:ext cx="1941816" cy="2025137"/>
              </a:xfrm>
              <a:prstGeom prst="mathMinus">
                <a:avLst>
                  <a:gd name="adj1" fmla="val 1725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pic>
            <p:nvPicPr>
              <p:cNvPr id="25" name="Graphic 17" descr="Single gear">
                <a:extLst>
                  <a:ext uri="{FF2B5EF4-FFF2-40B4-BE49-F238E27FC236}">
                    <a16:creationId xmlns:a16="http://schemas.microsoft.com/office/drawing/2014/main" id="{F9E0B861-4A96-4158-A196-987B33E8655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323157">
                <a:off x="3573363" y="1616730"/>
                <a:ext cx="5527560" cy="5527560"/>
              </a:xfrm>
              <a:custGeom>
                <a:avLst/>
                <a:gdLst>
                  <a:gd name="connsiteX0" fmla="*/ 2419575 w 4839148"/>
                  <a:gd name="connsiteY0" fmla="*/ 1265347 h 4839148"/>
                  <a:gd name="connsiteX1" fmla="*/ 1265347 w 4839148"/>
                  <a:gd name="connsiteY1" fmla="*/ 2419575 h 4839148"/>
                  <a:gd name="connsiteX2" fmla="*/ 2419575 w 4839148"/>
                  <a:gd name="connsiteY2" fmla="*/ 3573803 h 4839148"/>
                  <a:gd name="connsiteX3" fmla="*/ 3573803 w 4839148"/>
                  <a:gd name="connsiteY3" fmla="*/ 2419575 h 4839148"/>
                  <a:gd name="connsiteX4" fmla="*/ 2419575 w 4839148"/>
                  <a:gd name="connsiteY4" fmla="*/ 1265347 h 4839148"/>
                  <a:gd name="connsiteX5" fmla="*/ 0 w 4839148"/>
                  <a:gd name="connsiteY5" fmla="*/ 0 h 4839148"/>
                  <a:gd name="connsiteX6" fmla="*/ 4839148 w 4839148"/>
                  <a:gd name="connsiteY6" fmla="*/ 0 h 4839148"/>
                  <a:gd name="connsiteX7" fmla="*/ 4839148 w 4839148"/>
                  <a:gd name="connsiteY7" fmla="*/ 4839148 h 4839148"/>
                  <a:gd name="connsiteX8" fmla="*/ 0 w 4839148"/>
                  <a:gd name="connsiteY8" fmla="*/ 4839148 h 483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148" h="4839148">
                    <a:moveTo>
                      <a:pt x="2419575" y="1265347"/>
                    </a:moveTo>
                    <a:cubicBezTo>
                      <a:pt x="1782112" y="1265347"/>
                      <a:pt x="1265347" y="1782112"/>
                      <a:pt x="1265347" y="2419575"/>
                    </a:cubicBezTo>
                    <a:cubicBezTo>
                      <a:pt x="1265347" y="3057038"/>
                      <a:pt x="1782112" y="3573803"/>
                      <a:pt x="2419575" y="3573803"/>
                    </a:cubicBezTo>
                    <a:cubicBezTo>
                      <a:pt x="3057038" y="3573803"/>
                      <a:pt x="3573803" y="3057038"/>
                      <a:pt x="3573803" y="2419575"/>
                    </a:cubicBezTo>
                    <a:cubicBezTo>
                      <a:pt x="3573803" y="1782112"/>
                      <a:pt x="3057038" y="1265347"/>
                      <a:pt x="2419575" y="1265347"/>
                    </a:cubicBezTo>
                    <a:close/>
                    <a:moveTo>
                      <a:pt x="0" y="0"/>
                    </a:moveTo>
                    <a:lnTo>
                      <a:pt x="4839148" y="0"/>
                    </a:lnTo>
                    <a:lnTo>
                      <a:pt x="4839148" y="4839148"/>
                    </a:lnTo>
                    <a:lnTo>
                      <a:pt x="0" y="4839148"/>
                    </a:lnTo>
                    <a:close/>
                  </a:path>
                </a:pathLst>
              </a:custGeom>
            </p:spPr>
          </p:pic>
          <p:sp>
            <p:nvSpPr>
              <p:cNvPr id="26" name="Freeform: Shape 18">
                <a:extLst>
                  <a:ext uri="{FF2B5EF4-FFF2-40B4-BE49-F238E27FC236}">
                    <a16:creationId xmlns:a16="http://schemas.microsoft.com/office/drawing/2014/main" id="{FF7B0788-9E11-42AD-B0B7-78EA853D6FE7}"/>
                  </a:ext>
                </a:extLst>
              </p:cNvPr>
              <p:cNvSpPr/>
              <p:nvPr/>
            </p:nvSpPr>
            <p:spPr>
              <a:xfrm>
                <a:off x="5682164" y="3324634"/>
                <a:ext cx="1393572" cy="2142971"/>
              </a:xfrm>
              <a:custGeom>
                <a:avLst/>
                <a:gdLst>
                  <a:gd name="connsiteX0" fmla="*/ 1155668 w 2395947"/>
                  <a:gd name="connsiteY0" fmla="*/ 3192771 h 3684377"/>
                  <a:gd name="connsiteX1" fmla="*/ 1401471 w 2395947"/>
                  <a:gd name="connsiteY1" fmla="*/ 3438574 h 3684377"/>
                  <a:gd name="connsiteX2" fmla="*/ 1155668 w 2395947"/>
                  <a:gd name="connsiteY2" fmla="*/ 3684377 h 3684377"/>
                  <a:gd name="connsiteX3" fmla="*/ 909865 w 2395947"/>
                  <a:gd name="connsiteY3" fmla="*/ 3438574 h 3684377"/>
                  <a:gd name="connsiteX4" fmla="*/ 1155668 w 2395947"/>
                  <a:gd name="connsiteY4" fmla="*/ 3192771 h 3684377"/>
                  <a:gd name="connsiteX5" fmla="*/ 1209063 w 2395947"/>
                  <a:gd name="connsiteY5" fmla="*/ 51 h 3684377"/>
                  <a:gd name="connsiteX6" fmla="*/ 2052885 w 2395947"/>
                  <a:gd name="connsiteY6" fmla="*/ 358780 h 3684377"/>
                  <a:gd name="connsiteX7" fmla="*/ 2052884 w 2395947"/>
                  <a:gd name="connsiteY7" fmla="*/ 358781 h 3684377"/>
                  <a:gd name="connsiteX8" fmla="*/ 2037166 w 2395947"/>
                  <a:gd name="connsiteY8" fmla="*/ 2052936 h 3684377"/>
                  <a:gd name="connsiteX9" fmla="*/ 1817316 w 2395947"/>
                  <a:gd name="connsiteY9" fmla="*/ 2268744 h 3684377"/>
                  <a:gd name="connsiteX10" fmla="*/ 1817316 w 2395947"/>
                  <a:gd name="connsiteY10" fmla="*/ 2283179 h 3684377"/>
                  <a:gd name="connsiteX11" fmla="*/ 1807819 w 2395947"/>
                  <a:gd name="connsiteY11" fmla="*/ 2288334 h 3684377"/>
                  <a:gd name="connsiteX12" fmla="*/ 1760070 w 2395947"/>
                  <a:gd name="connsiteY12" fmla="*/ 2324938 h 3684377"/>
                  <a:gd name="connsiteX13" fmla="*/ 1673943 w 2395947"/>
                  <a:gd name="connsiteY13" fmla="*/ 2409482 h 3684377"/>
                  <a:gd name="connsiteX14" fmla="*/ 1673943 w 2395947"/>
                  <a:gd name="connsiteY14" fmla="*/ 2400482 h 3684377"/>
                  <a:gd name="connsiteX15" fmla="*/ 1646226 w 2395947"/>
                  <a:gd name="connsiteY15" fmla="*/ 2427546 h 3684377"/>
                  <a:gd name="connsiteX16" fmla="*/ 1655540 w 2395947"/>
                  <a:gd name="connsiteY16" fmla="*/ 2427546 h 3684377"/>
                  <a:gd name="connsiteX17" fmla="*/ 1604375 w 2395947"/>
                  <a:gd name="connsiteY17" fmla="*/ 2477770 h 3684377"/>
                  <a:gd name="connsiteX18" fmla="*/ 1569740 w 2395947"/>
                  <a:gd name="connsiteY18" fmla="*/ 2520779 h 3684377"/>
                  <a:gd name="connsiteX19" fmla="*/ 1398426 w 2395947"/>
                  <a:gd name="connsiteY19" fmla="*/ 3058309 h 3684377"/>
                  <a:gd name="connsiteX20" fmla="*/ 1399151 w 2395947"/>
                  <a:gd name="connsiteY20" fmla="*/ 3072664 h 3684377"/>
                  <a:gd name="connsiteX21" fmla="*/ 937902 w 2395947"/>
                  <a:gd name="connsiteY21" fmla="*/ 3072664 h 3684377"/>
                  <a:gd name="connsiteX22" fmla="*/ 937177 w 2395947"/>
                  <a:gd name="connsiteY22" fmla="*/ 3058309 h 3684377"/>
                  <a:gd name="connsiteX23" fmla="*/ 1606319 w 2395947"/>
                  <a:gd name="connsiteY23" fmla="*/ 1869709 h 3684377"/>
                  <a:gd name="connsiteX24" fmla="*/ 1673942 w 2395947"/>
                  <a:gd name="connsiteY24" fmla="*/ 1835091 h 3684377"/>
                  <a:gd name="connsiteX25" fmla="*/ 1673942 w 2395947"/>
                  <a:gd name="connsiteY25" fmla="*/ 1831056 h 3684377"/>
                  <a:gd name="connsiteX26" fmla="*/ 1770053 w 2395947"/>
                  <a:gd name="connsiteY26" fmla="*/ 1751757 h 3684377"/>
                  <a:gd name="connsiteX27" fmla="*/ 2001957 w 2395947"/>
                  <a:gd name="connsiteY27" fmla="*/ 1191891 h 3684377"/>
                  <a:gd name="connsiteX28" fmla="*/ 1210188 w 2395947"/>
                  <a:gd name="connsiteY28" fmla="*/ 400123 h 3684377"/>
                  <a:gd name="connsiteX29" fmla="*/ 418419 w 2395947"/>
                  <a:gd name="connsiteY29" fmla="*/ 1191892 h 3684377"/>
                  <a:gd name="connsiteX30" fmla="*/ 418502 w 2395947"/>
                  <a:gd name="connsiteY30" fmla="*/ 1193549 h 3684377"/>
                  <a:gd name="connsiteX31" fmla="*/ 256 w 2395947"/>
                  <a:gd name="connsiteY31" fmla="*/ 1193548 h 3684377"/>
                  <a:gd name="connsiteX32" fmla="*/ 0 w 2395947"/>
                  <a:gd name="connsiteY32" fmla="*/ 1186885 h 3684377"/>
                  <a:gd name="connsiteX33" fmla="*/ 358730 w 2395947"/>
                  <a:gd name="connsiteY33" fmla="*/ 343062 h 3684377"/>
                  <a:gd name="connsiteX34" fmla="*/ 1209063 w 2395947"/>
                  <a:gd name="connsiteY34" fmla="*/ 51 h 3684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95947" h="3684377">
                    <a:moveTo>
                      <a:pt x="1155668" y="3192771"/>
                    </a:moveTo>
                    <a:cubicBezTo>
                      <a:pt x="1291421" y="3192771"/>
                      <a:pt x="1401471" y="3302821"/>
                      <a:pt x="1401471" y="3438574"/>
                    </a:cubicBezTo>
                    <a:cubicBezTo>
                      <a:pt x="1401471" y="3574327"/>
                      <a:pt x="1291421" y="3684377"/>
                      <a:pt x="1155668" y="3684377"/>
                    </a:cubicBezTo>
                    <a:cubicBezTo>
                      <a:pt x="1019915" y="3684377"/>
                      <a:pt x="909865" y="3574327"/>
                      <a:pt x="909865" y="3438574"/>
                    </a:cubicBezTo>
                    <a:cubicBezTo>
                      <a:pt x="909865" y="3302821"/>
                      <a:pt x="1019915" y="3192771"/>
                      <a:pt x="1155668" y="3192771"/>
                    </a:cubicBezTo>
                    <a:close/>
                    <a:moveTo>
                      <a:pt x="1209063" y="51"/>
                    </a:moveTo>
                    <a:cubicBezTo>
                      <a:pt x="1515644" y="2895"/>
                      <a:pt x="1821141" y="122696"/>
                      <a:pt x="2052885" y="358780"/>
                    </a:cubicBezTo>
                    <a:lnTo>
                      <a:pt x="2052884" y="358781"/>
                    </a:lnTo>
                    <a:cubicBezTo>
                      <a:pt x="2516371" y="830949"/>
                      <a:pt x="2509334" y="1589448"/>
                      <a:pt x="2037166" y="2052936"/>
                    </a:cubicBezTo>
                    <a:lnTo>
                      <a:pt x="1817316" y="2268744"/>
                    </a:lnTo>
                    <a:lnTo>
                      <a:pt x="1817316" y="2283179"/>
                    </a:lnTo>
                    <a:lnTo>
                      <a:pt x="1807819" y="2288334"/>
                    </a:lnTo>
                    <a:lnTo>
                      <a:pt x="1760070" y="2324938"/>
                    </a:lnTo>
                    <a:lnTo>
                      <a:pt x="1673943" y="2409482"/>
                    </a:lnTo>
                    <a:lnTo>
                      <a:pt x="1673943" y="2400482"/>
                    </a:lnTo>
                    <a:lnTo>
                      <a:pt x="1646226" y="2427546"/>
                    </a:lnTo>
                    <a:lnTo>
                      <a:pt x="1655540" y="2427546"/>
                    </a:lnTo>
                    <a:lnTo>
                      <a:pt x="1604375" y="2477770"/>
                    </a:lnTo>
                    <a:lnTo>
                      <a:pt x="1569740" y="2520779"/>
                    </a:lnTo>
                    <a:cubicBezTo>
                      <a:pt x="1461862" y="2672479"/>
                      <a:pt x="1398426" y="2857986"/>
                      <a:pt x="1398426" y="3058309"/>
                    </a:cubicBezTo>
                    <a:lnTo>
                      <a:pt x="1399151" y="3072664"/>
                    </a:lnTo>
                    <a:lnTo>
                      <a:pt x="937902" y="3072664"/>
                    </a:lnTo>
                    <a:lnTo>
                      <a:pt x="937177" y="3058309"/>
                    </a:lnTo>
                    <a:cubicBezTo>
                      <a:pt x="937177" y="2554592"/>
                      <a:pt x="1205153" y="2113463"/>
                      <a:pt x="1606319" y="1869709"/>
                    </a:cubicBezTo>
                    <a:lnTo>
                      <a:pt x="1673942" y="1835091"/>
                    </a:lnTo>
                    <a:lnTo>
                      <a:pt x="1673942" y="1831056"/>
                    </a:lnTo>
                    <a:lnTo>
                      <a:pt x="1770053" y="1751757"/>
                    </a:lnTo>
                    <a:cubicBezTo>
                      <a:pt x="1913335" y="1608475"/>
                      <a:pt x="2001957" y="1410533"/>
                      <a:pt x="2001957" y="1191891"/>
                    </a:cubicBezTo>
                    <a:cubicBezTo>
                      <a:pt x="2001957" y="754610"/>
                      <a:pt x="1647470" y="400123"/>
                      <a:pt x="1210188" y="400123"/>
                    </a:cubicBezTo>
                    <a:cubicBezTo>
                      <a:pt x="772906" y="400123"/>
                      <a:pt x="418419" y="754609"/>
                      <a:pt x="418419" y="1191892"/>
                    </a:cubicBezTo>
                    <a:lnTo>
                      <a:pt x="418502" y="1193549"/>
                    </a:lnTo>
                    <a:lnTo>
                      <a:pt x="256" y="1193548"/>
                    </a:lnTo>
                    <a:lnTo>
                      <a:pt x="0" y="1186885"/>
                    </a:lnTo>
                    <a:cubicBezTo>
                      <a:pt x="2844" y="880303"/>
                      <a:pt x="122645" y="574807"/>
                      <a:pt x="358730" y="343062"/>
                    </a:cubicBezTo>
                    <a:cubicBezTo>
                      <a:pt x="594814" y="111318"/>
                      <a:pt x="902481" y="-2794"/>
                      <a:pt x="1209063" y="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sp>
            <p:nvSpPr>
              <p:cNvPr id="27" name="Plus Sign 19">
                <a:extLst>
                  <a:ext uri="{FF2B5EF4-FFF2-40B4-BE49-F238E27FC236}">
                    <a16:creationId xmlns:a16="http://schemas.microsoft.com/office/drawing/2014/main" id="{58229661-E996-4768-BA57-8ED4F6130B75}"/>
                  </a:ext>
                </a:extLst>
              </p:cNvPr>
              <p:cNvSpPr/>
              <p:nvPr/>
            </p:nvSpPr>
            <p:spPr>
              <a:xfrm>
                <a:off x="2769426" y="967666"/>
                <a:ext cx="1941816" cy="1765628"/>
              </a:xfrm>
              <a:prstGeom prst="mathPlus">
                <a:avLst>
                  <a:gd name="adj1" fmla="val 1748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grpSp>
    </p:spTree>
    <p:extLst>
      <p:ext uri="{BB962C8B-B14F-4D97-AF65-F5344CB8AC3E}">
        <p14:creationId xmlns:p14="http://schemas.microsoft.com/office/powerpoint/2010/main" val="479303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5021B16F-9639-4AF4-B821-4A966DB8887E}"/>
              </a:ext>
            </a:extLst>
          </p:cNvPr>
          <p:cNvGrpSpPr/>
          <p:nvPr/>
        </p:nvGrpSpPr>
        <p:grpSpPr>
          <a:xfrm>
            <a:off x="322089" y="1058812"/>
            <a:ext cx="11633973" cy="5616223"/>
            <a:chOff x="313296" y="1052933"/>
            <a:chExt cx="11633973" cy="5616223"/>
          </a:xfrm>
        </p:grpSpPr>
        <p:sp>
          <p:nvSpPr>
            <p:cNvPr id="9" name="Freeform: Shape 8">
              <a:extLst>
                <a:ext uri="{FF2B5EF4-FFF2-40B4-BE49-F238E27FC236}">
                  <a16:creationId xmlns:a16="http://schemas.microsoft.com/office/drawing/2014/main" id="{CFA1A60B-B61D-499E-BF49-96AFA84AD981}"/>
                </a:ext>
              </a:extLst>
            </p:cNvPr>
            <p:cNvSpPr/>
            <p:nvPr/>
          </p:nvSpPr>
          <p:spPr>
            <a:xfrm>
              <a:off x="313296" y="1516099"/>
              <a:ext cx="11633973" cy="5153057"/>
            </a:xfrm>
            <a:custGeom>
              <a:avLst/>
              <a:gdLst>
                <a:gd name="connsiteX0" fmla="*/ 0 w 11633973"/>
                <a:gd name="connsiteY0" fmla="*/ 0 h 5153057"/>
                <a:gd name="connsiteX1" fmla="*/ 11633973 w 11633973"/>
                <a:gd name="connsiteY1" fmla="*/ 0 h 5153057"/>
                <a:gd name="connsiteX2" fmla="*/ 11633973 w 11633973"/>
                <a:gd name="connsiteY2" fmla="*/ 5153057 h 5153057"/>
                <a:gd name="connsiteX3" fmla="*/ 286771 w 11633973"/>
                <a:gd name="connsiteY3" fmla="*/ 5153057 h 5153057"/>
                <a:gd name="connsiteX4" fmla="*/ 308407 w 11633973"/>
                <a:gd name="connsiteY4" fmla="*/ 5045889 h 5153057"/>
                <a:gd name="connsiteX5" fmla="*/ 28146 w 11633973"/>
                <a:gd name="connsiteY5" fmla="*/ 4702020 h 5153057"/>
                <a:gd name="connsiteX6" fmla="*/ 0 w 11633973"/>
                <a:gd name="connsiteY6" fmla="*/ 4699183 h 5153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33973" h="5153057">
                  <a:moveTo>
                    <a:pt x="0" y="0"/>
                  </a:moveTo>
                  <a:lnTo>
                    <a:pt x="11633973" y="0"/>
                  </a:lnTo>
                  <a:lnTo>
                    <a:pt x="11633973" y="5153057"/>
                  </a:lnTo>
                  <a:lnTo>
                    <a:pt x="286771" y="5153057"/>
                  </a:lnTo>
                  <a:lnTo>
                    <a:pt x="308407" y="5045889"/>
                  </a:lnTo>
                  <a:cubicBezTo>
                    <a:pt x="308407" y="4876269"/>
                    <a:pt x="188091" y="4734750"/>
                    <a:pt x="28146" y="4702020"/>
                  </a:cubicBezTo>
                  <a:lnTo>
                    <a:pt x="0" y="4699183"/>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Rectangle 7">
              <a:extLst>
                <a:ext uri="{FF2B5EF4-FFF2-40B4-BE49-F238E27FC236}">
                  <a16:creationId xmlns:a16="http://schemas.microsoft.com/office/drawing/2014/main" id="{08196E1F-720F-4D87-A916-6CA232C2BA66}"/>
                </a:ext>
              </a:extLst>
            </p:cNvPr>
            <p:cNvSpPr/>
            <p:nvPr/>
          </p:nvSpPr>
          <p:spPr>
            <a:xfrm>
              <a:off x="1272956" y="1052933"/>
              <a:ext cx="10674311" cy="542113"/>
            </a:xfrm>
            <a:prstGeom prst="rect">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8000" tIns="106680" rIns="106681" bIns="106680" numCol="1" spcCol="1270" anchor="ctr" anchorCtr="0">
              <a:noAutofit/>
            </a:bodyPr>
            <a:lstStyle/>
            <a:p>
              <a:pPr marL="1430338" lvl="0" indent="-1430338" algn="l" defTabSz="1244600">
                <a:lnSpc>
                  <a:spcPct val="90000"/>
                </a:lnSpc>
                <a:spcBef>
                  <a:spcPct val="0"/>
                </a:spcBef>
                <a:spcAft>
                  <a:spcPct val="35000"/>
                </a:spcAft>
                <a:buNone/>
              </a:pPr>
              <a:r>
                <a:rPr lang="en-US" sz="2800" kern="1200" dirty="0">
                  <a:latin typeface="Roboto Cn"/>
                </a:rPr>
                <a:t>Step 1 : 	</a:t>
              </a:r>
              <a:r>
                <a:rPr lang="en-US" sz="2800" b="1" kern="1200" dirty="0">
                  <a:latin typeface="Roboto Cn"/>
                </a:rPr>
                <a:t>What went well? What went less well? Why?</a:t>
              </a:r>
            </a:p>
          </p:txBody>
        </p:sp>
      </p:grpSp>
      <p:sp>
        <p:nvSpPr>
          <p:cNvPr id="33" name="TextBox 32">
            <a:extLst>
              <a:ext uri="{FF2B5EF4-FFF2-40B4-BE49-F238E27FC236}">
                <a16:creationId xmlns:a16="http://schemas.microsoft.com/office/drawing/2014/main" id="{4A5A681D-F030-4BAA-9F82-231105C5C9F6}"/>
              </a:ext>
            </a:extLst>
          </p:cNvPr>
          <p:cNvSpPr txBox="1"/>
          <p:nvPr/>
        </p:nvSpPr>
        <p:spPr>
          <a:xfrm>
            <a:off x="3697083" y="4728081"/>
            <a:ext cx="3333999" cy="338554"/>
          </a:xfrm>
          <a:prstGeom prst="rect">
            <a:avLst/>
          </a:prstGeom>
          <a:noFill/>
        </p:spPr>
        <p:txBody>
          <a:bodyPr wrap="square" rtlCol="0">
            <a:spAutoFit/>
          </a:bodyPr>
          <a:lstStyle/>
          <a:p>
            <a:endParaRPr lang="en-GB" sz="1600" dirty="0">
              <a:latin typeface="Roboto" pitchFamily="2" charset="0"/>
              <a:ea typeface="Roboto" pitchFamily="2" charset="0"/>
            </a:endParaRPr>
          </a:p>
        </p:txBody>
      </p:sp>
      <p:sp>
        <p:nvSpPr>
          <p:cNvPr id="34" name="TextBox 33">
            <a:extLst>
              <a:ext uri="{FF2B5EF4-FFF2-40B4-BE49-F238E27FC236}">
                <a16:creationId xmlns:a16="http://schemas.microsoft.com/office/drawing/2014/main" id="{ED321B6C-831D-4D35-9500-3E27C3D4BA1D}"/>
              </a:ext>
            </a:extLst>
          </p:cNvPr>
          <p:cNvSpPr txBox="1"/>
          <p:nvPr/>
        </p:nvSpPr>
        <p:spPr>
          <a:xfrm>
            <a:off x="7296498" y="5035857"/>
            <a:ext cx="3333999" cy="338554"/>
          </a:xfrm>
          <a:prstGeom prst="rect">
            <a:avLst/>
          </a:prstGeom>
          <a:noFill/>
        </p:spPr>
        <p:txBody>
          <a:bodyPr wrap="square" rtlCol="0">
            <a:spAutoFit/>
          </a:bodyPr>
          <a:lstStyle/>
          <a:p>
            <a:endParaRPr lang="en-GB" sz="1600" dirty="0">
              <a:latin typeface="Roboto" pitchFamily="2" charset="0"/>
              <a:ea typeface="Roboto" pitchFamily="2" charset="0"/>
            </a:endParaRPr>
          </a:p>
        </p:txBody>
      </p:sp>
      <p:sp>
        <p:nvSpPr>
          <p:cNvPr id="35" name="TextBox 34">
            <a:extLst>
              <a:ext uri="{FF2B5EF4-FFF2-40B4-BE49-F238E27FC236}">
                <a16:creationId xmlns:a16="http://schemas.microsoft.com/office/drawing/2014/main" id="{626CCFE5-294D-4BFB-873F-DF9150607C62}"/>
              </a:ext>
            </a:extLst>
          </p:cNvPr>
          <p:cNvSpPr txBox="1"/>
          <p:nvPr/>
        </p:nvSpPr>
        <p:spPr>
          <a:xfrm>
            <a:off x="897784" y="5428943"/>
            <a:ext cx="2521233" cy="338554"/>
          </a:xfrm>
          <a:prstGeom prst="rect">
            <a:avLst/>
          </a:prstGeom>
          <a:noFill/>
        </p:spPr>
        <p:txBody>
          <a:bodyPr wrap="square" rtlCol="0">
            <a:spAutoFit/>
          </a:bodyPr>
          <a:lstStyle/>
          <a:p>
            <a:pPr rtl="0"/>
            <a:endParaRPr lang="en-GB" sz="1600" dirty="0">
              <a:latin typeface="Roboto" pitchFamily="2" charset="0"/>
              <a:ea typeface="Roboto" pitchFamily="2" charset="0"/>
            </a:endParaRPr>
          </a:p>
        </p:txBody>
      </p:sp>
      <p:sp>
        <p:nvSpPr>
          <p:cNvPr id="3" name="Rectangle 2"/>
          <p:cNvSpPr/>
          <p:nvPr/>
        </p:nvSpPr>
        <p:spPr>
          <a:xfrm>
            <a:off x="810729" y="2113454"/>
            <a:ext cx="10406192" cy="4401205"/>
          </a:xfrm>
          <a:prstGeom prst="rect">
            <a:avLst/>
          </a:prstGeom>
        </p:spPr>
        <p:txBody>
          <a:bodyPr wrap="square">
            <a:spAutoFit/>
          </a:bodyPr>
          <a:lstStyle/>
          <a:p>
            <a:r>
              <a:rPr lang="en-US" sz="2800" dirty="0"/>
              <a:t>An important definition</a:t>
            </a:r>
            <a:br>
              <a:rPr lang="en-US" sz="2800" dirty="0"/>
            </a:br>
            <a:endParaRPr lang="en-US" sz="2800" dirty="0"/>
          </a:p>
          <a:p>
            <a:r>
              <a:rPr lang="en-US" sz="2800" b="1" dirty="0"/>
              <a:t>Best practice: </a:t>
            </a:r>
            <a:endParaRPr lang="en-US" sz="2800" dirty="0"/>
          </a:p>
          <a:p>
            <a:r>
              <a:rPr lang="en-US" sz="2800" dirty="0"/>
              <a:t>Something that was set up during the response and that improved performance or that had a positive impact</a:t>
            </a:r>
            <a:br>
              <a:rPr lang="en-US" sz="2800" dirty="0"/>
            </a:br>
            <a:endParaRPr lang="en-US" sz="2800" dirty="0"/>
          </a:p>
          <a:p>
            <a:r>
              <a:rPr lang="en-US" sz="2800" b="1" dirty="0"/>
              <a:t>Examples:</a:t>
            </a:r>
          </a:p>
          <a:p>
            <a:pPr marL="342900" indent="-342900">
              <a:buFont typeface="Arial"/>
              <a:buChar char="•"/>
            </a:pPr>
            <a:r>
              <a:rPr lang="en-US" sz="2800" dirty="0"/>
              <a:t>Development of new POSs for diagnosis</a:t>
            </a:r>
          </a:p>
          <a:p>
            <a:pPr marL="342900" indent="-342900">
              <a:buFont typeface="Arial"/>
              <a:buChar char="•"/>
            </a:pPr>
            <a:r>
              <a:rPr lang="en-US" sz="2800" dirty="0"/>
              <a:t>Organization of cross-border meetings during the response to facilitate better coordination</a:t>
            </a:r>
            <a:endParaRPr lang="en-US" sz="2800" dirty="0">
              <a:solidFill>
                <a:srgbClr val="FF0000"/>
              </a:solidFill>
            </a:endParaRPr>
          </a:p>
        </p:txBody>
      </p:sp>
      <p:grpSp>
        <p:nvGrpSpPr>
          <p:cNvPr id="11" name="Group 10">
            <a:extLst>
              <a:ext uri="{FF2B5EF4-FFF2-40B4-BE49-F238E27FC236}">
                <a16:creationId xmlns:a16="http://schemas.microsoft.com/office/drawing/2014/main" id="{DF58397B-ADEF-474A-9628-F02E5D1E0C42}"/>
              </a:ext>
            </a:extLst>
          </p:cNvPr>
          <p:cNvGrpSpPr/>
          <p:nvPr/>
        </p:nvGrpSpPr>
        <p:grpSpPr>
          <a:xfrm>
            <a:off x="48774" y="749745"/>
            <a:ext cx="1249581" cy="1250897"/>
            <a:chOff x="256131" y="4176675"/>
            <a:chExt cx="1488832" cy="1490400"/>
          </a:xfrm>
        </p:grpSpPr>
        <p:sp>
          <p:nvSpPr>
            <p:cNvPr id="13" name="Rectangle: Rounded Corners 11">
              <a:extLst>
                <a:ext uri="{FF2B5EF4-FFF2-40B4-BE49-F238E27FC236}">
                  <a16:creationId xmlns:a16="http://schemas.microsoft.com/office/drawing/2014/main" id="{29E1AE8E-2C39-4D06-84DF-72ACB50C7E08}"/>
                </a:ext>
              </a:extLst>
            </p:cNvPr>
            <p:cNvSpPr/>
            <p:nvPr/>
          </p:nvSpPr>
          <p:spPr>
            <a:xfrm>
              <a:off x="256131" y="4176675"/>
              <a:ext cx="1488832" cy="14904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r>
                <a:rPr lang="en-US" sz="1600" b="1" dirty="0">
                  <a:latin typeface="Arial Black" panose="020B0A04020102020204" pitchFamily="34" charset="0"/>
                </a:rPr>
                <a:t>STEP 1</a:t>
              </a:r>
            </a:p>
          </p:txBody>
        </p:sp>
        <p:sp>
          <p:nvSpPr>
            <p:cNvPr id="14" name="Rectangle: Rounded Corners 12">
              <a:extLst>
                <a:ext uri="{FF2B5EF4-FFF2-40B4-BE49-F238E27FC236}">
                  <a16:creationId xmlns:a16="http://schemas.microsoft.com/office/drawing/2014/main" id="{C372F514-1456-4B11-BDDB-C29F86951C60}"/>
                </a:ext>
              </a:extLst>
            </p:cNvPr>
            <p:cNvSpPr/>
            <p:nvPr/>
          </p:nvSpPr>
          <p:spPr>
            <a:xfrm>
              <a:off x="377868" y="4259045"/>
              <a:ext cx="1245359" cy="1035134"/>
            </a:xfrm>
            <a:prstGeom prst="round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nvGrpSpPr>
            <p:cNvPr id="15" name="Group 13">
              <a:extLst>
                <a:ext uri="{FF2B5EF4-FFF2-40B4-BE49-F238E27FC236}">
                  <a16:creationId xmlns:a16="http://schemas.microsoft.com/office/drawing/2014/main" id="{35DC5CAC-F9DB-44F4-B4BE-B2F62BEAF5EF}"/>
                </a:ext>
              </a:extLst>
            </p:cNvPr>
            <p:cNvGrpSpPr/>
            <p:nvPr/>
          </p:nvGrpSpPr>
          <p:grpSpPr>
            <a:xfrm>
              <a:off x="430988" y="4259045"/>
              <a:ext cx="1182803" cy="1035135"/>
              <a:chOff x="49330" y="-591802"/>
              <a:chExt cx="9051593" cy="7921544"/>
            </a:xfrm>
            <a:solidFill>
              <a:schemeClr val="accent2"/>
            </a:solidFill>
          </p:grpSpPr>
          <p:pic>
            <p:nvPicPr>
              <p:cNvPr id="16" name="Graphic 14" descr="Single gear">
                <a:extLst>
                  <a:ext uri="{FF2B5EF4-FFF2-40B4-BE49-F238E27FC236}">
                    <a16:creationId xmlns:a16="http://schemas.microsoft.com/office/drawing/2014/main" id="{1A72979F-F6FE-47C2-BD66-7A525ACC9A4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320760" y="-591802"/>
                <a:ext cx="4839148" cy="4839148"/>
              </a:xfrm>
              <a:custGeom>
                <a:avLst/>
                <a:gdLst>
                  <a:gd name="connsiteX0" fmla="*/ 2419575 w 4839148"/>
                  <a:gd name="connsiteY0" fmla="*/ 1265347 h 4839148"/>
                  <a:gd name="connsiteX1" fmla="*/ 1265347 w 4839148"/>
                  <a:gd name="connsiteY1" fmla="*/ 2419575 h 4839148"/>
                  <a:gd name="connsiteX2" fmla="*/ 2419575 w 4839148"/>
                  <a:gd name="connsiteY2" fmla="*/ 3573803 h 4839148"/>
                  <a:gd name="connsiteX3" fmla="*/ 3573803 w 4839148"/>
                  <a:gd name="connsiteY3" fmla="*/ 2419575 h 4839148"/>
                  <a:gd name="connsiteX4" fmla="*/ 2419575 w 4839148"/>
                  <a:gd name="connsiteY4" fmla="*/ 1265347 h 4839148"/>
                  <a:gd name="connsiteX5" fmla="*/ 0 w 4839148"/>
                  <a:gd name="connsiteY5" fmla="*/ 0 h 4839148"/>
                  <a:gd name="connsiteX6" fmla="*/ 4839148 w 4839148"/>
                  <a:gd name="connsiteY6" fmla="*/ 0 h 4839148"/>
                  <a:gd name="connsiteX7" fmla="*/ 4839148 w 4839148"/>
                  <a:gd name="connsiteY7" fmla="*/ 4839148 h 4839148"/>
                  <a:gd name="connsiteX8" fmla="*/ 0 w 4839148"/>
                  <a:gd name="connsiteY8" fmla="*/ 4839148 h 483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148" h="4839148">
                    <a:moveTo>
                      <a:pt x="2419575" y="1265347"/>
                    </a:moveTo>
                    <a:cubicBezTo>
                      <a:pt x="1782112" y="1265347"/>
                      <a:pt x="1265347" y="1782112"/>
                      <a:pt x="1265347" y="2419575"/>
                    </a:cubicBezTo>
                    <a:cubicBezTo>
                      <a:pt x="1265347" y="3057038"/>
                      <a:pt x="1782112" y="3573803"/>
                      <a:pt x="2419575" y="3573803"/>
                    </a:cubicBezTo>
                    <a:cubicBezTo>
                      <a:pt x="3057038" y="3573803"/>
                      <a:pt x="3573803" y="3057038"/>
                      <a:pt x="3573803" y="2419575"/>
                    </a:cubicBezTo>
                    <a:cubicBezTo>
                      <a:pt x="3573803" y="1782112"/>
                      <a:pt x="3057038" y="1265347"/>
                      <a:pt x="2419575" y="1265347"/>
                    </a:cubicBezTo>
                    <a:close/>
                    <a:moveTo>
                      <a:pt x="0" y="0"/>
                    </a:moveTo>
                    <a:lnTo>
                      <a:pt x="4839148" y="0"/>
                    </a:lnTo>
                    <a:lnTo>
                      <a:pt x="4839148" y="4839148"/>
                    </a:lnTo>
                    <a:lnTo>
                      <a:pt x="0" y="4839148"/>
                    </a:lnTo>
                    <a:close/>
                  </a:path>
                </a:pathLst>
              </a:custGeom>
            </p:spPr>
          </p:pic>
          <p:pic>
            <p:nvPicPr>
              <p:cNvPr id="17" name="Graphic 15" descr="Single gear">
                <a:extLst>
                  <a:ext uri="{FF2B5EF4-FFF2-40B4-BE49-F238E27FC236}">
                    <a16:creationId xmlns:a16="http://schemas.microsoft.com/office/drawing/2014/main" id="{11D3F716-4D8F-40A7-A7F6-E444EF617C9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20173410">
                <a:off x="49330" y="2490594"/>
                <a:ext cx="4839148" cy="4839148"/>
              </a:xfrm>
              <a:custGeom>
                <a:avLst/>
                <a:gdLst>
                  <a:gd name="connsiteX0" fmla="*/ 2419575 w 4839148"/>
                  <a:gd name="connsiteY0" fmla="*/ 1265347 h 4839148"/>
                  <a:gd name="connsiteX1" fmla="*/ 1265347 w 4839148"/>
                  <a:gd name="connsiteY1" fmla="*/ 2419575 h 4839148"/>
                  <a:gd name="connsiteX2" fmla="*/ 2419575 w 4839148"/>
                  <a:gd name="connsiteY2" fmla="*/ 3573803 h 4839148"/>
                  <a:gd name="connsiteX3" fmla="*/ 3573803 w 4839148"/>
                  <a:gd name="connsiteY3" fmla="*/ 2419575 h 4839148"/>
                  <a:gd name="connsiteX4" fmla="*/ 2419575 w 4839148"/>
                  <a:gd name="connsiteY4" fmla="*/ 1265347 h 4839148"/>
                  <a:gd name="connsiteX5" fmla="*/ 0 w 4839148"/>
                  <a:gd name="connsiteY5" fmla="*/ 0 h 4839148"/>
                  <a:gd name="connsiteX6" fmla="*/ 4839148 w 4839148"/>
                  <a:gd name="connsiteY6" fmla="*/ 0 h 4839148"/>
                  <a:gd name="connsiteX7" fmla="*/ 4839148 w 4839148"/>
                  <a:gd name="connsiteY7" fmla="*/ 4839148 h 4839148"/>
                  <a:gd name="connsiteX8" fmla="*/ 0 w 4839148"/>
                  <a:gd name="connsiteY8" fmla="*/ 4839148 h 483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148" h="4839148">
                    <a:moveTo>
                      <a:pt x="2419575" y="1265347"/>
                    </a:moveTo>
                    <a:cubicBezTo>
                      <a:pt x="1782112" y="1265347"/>
                      <a:pt x="1265347" y="1782112"/>
                      <a:pt x="1265347" y="2419575"/>
                    </a:cubicBezTo>
                    <a:cubicBezTo>
                      <a:pt x="1265347" y="3057038"/>
                      <a:pt x="1782112" y="3573803"/>
                      <a:pt x="2419575" y="3573803"/>
                    </a:cubicBezTo>
                    <a:cubicBezTo>
                      <a:pt x="3057038" y="3573803"/>
                      <a:pt x="3573803" y="3057038"/>
                      <a:pt x="3573803" y="2419575"/>
                    </a:cubicBezTo>
                    <a:cubicBezTo>
                      <a:pt x="3573803" y="1782112"/>
                      <a:pt x="3057038" y="1265347"/>
                      <a:pt x="2419575" y="1265347"/>
                    </a:cubicBezTo>
                    <a:close/>
                    <a:moveTo>
                      <a:pt x="0" y="0"/>
                    </a:moveTo>
                    <a:lnTo>
                      <a:pt x="4839148" y="0"/>
                    </a:lnTo>
                    <a:lnTo>
                      <a:pt x="4839148" y="4839148"/>
                    </a:lnTo>
                    <a:lnTo>
                      <a:pt x="0" y="4839148"/>
                    </a:lnTo>
                    <a:close/>
                  </a:path>
                </a:pathLst>
              </a:custGeom>
            </p:spPr>
          </p:pic>
          <p:sp>
            <p:nvSpPr>
              <p:cNvPr id="18" name="Minus Sign 16">
                <a:extLst>
                  <a:ext uri="{FF2B5EF4-FFF2-40B4-BE49-F238E27FC236}">
                    <a16:creationId xmlns:a16="http://schemas.microsoft.com/office/drawing/2014/main" id="{A00A420B-67FB-4437-8712-45C28A80B258}"/>
                  </a:ext>
                </a:extLst>
              </p:cNvPr>
              <p:cNvSpPr/>
              <p:nvPr/>
            </p:nvSpPr>
            <p:spPr>
              <a:xfrm>
                <a:off x="1497996" y="3897599"/>
                <a:ext cx="1941816" cy="2025137"/>
              </a:xfrm>
              <a:prstGeom prst="mathMinus">
                <a:avLst>
                  <a:gd name="adj1" fmla="val 1725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pic>
            <p:nvPicPr>
              <p:cNvPr id="19" name="Graphic 17" descr="Single gear">
                <a:extLst>
                  <a:ext uri="{FF2B5EF4-FFF2-40B4-BE49-F238E27FC236}">
                    <a16:creationId xmlns:a16="http://schemas.microsoft.com/office/drawing/2014/main" id="{97795931-4B57-44D8-A9B9-EF6420DCB21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1323157">
                <a:off x="3573363" y="1616730"/>
                <a:ext cx="5527560" cy="5527560"/>
              </a:xfrm>
              <a:custGeom>
                <a:avLst/>
                <a:gdLst>
                  <a:gd name="connsiteX0" fmla="*/ 2419575 w 4839148"/>
                  <a:gd name="connsiteY0" fmla="*/ 1265347 h 4839148"/>
                  <a:gd name="connsiteX1" fmla="*/ 1265347 w 4839148"/>
                  <a:gd name="connsiteY1" fmla="*/ 2419575 h 4839148"/>
                  <a:gd name="connsiteX2" fmla="*/ 2419575 w 4839148"/>
                  <a:gd name="connsiteY2" fmla="*/ 3573803 h 4839148"/>
                  <a:gd name="connsiteX3" fmla="*/ 3573803 w 4839148"/>
                  <a:gd name="connsiteY3" fmla="*/ 2419575 h 4839148"/>
                  <a:gd name="connsiteX4" fmla="*/ 2419575 w 4839148"/>
                  <a:gd name="connsiteY4" fmla="*/ 1265347 h 4839148"/>
                  <a:gd name="connsiteX5" fmla="*/ 0 w 4839148"/>
                  <a:gd name="connsiteY5" fmla="*/ 0 h 4839148"/>
                  <a:gd name="connsiteX6" fmla="*/ 4839148 w 4839148"/>
                  <a:gd name="connsiteY6" fmla="*/ 0 h 4839148"/>
                  <a:gd name="connsiteX7" fmla="*/ 4839148 w 4839148"/>
                  <a:gd name="connsiteY7" fmla="*/ 4839148 h 4839148"/>
                  <a:gd name="connsiteX8" fmla="*/ 0 w 4839148"/>
                  <a:gd name="connsiteY8" fmla="*/ 4839148 h 483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148" h="4839148">
                    <a:moveTo>
                      <a:pt x="2419575" y="1265347"/>
                    </a:moveTo>
                    <a:cubicBezTo>
                      <a:pt x="1782112" y="1265347"/>
                      <a:pt x="1265347" y="1782112"/>
                      <a:pt x="1265347" y="2419575"/>
                    </a:cubicBezTo>
                    <a:cubicBezTo>
                      <a:pt x="1265347" y="3057038"/>
                      <a:pt x="1782112" y="3573803"/>
                      <a:pt x="2419575" y="3573803"/>
                    </a:cubicBezTo>
                    <a:cubicBezTo>
                      <a:pt x="3057038" y="3573803"/>
                      <a:pt x="3573803" y="3057038"/>
                      <a:pt x="3573803" y="2419575"/>
                    </a:cubicBezTo>
                    <a:cubicBezTo>
                      <a:pt x="3573803" y="1782112"/>
                      <a:pt x="3057038" y="1265347"/>
                      <a:pt x="2419575" y="1265347"/>
                    </a:cubicBezTo>
                    <a:close/>
                    <a:moveTo>
                      <a:pt x="0" y="0"/>
                    </a:moveTo>
                    <a:lnTo>
                      <a:pt x="4839148" y="0"/>
                    </a:lnTo>
                    <a:lnTo>
                      <a:pt x="4839148" y="4839148"/>
                    </a:lnTo>
                    <a:lnTo>
                      <a:pt x="0" y="4839148"/>
                    </a:lnTo>
                    <a:close/>
                  </a:path>
                </a:pathLst>
              </a:custGeom>
            </p:spPr>
          </p:pic>
          <p:sp>
            <p:nvSpPr>
              <p:cNvPr id="20" name="Freeform: Shape 18">
                <a:extLst>
                  <a:ext uri="{FF2B5EF4-FFF2-40B4-BE49-F238E27FC236}">
                    <a16:creationId xmlns:a16="http://schemas.microsoft.com/office/drawing/2014/main" id="{E4A6CF32-DDB4-4CB1-874F-A883A31B4D24}"/>
                  </a:ext>
                </a:extLst>
              </p:cNvPr>
              <p:cNvSpPr/>
              <p:nvPr/>
            </p:nvSpPr>
            <p:spPr>
              <a:xfrm>
                <a:off x="5682164" y="3324634"/>
                <a:ext cx="1393572" cy="2142971"/>
              </a:xfrm>
              <a:custGeom>
                <a:avLst/>
                <a:gdLst>
                  <a:gd name="connsiteX0" fmla="*/ 1155668 w 2395947"/>
                  <a:gd name="connsiteY0" fmla="*/ 3192771 h 3684377"/>
                  <a:gd name="connsiteX1" fmla="*/ 1401471 w 2395947"/>
                  <a:gd name="connsiteY1" fmla="*/ 3438574 h 3684377"/>
                  <a:gd name="connsiteX2" fmla="*/ 1155668 w 2395947"/>
                  <a:gd name="connsiteY2" fmla="*/ 3684377 h 3684377"/>
                  <a:gd name="connsiteX3" fmla="*/ 909865 w 2395947"/>
                  <a:gd name="connsiteY3" fmla="*/ 3438574 h 3684377"/>
                  <a:gd name="connsiteX4" fmla="*/ 1155668 w 2395947"/>
                  <a:gd name="connsiteY4" fmla="*/ 3192771 h 3684377"/>
                  <a:gd name="connsiteX5" fmla="*/ 1209063 w 2395947"/>
                  <a:gd name="connsiteY5" fmla="*/ 51 h 3684377"/>
                  <a:gd name="connsiteX6" fmla="*/ 2052885 w 2395947"/>
                  <a:gd name="connsiteY6" fmla="*/ 358780 h 3684377"/>
                  <a:gd name="connsiteX7" fmla="*/ 2052884 w 2395947"/>
                  <a:gd name="connsiteY7" fmla="*/ 358781 h 3684377"/>
                  <a:gd name="connsiteX8" fmla="*/ 2037166 w 2395947"/>
                  <a:gd name="connsiteY8" fmla="*/ 2052936 h 3684377"/>
                  <a:gd name="connsiteX9" fmla="*/ 1817316 w 2395947"/>
                  <a:gd name="connsiteY9" fmla="*/ 2268744 h 3684377"/>
                  <a:gd name="connsiteX10" fmla="*/ 1817316 w 2395947"/>
                  <a:gd name="connsiteY10" fmla="*/ 2283179 h 3684377"/>
                  <a:gd name="connsiteX11" fmla="*/ 1807819 w 2395947"/>
                  <a:gd name="connsiteY11" fmla="*/ 2288334 h 3684377"/>
                  <a:gd name="connsiteX12" fmla="*/ 1760070 w 2395947"/>
                  <a:gd name="connsiteY12" fmla="*/ 2324938 h 3684377"/>
                  <a:gd name="connsiteX13" fmla="*/ 1673943 w 2395947"/>
                  <a:gd name="connsiteY13" fmla="*/ 2409482 h 3684377"/>
                  <a:gd name="connsiteX14" fmla="*/ 1673943 w 2395947"/>
                  <a:gd name="connsiteY14" fmla="*/ 2400482 h 3684377"/>
                  <a:gd name="connsiteX15" fmla="*/ 1646226 w 2395947"/>
                  <a:gd name="connsiteY15" fmla="*/ 2427546 h 3684377"/>
                  <a:gd name="connsiteX16" fmla="*/ 1655540 w 2395947"/>
                  <a:gd name="connsiteY16" fmla="*/ 2427546 h 3684377"/>
                  <a:gd name="connsiteX17" fmla="*/ 1604375 w 2395947"/>
                  <a:gd name="connsiteY17" fmla="*/ 2477770 h 3684377"/>
                  <a:gd name="connsiteX18" fmla="*/ 1569740 w 2395947"/>
                  <a:gd name="connsiteY18" fmla="*/ 2520779 h 3684377"/>
                  <a:gd name="connsiteX19" fmla="*/ 1398426 w 2395947"/>
                  <a:gd name="connsiteY19" fmla="*/ 3058309 h 3684377"/>
                  <a:gd name="connsiteX20" fmla="*/ 1399151 w 2395947"/>
                  <a:gd name="connsiteY20" fmla="*/ 3072664 h 3684377"/>
                  <a:gd name="connsiteX21" fmla="*/ 937902 w 2395947"/>
                  <a:gd name="connsiteY21" fmla="*/ 3072664 h 3684377"/>
                  <a:gd name="connsiteX22" fmla="*/ 937177 w 2395947"/>
                  <a:gd name="connsiteY22" fmla="*/ 3058309 h 3684377"/>
                  <a:gd name="connsiteX23" fmla="*/ 1606319 w 2395947"/>
                  <a:gd name="connsiteY23" fmla="*/ 1869709 h 3684377"/>
                  <a:gd name="connsiteX24" fmla="*/ 1673942 w 2395947"/>
                  <a:gd name="connsiteY24" fmla="*/ 1835091 h 3684377"/>
                  <a:gd name="connsiteX25" fmla="*/ 1673942 w 2395947"/>
                  <a:gd name="connsiteY25" fmla="*/ 1831056 h 3684377"/>
                  <a:gd name="connsiteX26" fmla="*/ 1770053 w 2395947"/>
                  <a:gd name="connsiteY26" fmla="*/ 1751757 h 3684377"/>
                  <a:gd name="connsiteX27" fmla="*/ 2001957 w 2395947"/>
                  <a:gd name="connsiteY27" fmla="*/ 1191891 h 3684377"/>
                  <a:gd name="connsiteX28" fmla="*/ 1210188 w 2395947"/>
                  <a:gd name="connsiteY28" fmla="*/ 400123 h 3684377"/>
                  <a:gd name="connsiteX29" fmla="*/ 418419 w 2395947"/>
                  <a:gd name="connsiteY29" fmla="*/ 1191892 h 3684377"/>
                  <a:gd name="connsiteX30" fmla="*/ 418502 w 2395947"/>
                  <a:gd name="connsiteY30" fmla="*/ 1193549 h 3684377"/>
                  <a:gd name="connsiteX31" fmla="*/ 256 w 2395947"/>
                  <a:gd name="connsiteY31" fmla="*/ 1193548 h 3684377"/>
                  <a:gd name="connsiteX32" fmla="*/ 0 w 2395947"/>
                  <a:gd name="connsiteY32" fmla="*/ 1186885 h 3684377"/>
                  <a:gd name="connsiteX33" fmla="*/ 358730 w 2395947"/>
                  <a:gd name="connsiteY33" fmla="*/ 343062 h 3684377"/>
                  <a:gd name="connsiteX34" fmla="*/ 1209063 w 2395947"/>
                  <a:gd name="connsiteY34" fmla="*/ 51 h 3684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95947" h="3684377">
                    <a:moveTo>
                      <a:pt x="1155668" y="3192771"/>
                    </a:moveTo>
                    <a:cubicBezTo>
                      <a:pt x="1291421" y="3192771"/>
                      <a:pt x="1401471" y="3302821"/>
                      <a:pt x="1401471" y="3438574"/>
                    </a:cubicBezTo>
                    <a:cubicBezTo>
                      <a:pt x="1401471" y="3574327"/>
                      <a:pt x="1291421" y="3684377"/>
                      <a:pt x="1155668" y="3684377"/>
                    </a:cubicBezTo>
                    <a:cubicBezTo>
                      <a:pt x="1019915" y="3684377"/>
                      <a:pt x="909865" y="3574327"/>
                      <a:pt x="909865" y="3438574"/>
                    </a:cubicBezTo>
                    <a:cubicBezTo>
                      <a:pt x="909865" y="3302821"/>
                      <a:pt x="1019915" y="3192771"/>
                      <a:pt x="1155668" y="3192771"/>
                    </a:cubicBezTo>
                    <a:close/>
                    <a:moveTo>
                      <a:pt x="1209063" y="51"/>
                    </a:moveTo>
                    <a:cubicBezTo>
                      <a:pt x="1515644" y="2895"/>
                      <a:pt x="1821141" y="122696"/>
                      <a:pt x="2052885" y="358780"/>
                    </a:cubicBezTo>
                    <a:lnTo>
                      <a:pt x="2052884" y="358781"/>
                    </a:lnTo>
                    <a:cubicBezTo>
                      <a:pt x="2516371" y="830949"/>
                      <a:pt x="2509334" y="1589448"/>
                      <a:pt x="2037166" y="2052936"/>
                    </a:cubicBezTo>
                    <a:lnTo>
                      <a:pt x="1817316" y="2268744"/>
                    </a:lnTo>
                    <a:lnTo>
                      <a:pt x="1817316" y="2283179"/>
                    </a:lnTo>
                    <a:lnTo>
                      <a:pt x="1807819" y="2288334"/>
                    </a:lnTo>
                    <a:lnTo>
                      <a:pt x="1760070" y="2324938"/>
                    </a:lnTo>
                    <a:lnTo>
                      <a:pt x="1673943" y="2409482"/>
                    </a:lnTo>
                    <a:lnTo>
                      <a:pt x="1673943" y="2400482"/>
                    </a:lnTo>
                    <a:lnTo>
                      <a:pt x="1646226" y="2427546"/>
                    </a:lnTo>
                    <a:lnTo>
                      <a:pt x="1655540" y="2427546"/>
                    </a:lnTo>
                    <a:lnTo>
                      <a:pt x="1604375" y="2477770"/>
                    </a:lnTo>
                    <a:lnTo>
                      <a:pt x="1569740" y="2520779"/>
                    </a:lnTo>
                    <a:cubicBezTo>
                      <a:pt x="1461862" y="2672479"/>
                      <a:pt x="1398426" y="2857986"/>
                      <a:pt x="1398426" y="3058309"/>
                    </a:cubicBezTo>
                    <a:lnTo>
                      <a:pt x="1399151" y="3072664"/>
                    </a:lnTo>
                    <a:lnTo>
                      <a:pt x="937902" y="3072664"/>
                    </a:lnTo>
                    <a:lnTo>
                      <a:pt x="937177" y="3058309"/>
                    </a:lnTo>
                    <a:cubicBezTo>
                      <a:pt x="937177" y="2554592"/>
                      <a:pt x="1205153" y="2113463"/>
                      <a:pt x="1606319" y="1869709"/>
                    </a:cubicBezTo>
                    <a:lnTo>
                      <a:pt x="1673942" y="1835091"/>
                    </a:lnTo>
                    <a:lnTo>
                      <a:pt x="1673942" y="1831056"/>
                    </a:lnTo>
                    <a:lnTo>
                      <a:pt x="1770053" y="1751757"/>
                    </a:lnTo>
                    <a:cubicBezTo>
                      <a:pt x="1913335" y="1608475"/>
                      <a:pt x="2001957" y="1410533"/>
                      <a:pt x="2001957" y="1191891"/>
                    </a:cubicBezTo>
                    <a:cubicBezTo>
                      <a:pt x="2001957" y="754610"/>
                      <a:pt x="1647470" y="400123"/>
                      <a:pt x="1210188" y="400123"/>
                    </a:cubicBezTo>
                    <a:cubicBezTo>
                      <a:pt x="772906" y="400123"/>
                      <a:pt x="418419" y="754609"/>
                      <a:pt x="418419" y="1191892"/>
                    </a:cubicBezTo>
                    <a:lnTo>
                      <a:pt x="418502" y="1193549"/>
                    </a:lnTo>
                    <a:lnTo>
                      <a:pt x="256" y="1193548"/>
                    </a:lnTo>
                    <a:lnTo>
                      <a:pt x="0" y="1186885"/>
                    </a:lnTo>
                    <a:cubicBezTo>
                      <a:pt x="2844" y="880303"/>
                      <a:pt x="122645" y="574807"/>
                      <a:pt x="358730" y="343062"/>
                    </a:cubicBezTo>
                    <a:cubicBezTo>
                      <a:pt x="594814" y="111318"/>
                      <a:pt x="902481" y="-2794"/>
                      <a:pt x="1209063" y="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sp>
            <p:nvSpPr>
              <p:cNvPr id="21" name="Plus Sign 19">
                <a:extLst>
                  <a:ext uri="{FF2B5EF4-FFF2-40B4-BE49-F238E27FC236}">
                    <a16:creationId xmlns:a16="http://schemas.microsoft.com/office/drawing/2014/main" id="{4D4FEA01-1005-4989-930B-A5D7E4F05B58}"/>
                  </a:ext>
                </a:extLst>
              </p:cNvPr>
              <p:cNvSpPr/>
              <p:nvPr/>
            </p:nvSpPr>
            <p:spPr>
              <a:xfrm>
                <a:off x="2769426" y="967666"/>
                <a:ext cx="1941816" cy="1765628"/>
              </a:xfrm>
              <a:prstGeom prst="mathPlus">
                <a:avLst>
                  <a:gd name="adj1" fmla="val 1748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grpSp>
    </p:spTree>
    <p:extLst>
      <p:ext uri="{BB962C8B-B14F-4D97-AF65-F5344CB8AC3E}">
        <p14:creationId xmlns:p14="http://schemas.microsoft.com/office/powerpoint/2010/main" val="406280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nodePh="1">
                                  <p:stCondLst>
                                    <p:cond delay="0"/>
                                  </p:stCondLst>
                                  <p:endCondLst>
                                    <p:cond evt="begin" delay="0">
                                      <p:tn val="5"/>
                                    </p:cond>
                                  </p:end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nodePh="1">
                                  <p:stCondLst>
                                    <p:cond delay="0"/>
                                  </p:stCondLst>
                                  <p:endCondLst>
                                    <p:cond evt="begin" delay="0">
                                      <p:tn val="10"/>
                                    </p:cond>
                                  </p:endCondLst>
                                  <p:childTnLst>
                                    <p:set>
                                      <p:cBhvr>
                                        <p:cTn id="11" dur="1" fill="hold">
                                          <p:stCondLst>
                                            <p:cond delay="0"/>
                                          </p:stCondLst>
                                        </p:cTn>
                                        <p:tgtEl>
                                          <p:spTgt spid="33"/>
                                        </p:tgtEl>
                                        <p:attrNameLst>
                                          <p:attrName>style.visibility</p:attrName>
                                        </p:attrNameLst>
                                      </p:cBhvr>
                                      <p:to>
                                        <p:strVal val="visible"/>
                                      </p:to>
                                    </p:set>
                                    <p:animEffect transition="in" filter="fade">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nodePh="1">
                                  <p:stCondLst>
                                    <p:cond delay="0"/>
                                  </p:stCondLst>
                                  <p:endCondLst>
                                    <p:cond evt="begin" delay="0">
                                      <p:tn val="15"/>
                                    </p:cond>
                                  </p:end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5021B16F-9639-4AF4-B821-4A966DB8887E}"/>
              </a:ext>
            </a:extLst>
          </p:cNvPr>
          <p:cNvGrpSpPr/>
          <p:nvPr/>
        </p:nvGrpSpPr>
        <p:grpSpPr>
          <a:xfrm>
            <a:off x="322089" y="1058812"/>
            <a:ext cx="11633973" cy="5616223"/>
            <a:chOff x="313296" y="1052933"/>
            <a:chExt cx="11633973" cy="5616223"/>
          </a:xfrm>
        </p:grpSpPr>
        <p:sp>
          <p:nvSpPr>
            <p:cNvPr id="9" name="Freeform: Shape 8">
              <a:extLst>
                <a:ext uri="{FF2B5EF4-FFF2-40B4-BE49-F238E27FC236}">
                  <a16:creationId xmlns:a16="http://schemas.microsoft.com/office/drawing/2014/main" id="{CFA1A60B-B61D-499E-BF49-96AFA84AD981}"/>
                </a:ext>
              </a:extLst>
            </p:cNvPr>
            <p:cNvSpPr/>
            <p:nvPr/>
          </p:nvSpPr>
          <p:spPr>
            <a:xfrm>
              <a:off x="313296" y="1516099"/>
              <a:ext cx="11633973" cy="5153057"/>
            </a:xfrm>
            <a:custGeom>
              <a:avLst/>
              <a:gdLst>
                <a:gd name="connsiteX0" fmla="*/ 0 w 11633973"/>
                <a:gd name="connsiteY0" fmla="*/ 0 h 5153057"/>
                <a:gd name="connsiteX1" fmla="*/ 11633973 w 11633973"/>
                <a:gd name="connsiteY1" fmla="*/ 0 h 5153057"/>
                <a:gd name="connsiteX2" fmla="*/ 11633973 w 11633973"/>
                <a:gd name="connsiteY2" fmla="*/ 5153057 h 5153057"/>
                <a:gd name="connsiteX3" fmla="*/ 286771 w 11633973"/>
                <a:gd name="connsiteY3" fmla="*/ 5153057 h 5153057"/>
                <a:gd name="connsiteX4" fmla="*/ 308407 w 11633973"/>
                <a:gd name="connsiteY4" fmla="*/ 5045889 h 5153057"/>
                <a:gd name="connsiteX5" fmla="*/ 28146 w 11633973"/>
                <a:gd name="connsiteY5" fmla="*/ 4702020 h 5153057"/>
                <a:gd name="connsiteX6" fmla="*/ 0 w 11633973"/>
                <a:gd name="connsiteY6" fmla="*/ 4699183 h 5153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33973" h="5153057">
                  <a:moveTo>
                    <a:pt x="0" y="0"/>
                  </a:moveTo>
                  <a:lnTo>
                    <a:pt x="11633973" y="0"/>
                  </a:lnTo>
                  <a:lnTo>
                    <a:pt x="11633973" y="5153057"/>
                  </a:lnTo>
                  <a:lnTo>
                    <a:pt x="286771" y="5153057"/>
                  </a:lnTo>
                  <a:lnTo>
                    <a:pt x="308407" y="5045889"/>
                  </a:lnTo>
                  <a:cubicBezTo>
                    <a:pt x="308407" y="4876269"/>
                    <a:pt x="188091" y="4734750"/>
                    <a:pt x="28146" y="4702020"/>
                  </a:cubicBezTo>
                  <a:lnTo>
                    <a:pt x="0" y="4699183"/>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Rectangle 7">
              <a:extLst>
                <a:ext uri="{FF2B5EF4-FFF2-40B4-BE49-F238E27FC236}">
                  <a16:creationId xmlns:a16="http://schemas.microsoft.com/office/drawing/2014/main" id="{08196E1F-720F-4D87-A916-6CA232C2BA66}"/>
                </a:ext>
              </a:extLst>
            </p:cNvPr>
            <p:cNvSpPr/>
            <p:nvPr/>
          </p:nvSpPr>
          <p:spPr>
            <a:xfrm>
              <a:off x="1272956" y="1052933"/>
              <a:ext cx="10674311" cy="542113"/>
            </a:xfrm>
            <a:prstGeom prst="rect">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8000" tIns="106680" rIns="106681" bIns="106680" numCol="1" spcCol="1270" anchor="ctr" anchorCtr="0">
              <a:noAutofit/>
            </a:bodyPr>
            <a:lstStyle/>
            <a:p>
              <a:pPr marL="1430338" lvl="0" indent="-1430338" algn="l" defTabSz="1244600">
                <a:lnSpc>
                  <a:spcPct val="90000"/>
                </a:lnSpc>
                <a:spcBef>
                  <a:spcPct val="0"/>
                </a:spcBef>
                <a:spcAft>
                  <a:spcPct val="35000"/>
                </a:spcAft>
                <a:buNone/>
              </a:pPr>
              <a:r>
                <a:rPr lang="en-US" sz="2800" kern="1200" dirty="0">
                  <a:latin typeface="Roboto Cn"/>
                </a:rPr>
                <a:t>Step 1 : 	</a:t>
              </a:r>
              <a:r>
                <a:rPr lang="en-US" sz="2800" b="1" kern="1200" dirty="0">
                  <a:latin typeface="Roboto Cn"/>
                </a:rPr>
                <a:t>What went well? What went less well? Why?</a:t>
              </a:r>
            </a:p>
          </p:txBody>
        </p:sp>
      </p:grpSp>
      <p:sp>
        <p:nvSpPr>
          <p:cNvPr id="3" name="Rectangle 2">
            <a:extLst>
              <a:ext uri="{FF2B5EF4-FFF2-40B4-BE49-F238E27FC236}">
                <a16:creationId xmlns:a16="http://schemas.microsoft.com/office/drawing/2014/main" id="{8A695808-6642-425D-AFAF-59E12A880AF3}"/>
              </a:ext>
            </a:extLst>
          </p:cNvPr>
          <p:cNvSpPr/>
          <p:nvPr/>
        </p:nvSpPr>
        <p:spPr>
          <a:xfrm>
            <a:off x="5428233" y="2076017"/>
            <a:ext cx="5065263" cy="4616648"/>
          </a:xfrm>
          <a:prstGeom prst="rect">
            <a:avLst/>
          </a:prstGeom>
        </p:spPr>
        <p:txBody>
          <a:bodyPr wrap="square">
            <a:spAutoFit/>
          </a:bodyPr>
          <a:lstStyle/>
          <a:p>
            <a:r>
              <a:rPr lang="en-GB" sz="2400" dirty="0">
                <a:latin typeface="Roboto"/>
              </a:rPr>
              <a:t>Remember the objective is:</a:t>
            </a:r>
          </a:p>
          <a:p>
            <a:endParaRPr lang="en-GB" sz="2400" dirty="0">
              <a:latin typeface="Roboto"/>
            </a:endParaRPr>
          </a:p>
          <a:p>
            <a:pPr algn="ctr"/>
            <a:r>
              <a:rPr lang="en-GB" sz="2400" dirty="0">
                <a:latin typeface="Roboto"/>
              </a:rPr>
              <a:t>To identify the best practices and the key challenges</a:t>
            </a:r>
          </a:p>
          <a:p>
            <a:pPr marL="285750" indent="-285750" algn="ctr">
              <a:buFontTx/>
              <a:buChar char="-"/>
            </a:pPr>
            <a:endParaRPr lang="en-GB" sz="1600" dirty="0">
              <a:latin typeface="Roboto"/>
            </a:endParaRPr>
          </a:p>
          <a:p>
            <a:pPr algn="ctr"/>
            <a:r>
              <a:rPr lang="en-GB" sz="2400" dirty="0">
                <a:latin typeface="Roboto"/>
              </a:rPr>
              <a:t> but also</a:t>
            </a:r>
          </a:p>
          <a:p>
            <a:pPr algn="ctr"/>
            <a:endParaRPr lang="en-GB" sz="1600" dirty="0">
              <a:latin typeface="Roboto"/>
            </a:endParaRPr>
          </a:p>
          <a:p>
            <a:pPr algn="ctr"/>
            <a:r>
              <a:rPr lang="en-GB" sz="2400" dirty="0">
                <a:latin typeface="Roboto"/>
              </a:rPr>
              <a:t>To identify and institutionalize</a:t>
            </a:r>
          </a:p>
          <a:p>
            <a:pPr algn="ctr"/>
            <a:r>
              <a:rPr lang="en-GB" sz="2800" b="1" dirty="0">
                <a:latin typeface="Roboto"/>
              </a:rPr>
              <a:t>new capacities</a:t>
            </a:r>
          </a:p>
          <a:p>
            <a:pPr algn="ctr"/>
            <a:r>
              <a:rPr lang="en-GB" sz="2400" dirty="0">
                <a:latin typeface="Roboto"/>
              </a:rPr>
              <a:t>developed during the response</a:t>
            </a:r>
          </a:p>
          <a:p>
            <a:pPr algn="ctr"/>
            <a:endParaRPr lang="en-GB" sz="2400" dirty="0">
              <a:latin typeface="Roboto"/>
            </a:endParaRPr>
          </a:p>
          <a:p>
            <a:pPr algn="ctr"/>
            <a:r>
              <a:rPr lang="en-GB" sz="2000" i="1" dirty="0">
                <a:latin typeface="Roboto"/>
              </a:rPr>
              <a:t>e.g. new SOP, new equipment purchased, new skills learned,…</a:t>
            </a:r>
            <a:endParaRPr lang="en-US" sz="2000" i="1" dirty="0">
              <a:latin typeface="Roboto"/>
            </a:endParaRPr>
          </a:p>
        </p:txBody>
      </p:sp>
      <p:grpSp>
        <p:nvGrpSpPr>
          <p:cNvPr id="11" name="Group 10">
            <a:extLst>
              <a:ext uri="{FF2B5EF4-FFF2-40B4-BE49-F238E27FC236}">
                <a16:creationId xmlns:a16="http://schemas.microsoft.com/office/drawing/2014/main" id="{EE39CCA1-BD80-4A13-8BE2-00FEEFF5F284}"/>
              </a:ext>
            </a:extLst>
          </p:cNvPr>
          <p:cNvGrpSpPr/>
          <p:nvPr/>
        </p:nvGrpSpPr>
        <p:grpSpPr>
          <a:xfrm>
            <a:off x="1437911" y="2064091"/>
            <a:ext cx="3839084" cy="4335994"/>
            <a:chOff x="1437911" y="2064091"/>
            <a:chExt cx="3839084" cy="4335994"/>
          </a:xfrm>
        </p:grpSpPr>
        <p:pic>
          <p:nvPicPr>
            <p:cNvPr id="4" name="Picture 3">
              <a:extLst>
                <a:ext uri="{FF2B5EF4-FFF2-40B4-BE49-F238E27FC236}">
                  <a16:creationId xmlns:a16="http://schemas.microsoft.com/office/drawing/2014/main" id="{8D241E40-1600-4CE2-BB68-4E0BD3678ECD}"/>
                </a:ext>
              </a:extLst>
            </p:cNvPr>
            <p:cNvPicPr>
              <a:picLocks noChangeAspect="1"/>
            </p:cNvPicPr>
            <p:nvPr/>
          </p:nvPicPr>
          <p:blipFill rotWithShape="1">
            <a:blip r:embed="rId3"/>
            <a:srcRect l="16613" r="16983"/>
            <a:stretch/>
          </p:blipFill>
          <p:spPr>
            <a:xfrm>
              <a:off x="1437911" y="2064091"/>
              <a:ext cx="3839084" cy="4335994"/>
            </a:xfrm>
            <a:prstGeom prst="rect">
              <a:avLst/>
            </a:prstGeom>
          </p:spPr>
        </p:pic>
        <p:sp>
          <p:nvSpPr>
            <p:cNvPr id="5" name="TextBox 4">
              <a:extLst>
                <a:ext uri="{FF2B5EF4-FFF2-40B4-BE49-F238E27FC236}">
                  <a16:creationId xmlns:a16="http://schemas.microsoft.com/office/drawing/2014/main" id="{EE6B4897-47AE-4B71-88BA-164CB43C6A02}"/>
                </a:ext>
              </a:extLst>
            </p:cNvPr>
            <p:cNvSpPr txBox="1"/>
            <p:nvPr/>
          </p:nvSpPr>
          <p:spPr>
            <a:xfrm rot="20770255">
              <a:off x="3075429" y="2990091"/>
              <a:ext cx="1019103" cy="523220"/>
            </a:xfrm>
            <a:prstGeom prst="rect">
              <a:avLst/>
            </a:prstGeom>
            <a:noFill/>
          </p:spPr>
          <p:txBody>
            <a:bodyPr wrap="square" rtlCol="0">
              <a:spAutoFit/>
            </a:bodyPr>
            <a:lstStyle/>
            <a:p>
              <a:r>
                <a:rPr lang="en-US" sz="2800" b="1" dirty="0">
                  <a:solidFill>
                    <a:schemeClr val="bg1"/>
                  </a:solidFill>
                  <a:latin typeface="Arial Narrow" panose="020B0606020202030204" pitchFamily="34" charset="0"/>
                </a:rPr>
                <a:t>NEW</a:t>
              </a:r>
            </a:p>
          </p:txBody>
        </p:sp>
      </p:grpSp>
      <p:grpSp>
        <p:nvGrpSpPr>
          <p:cNvPr id="13" name="Group 10">
            <a:extLst>
              <a:ext uri="{FF2B5EF4-FFF2-40B4-BE49-F238E27FC236}">
                <a16:creationId xmlns:a16="http://schemas.microsoft.com/office/drawing/2014/main" id="{137595A1-7AF4-46E4-AA58-8B2B068C2CBC}"/>
              </a:ext>
            </a:extLst>
          </p:cNvPr>
          <p:cNvGrpSpPr/>
          <p:nvPr/>
        </p:nvGrpSpPr>
        <p:grpSpPr>
          <a:xfrm>
            <a:off x="48774" y="749745"/>
            <a:ext cx="1249581" cy="1250897"/>
            <a:chOff x="256131" y="4176675"/>
            <a:chExt cx="1488832" cy="1490400"/>
          </a:xfrm>
        </p:grpSpPr>
        <p:sp>
          <p:nvSpPr>
            <p:cNvPr id="14" name="Rectangle: Rounded Corners 11">
              <a:extLst>
                <a:ext uri="{FF2B5EF4-FFF2-40B4-BE49-F238E27FC236}">
                  <a16:creationId xmlns:a16="http://schemas.microsoft.com/office/drawing/2014/main" id="{6FD1D790-F0C4-438C-B776-13688853DD33}"/>
                </a:ext>
              </a:extLst>
            </p:cNvPr>
            <p:cNvSpPr/>
            <p:nvPr/>
          </p:nvSpPr>
          <p:spPr>
            <a:xfrm>
              <a:off x="256131" y="4176675"/>
              <a:ext cx="1488832" cy="14904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r>
                <a:rPr lang="en-US" sz="1600" b="1" dirty="0">
                  <a:latin typeface="Arial Black" panose="020B0A04020102020204" pitchFamily="34" charset="0"/>
                </a:rPr>
                <a:t>STEP 1</a:t>
              </a:r>
            </a:p>
          </p:txBody>
        </p:sp>
        <p:sp>
          <p:nvSpPr>
            <p:cNvPr id="15" name="Rectangle: Rounded Corners 12">
              <a:extLst>
                <a:ext uri="{FF2B5EF4-FFF2-40B4-BE49-F238E27FC236}">
                  <a16:creationId xmlns:a16="http://schemas.microsoft.com/office/drawing/2014/main" id="{E3B48F9B-1733-4F89-A376-C2C4D88FA57F}"/>
                </a:ext>
              </a:extLst>
            </p:cNvPr>
            <p:cNvSpPr/>
            <p:nvPr/>
          </p:nvSpPr>
          <p:spPr>
            <a:xfrm>
              <a:off x="377868" y="4259045"/>
              <a:ext cx="1245359" cy="1035134"/>
            </a:xfrm>
            <a:prstGeom prst="round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nvGrpSpPr>
            <p:cNvPr id="16" name="Group 13">
              <a:extLst>
                <a:ext uri="{FF2B5EF4-FFF2-40B4-BE49-F238E27FC236}">
                  <a16:creationId xmlns:a16="http://schemas.microsoft.com/office/drawing/2014/main" id="{C351B9D2-738E-47F7-BA2F-229AAB68523F}"/>
                </a:ext>
              </a:extLst>
            </p:cNvPr>
            <p:cNvGrpSpPr/>
            <p:nvPr/>
          </p:nvGrpSpPr>
          <p:grpSpPr>
            <a:xfrm>
              <a:off x="430988" y="4259045"/>
              <a:ext cx="1182803" cy="1035135"/>
              <a:chOff x="49330" y="-591802"/>
              <a:chExt cx="9051593" cy="7921544"/>
            </a:xfrm>
            <a:solidFill>
              <a:schemeClr val="accent2"/>
            </a:solidFill>
          </p:grpSpPr>
          <p:pic>
            <p:nvPicPr>
              <p:cNvPr id="17" name="Graphic 14" descr="Single gear">
                <a:extLst>
                  <a:ext uri="{FF2B5EF4-FFF2-40B4-BE49-F238E27FC236}">
                    <a16:creationId xmlns:a16="http://schemas.microsoft.com/office/drawing/2014/main" id="{D56AD1C8-9217-44C3-9C49-0C12168182F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320760" y="-591802"/>
                <a:ext cx="4839148" cy="4839148"/>
              </a:xfrm>
              <a:custGeom>
                <a:avLst/>
                <a:gdLst>
                  <a:gd name="connsiteX0" fmla="*/ 2419575 w 4839148"/>
                  <a:gd name="connsiteY0" fmla="*/ 1265347 h 4839148"/>
                  <a:gd name="connsiteX1" fmla="*/ 1265347 w 4839148"/>
                  <a:gd name="connsiteY1" fmla="*/ 2419575 h 4839148"/>
                  <a:gd name="connsiteX2" fmla="*/ 2419575 w 4839148"/>
                  <a:gd name="connsiteY2" fmla="*/ 3573803 h 4839148"/>
                  <a:gd name="connsiteX3" fmla="*/ 3573803 w 4839148"/>
                  <a:gd name="connsiteY3" fmla="*/ 2419575 h 4839148"/>
                  <a:gd name="connsiteX4" fmla="*/ 2419575 w 4839148"/>
                  <a:gd name="connsiteY4" fmla="*/ 1265347 h 4839148"/>
                  <a:gd name="connsiteX5" fmla="*/ 0 w 4839148"/>
                  <a:gd name="connsiteY5" fmla="*/ 0 h 4839148"/>
                  <a:gd name="connsiteX6" fmla="*/ 4839148 w 4839148"/>
                  <a:gd name="connsiteY6" fmla="*/ 0 h 4839148"/>
                  <a:gd name="connsiteX7" fmla="*/ 4839148 w 4839148"/>
                  <a:gd name="connsiteY7" fmla="*/ 4839148 h 4839148"/>
                  <a:gd name="connsiteX8" fmla="*/ 0 w 4839148"/>
                  <a:gd name="connsiteY8" fmla="*/ 4839148 h 483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148" h="4839148">
                    <a:moveTo>
                      <a:pt x="2419575" y="1265347"/>
                    </a:moveTo>
                    <a:cubicBezTo>
                      <a:pt x="1782112" y="1265347"/>
                      <a:pt x="1265347" y="1782112"/>
                      <a:pt x="1265347" y="2419575"/>
                    </a:cubicBezTo>
                    <a:cubicBezTo>
                      <a:pt x="1265347" y="3057038"/>
                      <a:pt x="1782112" y="3573803"/>
                      <a:pt x="2419575" y="3573803"/>
                    </a:cubicBezTo>
                    <a:cubicBezTo>
                      <a:pt x="3057038" y="3573803"/>
                      <a:pt x="3573803" y="3057038"/>
                      <a:pt x="3573803" y="2419575"/>
                    </a:cubicBezTo>
                    <a:cubicBezTo>
                      <a:pt x="3573803" y="1782112"/>
                      <a:pt x="3057038" y="1265347"/>
                      <a:pt x="2419575" y="1265347"/>
                    </a:cubicBezTo>
                    <a:close/>
                    <a:moveTo>
                      <a:pt x="0" y="0"/>
                    </a:moveTo>
                    <a:lnTo>
                      <a:pt x="4839148" y="0"/>
                    </a:lnTo>
                    <a:lnTo>
                      <a:pt x="4839148" y="4839148"/>
                    </a:lnTo>
                    <a:lnTo>
                      <a:pt x="0" y="4839148"/>
                    </a:lnTo>
                    <a:close/>
                  </a:path>
                </a:pathLst>
              </a:custGeom>
            </p:spPr>
          </p:pic>
          <p:pic>
            <p:nvPicPr>
              <p:cNvPr id="18" name="Graphic 15" descr="Single gear">
                <a:extLst>
                  <a:ext uri="{FF2B5EF4-FFF2-40B4-BE49-F238E27FC236}">
                    <a16:creationId xmlns:a16="http://schemas.microsoft.com/office/drawing/2014/main" id="{EE6205B5-6EFA-4CCD-9579-A758D683567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0173410">
                <a:off x="49330" y="2490594"/>
                <a:ext cx="4839148" cy="4839148"/>
              </a:xfrm>
              <a:custGeom>
                <a:avLst/>
                <a:gdLst>
                  <a:gd name="connsiteX0" fmla="*/ 2419575 w 4839148"/>
                  <a:gd name="connsiteY0" fmla="*/ 1265347 h 4839148"/>
                  <a:gd name="connsiteX1" fmla="*/ 1265347 w 4839148"/>
                  <a:gd name="connsiteY1" fmla="*/ 2419575 h 4839148"/>
                  <a:gd name="connsiteX2" fmla="*/ 2419575 w 4839148"/>
                  <a:gd name="connsiteY2" fmla="*/ 3573803 h 4839148"/>
                  <a:gd name="connsiteX3" fmla="*/ 3573803 w 4839148"/>
                  <a:gd name="connsiteY3" fmla="*/ 2419575 h 4839148"/>
                  <a:gd name="connsiteX4" fmla="*/ 2419575 w 4839148"/>
                  <a:gd name="connsiteY4" fmla="*/ 1265347 h 4839148"/>
                  <a:gd name="connsiteX5" fmla="*/ 0 w 4839148"/>
                  <a:gd name="connsiteY5" fmla="*/ 0 h 4839148"/>
                  <a:gd name="connsiteX6" fmla="*/ 4839148 w 4839148"/>
                  <a:gd name="connsiteY6" fmla="*/ 0 h 4839148"/>
                  <a:gd name="connsiteX7" fmla="*/ 4839148 w 4839148"/>
                  <a:gd name="connsiteY7" fmla="*/ 4839148 h 4839148"/>
                  <a:gd name="connsiteX8" fmla="*/ 0 w 4839148"/>
                  <a:gd name="connsiteY8" fmla="*/ 4839148 h 483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148" h="4839148">
                    <a:moveTo>
                      <a:pt x="2419575" y="1265347"/>
                    </a:moveTo>
                    <a:cubicBezTo>
                      <a:pt x="1782112" y="1265347"/>
                      <a:pt x="1265347" y="1782112"/>
                      <a:pt x="1265347" y="2419575"/>
                    </a:cubicBezTo>
                    <a:cubicBezTo>
                      <a:pt x="1265347" y="3057038"/>
                      <a:pt x="1782112" y="3573803"/>
                      <a:pt x="2419575" y="3573803"/>
                    </a:cubicBezTo>
                    <a:cubicBezTo>
                      <a:pt x="3057038" y="3573803"/>
                      <a:pt x="3573803" y="3057038"/>
                      <a:pt x="3573803" y="2419575"/>
                    </a:cubicBezTo>
                    <a:cubicBezTo>
                      <a:pt x="3573803" y="1782112"/>
                      <a:pt x="3057038" y="1265347"/>
                      <a:pt x="2419575" y="1265347"/>
                    </a:cubicBezTo>
                    <a:close/>
                    <a:moveTo>
                      <a:pt x="0" y="0"/>
                    </a:moveTo>
                    <a:lnTo>
                      <a:pt x="4839148" y="0"/>
                    </a:lnTo>
                    <a:lnTo>
                      <a:pt x="4839148" y="4839148"/>
                    </a:lnTo>
                    <a:lnTo>
                      <a:pt x="0" y="4839148"/>
                    </a:lnTo>
                    <a:close/>
                  </a:path>
                </a:pathLst>
              </a:custGeom>
            </p:spPr>
          </p:pic>
          <p:sp>
            <p:nvSpPr>
              <p:cNvPr id="19" name="Minus Sign 16">
                <a:extLst>
                  <a:ext uri="{FF2B5EF4-FFF2-40B4-BE49-F238E27FC236}">
                    <a16:creationId xmlns:a16="http://schemas.microsoft.com/office/drawing/2014/main" id="{54FAF43E-7E72-402A-B85A-1D2E8B4CD6CF}"/>
                  </a:ext>
                </a:extLst>
              </p:cNvPr>
              <p:cNvSpPr/>
              <p:nvPr/>
            </p:nvSpPr>
            <p:spPr>
              <a:xfrm>
                <a:off x="1497996" y="3897599"/>
                <a:ext cx="1941816" cy="2025137"/>
              </a:xfrm>
              <a:prstGeom prst="mathMinus">
                <a:avLst>
                  <a:gd name="adj1" fmla="val 1725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pic>
            <p:nvPicPr>
              <p:cNvPr id="20" name="Graphic 17" descr="Single gear">
                <a:extLst>
                  <a:ext uri="{FF2B5EF4-FFF2-40B4-BE49-F238E27FC236}">
                    <a16:creationId xmlns:a16="http://schemas.microsoft.com/office/drawing/2014/main" id="{E16C8E63-50C4-4F9C-AD18-B1D902F0284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323157">
                <a:off x="3573363" y="1616730"/>
                <a:ext cx="5527560" cy="5527560"/>
              </a:xfrm>
              <a:custGeom>
                <a:avLst/>
                <a:gdLst>
                  <a:gd name="connsiteX0" fmla="*/ 2419575 w 4839148"/>
                  <a:gd name="connsiteY0" fmla="*/ 1265347 h 4839148"/>
                  <a:gd name="connsiteX1" fmla="*/ 1265347 w 4839148"/>
                  <a:gd name="connsiteY1" fmla="*/ 2419575 h 4839148"/>
                  <a:gd name="connsiteX2" fmla="*/ 2419575 w 4839148"/>
                  <a:gd name="connsiteY2" fmla="*/ 3573803 h 4839148"/>
                  <a:gd name="connsiteX3" fmla="*/ 3573803 w 4839148"/>
                  <a:gd name="connsiteY3" fmla="*/ 2419575 h 4839148"/>
                  <a:gd name="connsiteX4" fmla="*/ 2419575 w 4839148"/>
                  <a:gd name="connsiteY4" fmla="*/ 1265347 h 4839148"/>
                  <a:gd name="connsiteX5" fmla="*/ 0 w 4839148"/>
                  <a:gd name="connsiteY5" fmla="*/ 0 h 4839148"/>
                  <a:gd name="connsiteX6" fmla="*/ 4839148 w 4839148"/>
                  <a:gd name="connsiteY6" fmla="*/ 0 h 4839148"/>
                  <a:gd name="connsiteX7" fmla="*/ 4839148 w 4839148"/>
                  <a:gd name="connsiteY7" fmla="*/ 4839148 h 4839148"/>
                  <a:gd name="connsiteX8" fmla="*/ 0 w 4839148"/>
                  <a:gd name="connsiteY8" fmla="*/ 4839148 h 483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148" h="4839148">
                    <a:moveTo>
                      <a:pt x="2419575" y="1265347"/>
                    </a:moveTo>
                    <a:cubicBezTo>
                      <a:pt x="1782112" y="1265347"/>
                      <a:pt x="1265347" y="1782112"/>
                      <a:pt x="1265347" y="2419575"/>
                    </a:cubicBezTo>
                    <a:cubicBezTo>
                      <a:pt x="1265347" y="3057038"/>
                      <a:pt x="1782112" y="3573803"/>
                      <a:pt x="2419575" y="3573803"/>
                    </a:cubicBezTo>
                    <a:cubicBezTo>
                      <a:pt x="3057038" y="3573803"/>
                      <a:pt x="3573803" y="3057038"/>
                      <a:pt x="3573803" y="2419575"/>
                    </a:cubicBezTo>
                    <a:cubicBezTo>
                      <a:pt x="3573803" y="1782112"/>
                      <a:pt x="3057038" y="1265347"/>
                      <a:pt x="2419575" y="1265347"/>
                    </a:cubicBezTo>
                    <a:close/>
                    <a:moveTo>
                      <a:pt x="0" y="0"/>
                    </a:moveTo>
                    <a:lnTo>
                      <a:pt x="4839148" y="0"/>
                    </a:lnTo>
                    <a:lnTo>
                      <a:pt x="4839148" y="4839148"/>
                    </a:lnTo>
                    <a:lnTo>
                      <a:pt x="0" y="4839148"/>
                    </a:lnTo>
                    <a:close/>
                  </a:path>
                </a:pathLst>
              </a:custGeom>
            </p:spPr>
          </p:pic>
          <p:sp>
            <p:nvSpPr>
              <p:cNvPr id="21" name="Freeform: Shape 18">
                <a:extLst>
                  <a:ext uri="{FF2B5EF4-FFF2-40B4-BE49-F238E27FC236}">
                    <a16:creationId xmlns:a16="http://schemas.microsoft.com/office/drawing/2014/main" id="{CB0EAD44-0A58-43A6-BD16-C10377881BB7}"/>
                  </a:ext>
                </a:extLst>
              </p:cNvPr>
              <p:cNvSpPr/>
              <p:nvPr/>
            </p:nvSpPr>
            <p:spPr>
              <a:xfrm>
                <a:off x="5682164" y="3324634"/>
                <a:ext cx="1393572" cy="2142971"/>
              </a:xfrm>
              <a:custGeom>
                <a:avLst/>
                <a:gdLst>
                  <a:gd name="connsiteX0" fmla="*/ 1155668 w 2395947"/>
                  <a:gd name="connsiteY0" fmla="*/ 3192771 h 3684377"/>
                  <a:gd name="connsiteX1" fmla="*/ 1401471 w 2395947"/>
                  <a:gd name="connsiteY1" fmla="*/ 3438574 h 3684377"/>
                  <a:gd name="connsiteX2" fmla="*/ 1155668 w 2395947"/>
                  <a:gd name="connsiteY2" fmla="*/ 3684377 h 3684377"/>
                  <a:gd name="connsiteX3" fmla="*/ 909865 w 2395947"/>
                  <a:gd name="connsiteY3" fmla="*/ 3438574 h 3684377"/>
                  <a:gd name="connsiteX4" fmla="*/ 1155668 w 2395947"/>
                  <a:gd name="connsiteY4" fmla="*/ 3192771 h 3684377"/>
                  <a:gd name="connsiteX5" fmla="*/ 1209063 w 2395947"/>
                  <a:gd name="connsiteY5" fmla="*/ 51 h 3684377"/>
                  <a:gd name="connsiteX6" fmla="*/ 2052885 w 2395947"/>
                  <a:gd name="connsiteY6" fmla="*/ 358780 h 3684377"/>
                  <a:gd name="connsiteX7" fmla="*/ 2052884 w 2395947"/>
                  <a:gd name="connsiteY7" fmla="*/ 358781 h 3684377"/>
                  <a:gd name="connsiteX8" fmla="*/ 2037166 w 2395947"/>
                  <a:gd name="connsiteY8" fmla="*/ 2052936 h 3684377"/>
                  <a:gd name="connsiteX9" fmla="*/ 1817316 w 2395947"/>
                  <a:gd name="connsiteY9" fmla="*/ 2268744 h 3684377"/>
                  <a:gd name="connsiteX10" fmla="*/ 1817316 w 2395947"/>
                  <a:gd name="connsiteY10" fmla="*/ 2283179 h 3684377"/>
                  <a:gd name="connsiteX11" fmla="*/ 1807819 w 2395947"/>
                  <a:gd name="connsiteY11" fmla="*/ 2288334 h 3684377"/>
                  <a:gd name="connsiteX12" fmla="*/ 1760070 w 2395947"/>
                  <a:gd name="connsiteY12" fmla="*/ 2324938 h 3684377"/>
                  <a:gd name="connsiteX13" fmla="*/ 1673943 w 2395947"/>
                  <a:gd name="connsiteY13" fmla="*/ 2409482 h 3684377"/>
                  <a:gd name="connsiteX14" fmla="*/ 1673943 w 2395947"/>
                  <a:gd name="connsiteY14" fmla="*/ 2400482 h 3684377"/>
                  <a:gd name="connsiteX15" fmla="*/ 1646226 w 2395947"/>
                  <a:gd name="connsiteY15" fmla="*/ 2427546 h 3684377"/>
                  <a:gd name="connsiteX16" fmla="*/ 1655540 w 2395947"/>
                  <a:gd name="connsiteY16" fmla="*/ 2427546 h 3684377"/>
                  <a:gd name="connsiteX17" fmla="*/ 1604375 w 2395947"/>
                  <a:gd name="connsiteY17" fmla="*/ 2477770 h 3684377"/>
                  <a:gd name="connsiteX18" fmla="*/ 1569740 w 2395947"/>
                  <a:gd name="connsiteY18" fmla="*/ 2520779 h 3684377"/>
                  <a:gd name="connsiteX19" fmla="*/ 1398426 w 2395947"/>
                  <a:gd name="connsiteY19" fmla="*/ 3058309 h 3684377"/>
                  <a:gd name="connsiteX20" fmla="*/ 1399151 w 2395947"/>
                  <a:gd name="connsiteY20" fmla="*/ 3072664 h 3684377"/>
                  <a:gd name="connsiteX21" fmla="*/ 937902 w 2395947"/>
                  <a:gd name="connsiteY21" fmla="*/ 3072664 h 3684377"/>
                  <a:gd name="connsiteX22" fmla="*/ 937177 w 2395947"/>
                  <a:gd name="connsiteY22" fmla="*/ 3058309 h 3684377"/>
                  <a:gd name="connsiteX23" fmla="*/ 1606319 w 2395947"/>
                  <a:gd name="connsiteY23" fmla="*/ 1869709 h 3684377"/>
                  <a:gd name="connsiteX24" fmla="*/ 1673942 w 2395947"/>
                  <a:gd name="connsiteY24" fmla="*/ 1835091 h 3684377"/>
                  <a:gd name="connsiteX25" fmla="*/ 1673942 w 2395947"/>
                  <a:gd name="connsiteY25" fmla="*/ 1831056 h 3684377"/>
                  <a:gd name="connsiteX26" fmla="*/ 1770053 w 2395947"/>
                  <a:gd name="connsiteY26" fmla="*/ 1751757 h 3684377"/>
                  <a:gd name="connsiteX27" fmla="*/ 2001957 w 2395947"/>
                  <a:gd name="connsiteY27" fmla="*/ 1191891 h 3684377"/>
                  <a:gd name="connsiteX28" fmla="*/ 1210188 w 2395947"/>
                  <a:gd name="connsiteY28" fmla="*/ 400123 h 3684377"/>
                  <a:gd name="connsiteX29" fmla="*/ 418419 w 2395947"/>
                  <a:gd name="connsiteY29" fmla="*/ 1191892 h 3684377"/>
                  <a:gd name="connsiteX30" fmla="*/ 418502 w 2395947"/>
                  <a:gd name="connsiteY30" fmla="*/ 1193549 h 3684377"/>
                  <a:gd name="connsiteX31" fmla="*/ 256 w 2395947"/>
                  <a:gd name="connsiteY31" fmla="*/ 1193548 h 3684377"/>
                  <a:gd name="connsiteX32" fmla="*/ 0 w 2395947"/>
                  <a:gd name="connsiteY32" fmla="*/ 1186885 h 3684377"/>
                  <a:gd name="connsiteX33" fmla="*/ 358730 w 2395947"/>
                  <a:gd name="connsiteY33" fmla="*/ 343062 h 3684377"/>
                  <a:gd name="connsiteX34" fmla="*/ 1209063 w 2395947"/>
                  <a:gd name="connsiteY34" fmla="*/ 51 h 3684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95947" h="3684377">
                    <a:moveTo>
                      <a:pt x="1155668" y="3192771"/>
                    </a:moveTo>
                    <a:cubicBezTo>
                      <a:pt x="1291421" y="3192771"/>
                      <a:pt x="1401471" y="3302821"/>
                      <a:pt x="1401471" y="3438574"/>
                    </a:cubicBezTo>
                    <a:cubicBezTo>
                      <a:pt x="1401471" y="3574327"/>
                      <a:pt x="1291421" y="3684377"/>
                      <a:pt x="1155668" y="3684377"/>
                    </a:cubicBezTo>
                    <a:cubicBezTo>
                      <a:pt x="1019915" y="3684377"/>
                      <a:pt x="909865" y="3574327"/>
                      <a:pt x="909865" y="3438574"/>
                    </a:cubicBezTo>
                    <a:cubicBezTo>
                      <a:pt x="909865" y="3302821"/>
                      <a:pt x="1019915" y="3192771"/>
                      <a:pt x="1155668" y="3192771"/>
                    </a:cubicBezTo>
                    <a:close/>
                    <a:moveTo>
                      <a:pt x="1209063" y="51"/>
                    </a:moveTo>
                    <a:cubicBezTo>
                      <a:pt x="1515644" y="2895"/>
                      <a:pt x="1821141" y="122696"/>
                      <a:pt x="2052885" y="358780"/>
                    </a:cubicBezTo>
                    <a:lnTo>
                      <a:pt x="2052884" y="358781"/>
                    </a:lnTo>
                    <a:cubicBezTo>
                      <a:pt x="2516371" y="830949"/>
                      <a:pt x="2509334" y="1589448"/>
                      <a:pt x="2037166" y="2052936"/>
                    </a:cubicBezTo>
                    <a:lnTo>
                      <a:pt x="1817316" y="2268744"/>
                    </a:lnTo>
                    <a:lnTo>
                      <a:pt x="1817316" y="2283179"/>
                    </a:lnTo>
                    <a:lnTo>
                      <a:pt x="1807819" y="2288334"/>
                    </a:lnTo>
                    <a:lnTo>
                      <a:pt x="1760070" y="2324938"/>
                    </a:lnTo>
                    <a:lnTo>
                      <a:pt x="1673943" y="2409482"/>
                    </a:lnTo>
                    <a:lnTo>
                      <a:pt x="1673943" y="2400482"/>
                    </a:lnTo>
                    <a:lnTo>
                      <a:pt x="1646226" y="2427546"/>
                    </a:lnTo>
                    <a:lnTo>
                      <a:pt x="1655540" y="2427546"/>
                    </a:lnTo>
                    <a:lnTo>
                      <a:pt x="1604375" y="2477770"/>
                    </a:lnTo>
                    <a:lnTo>
                      <a:pt x="1569740" y="2520779"/>
                    </a:lnTo>
                    <a:cubicBezTo>
                      <a:pt x="1461862" y="2672479"/>
                      <a:pt x="1398426" y="2857986"/>
                      <a:pt x="1398426" y="3058309"/>
                    </a:cubicBezTo>
                    <a:lnTo>
                      <a:pt x="1399151" y="3072664"/>
                    </a:lnTo>
                    <a:lnTo>
                      <a:pt x="937902" y="3072664"/>
                    </a:lnTo>
                    <a:lnTo>
                      <a:pt x="937177" y="3058309"/>
                    </a:lnTo>
                    <a:cubicBezTo>
                      <a:pt x="937177" y="2554592"/>
                      <a:pt x="1205153" y="2113463"/>
                      <a:pt x="1606319" y="1869709"/>
                    </a:cubicBezTo>
                    <a:lnTo>
                      <a:pt x="1673942" y="1835091"/>
                    </a:lnTo>
                    <a:lnTo>
                      <a:pt x="1673942" y="1831056"/>
                    </a:lnTo>
                    <a:lnTo>
                      <a:pt x="1770053" y="1751757"/>
                    </a:lnTo>
                    <a:cubicBezTo>
                      <a:pt x="1913335" y="1608475"/>
                      <a:pt x="2001957" y="1410533"/>
                      <a:pt x="2001957" y="1191891"/>
                    </a:cubicBezTo>
                    <a:cubicBezTo>
                      <a:pt x="2001957" y="754610"/>
                      <a:pt x="1647470" y="400123"/>
                      <a:pt x="1210188" y="400123"/>
                    </a:cubicBezTo>
                    <a:cubicBezTo>
                      <a:pt x="772906" y="400123"/>
                      <a:pt x="418419" y="754609"/>
                      <a:pt x="418419" y="1191892"/>
                    </a:cubicBezTo>
                    <a:lnTo>
                      <a:pt x="418502" y="1193549"/>
                    </a:lnTo>
                    <a:lnTo>
                      <a:pt x="256" y="1193548"/>
                    </a:lnTo>
                    <a:lnTo>
                      <a:pt x="0" y="1186885"/>
                    </a:lnTo>
                    <a:cubicBezTo>
                      <a:pt x="2844" y="880303"/>
                      <a:pt x="122645" y="574807"/>
                      <a:pt x="358730" y="343062"/>
                    </a:cubicBezTo>
                    <a:cubicBezTo>
                      <a:pt x="594814" y="111318"/>
                      <a:pt x="902481" y="-2794"/>
                      <a:pt x="1209063" y="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sp>
            <p:nvSpPr>
              <p:cNvPr id="22" name="Plus Sign 19">
                <a:extLst>
                  <a:ext uri="{FF2B5EF4-FFF2-40B4-BE49-F238E27FC236}">
                    <a16:creationId xmlns:a16="http://schemas.microsoft.com/office/drawing/2014/main" id="{F0B5B80A-D640-44DC-948A-7E7BF3AEFE30}"/>
                  </a:ext>
                </a:extLst>
              </p:cNvPr>
              <p:cNvSpPr/>
              <p:nvPr/>
            </p:nvSpPr>
            <p:spPr>
              <a:xfrm>
                <a:off x="2769426" y="967666"/>
                <a:ext cx="1941816" cy="1765628"/>
              </a:xfrm>
              <a:prstGeom prst="mathPlus">
                <a:avLst>
                  <a:gd name="adj1" fmla="val 1748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grpSp>
    </p:spTree>
    <p:extLst>
      <p:ext uri="{BB962C8B-B14F-4D97-AF65-F5344CB8AC3E}">
        <p14:creationId xmlns:p14="http://schemas.microsoft.com/office/powerpoint/2010/main" val="23446335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AAAECE08-086F-4C76-8E80-A0F314BCA064}"/>
              </a:ext>
            </a:extLst>
          </p:cNvPr>
          <p:cNvSpPr/>
          <p:nvPr/>
        </p:nvSpPr>
        <p:spPr>
          <a:xfrm>
            <a:off x="2297663" y="1539093"/>
            <a:ext cx="9369177" cy="542113"/>
          </a:xfrm>
          <a:prstGeom prst="rect">
            <a:avLst/>
          </a:prstGeom>
          <a:solidFill>
            <a:srgbClr val="C000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8000" tIns="106680" rIns="106681" bIns="106680" numCol="1" spcCol="1270" anchor="ctr" anchorCtr="0">
            <a:noAutofit/>
          </a:bodyPr>
          <a:lstStyle/>
          <a:p>
            <a:pPr marL="1430338" lvl="0" indent="-1430338" defTabSz="1244600">
              <a:lnSpc>
                <a:spcPct val="90000"/>
              </a:lnSpc>
              <a:spcBef>
                <a:spcPct val="0"/>
              </a:spcBef>
              <a:spcAft>
                <a:spcPct val="35000"/>
              </a:spcAft>
              <a:tabLst>
                <a:tab pos="1430338" algn="l"/>
              </a:tabLst>
            </a:pPr>
            <a:r>
              <a:rPr lang="en-US" sz="2800" dirty="0">
                <a:latin typeface="Roboto Cn"/>
              </a:rPr>
              <a:t>Introduction</a:t>
            </a:r>
            <a:r>
              <a:rPr lang="en-US" sz="2800" kern="1200" dirty="0">
                <a:latin typeface="Roboto Cn"/>
              </a:rPr>
              <a:t> : </a:t>
            </a:r>
            <a:r>
              <a:rPr lang="en-US" sz="2400" b="1" dirty="0">
                <a:latin typeface="Roboto Cn"/>
              </a:rPr>
              <a:t>What should have happened and timeline of the response </a:t>
            </a:r>
            <a:endParaRPr lang="en-US" sz="2000" kern="1200" dirty="0">
              <a:latin typeface="Roboto Cn"/>
            </a:endParaRPr>
          </a:p>
        </p:txBody>
      </p:sp>
      <p:sp>
        <p:nvSpPr>
          <p:cNvPr id="2" name="Titre 1">
            <a:extLst>
              <a:ext uri="{FF2B5EF4-FFF2-40B4-BE49-F238E27FC236}">
                <a16:creationId xmlns:a16="http://schemas.microsoft.com/office/drawing/2014/main" id="{A23A01EE-8374-4AFD-A3D3-AAA39A2DB639}"/>
              </a:ext>
            </a:extLst>
          </p:cNvPr>
          <p:cNvSpPr>
            <a:spLocks noGrp="1"/>
          </p:cNvSpPr>
          <p:nvPr>
            <p:ph type="title"/>
          </p:nvPr>
        </p:nvSpPr>
        <p:spPr/>
        <p:txBody>
          <a:bodyPr/>
          <a:lstStyle/>
          <a:p>
            <a:r>
              <a:rPr lang="en-GB" dirty="0"/>
              <a:t>AAR OVERVIEW</a:t>
            </a:r>
          </a:p>
        </p:txBody>
      </p:sp>
      <p:sp>
        <p:nvSpPr>
          <p:cNvPr id="18" name="Rectangle 17">
            <a:extLst>
              <a:ext uri="{FF2B5EF4-FFF2-40B4-BE49-F238E27FC236}">
                <a16:creationId xmlns:a16="http://schemas.microsoft.com/office/drawing/2014/main" id="{BB86861D-73B3-42E9-BE6F-38C54889EDE4}"/>
              </a:ext>
            </a:extLst>
          </p:cNvPr>
          <p:cNvSpPr/>
          <p:nvPr/>
        </p:nvSpPr>
        <p:spPr>
          <a:xfrm>
            <a:off x="2382805" y="2902035"/>
            <a:ext cx="9249180" cy="542113"/>
          </a:xfrm>
          <a:prstGeom prst="rect">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8000" tIns="106680" rIns="106681" bIns="106680" numCol="1" spcCol="1270" anchor="ctr" anchorCtr="0">
            <a:noAutofit/>
          </a:bodyPr>
          <a:lstStyle/>
          <a:p>
            <a:pPr marL="1430338" lvl="0" indent="-1430338" algn="l" defTabSz="1244600">
              <a:lnSpc>
                <a:spcPct val="90000"/>
              </a:lnSpc>
              <a:spcBef>
                <a:spcPct val="0"/>
              </a:spcBef>
              <a:spcAft>
                <a:spcPct val="35000"/>
              </a:spcAft>
              <a:buNone/>
            </a:pPr>
            <a:r>
              <a:rPr lang="en-US" sz="2800" kern="1200" dirty="0">
                <a:latin typeface="Roboto Cn"/>
              </a:rPr>
              <a:t>Step 1 : 	</a:t>
            </a:r>
            <a:r>
              <a:rPr lang="en-US" sz="2800" b="1" kern="1200" dirty="0">
                <a:latin typeface="Roboto Cn"/>
              </a:rPr>
              <a:t>What went well? What went less well? Why?</a:t>
            </a:r>
          </a:p>
        </p:txBody>
      </p:sp>
      <p:sp>
        <p:nvSpPr>
          <p:cNvPr id="19" name="Rectangle 18">
            <a:extLst>
              <a:ext uri="{FF2B5EF4-FFF2-40B4-BE49-F238E27FC236}">
                <a16:creationId xmlns:a16="http://schemas.microsoft.com/office/drawing/2014/main" id="{7BB19DED-3F0C-42D5-ACDA-95CBD2E15FA9}"/>
              </a:ext>
            </a:extLst>
          </p:cNvPr>
          <p:cNvSpPr/>
          <p:nvPr/>
        </p:nvSpPr>
        <p:spPr>
          <a:xfrm>
            <a:off x="2378913" y="4134694"/>
            <a:ext cx="9249180" cy="542113"/>
          </a:xfrm>
          <a:prstGeom prst="rect">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8000" tIns="106680" rIns="106681" bIns="106680" numCol="1" spcCol="1270" anchor="ctr" anchorCtr="0">
            <a:noAutofit/>
          </a:bodyPr>
          <a:lstStyle/>
          <a:p>
            <a:pPr marL="1430338" lvl="0" indent="-1430338" algn="l" defTabSz="1244600">
              <a:lnSpc>
                <a:spcPct val="90000"/>
              </a:lnSpc>
              <a:spcBef>
                <a:spcPct val="0"/>
              </a:spcBef>
              <a:spcAft>
                <a:spcPct val="35000"/>
              </a:spcAft>
              <a:buNone/>
            </a:pPr>
            <a:r>
              <a:rPr lang="en-US" sz="2800" kern="1200" dirty="0">
                <a:latin typeface="Roboto Cn"/>
              </a:rPr>
              <a:t>Step 2 : 	</a:t>
            </a:r>
            <a:r>
              <a:rPr lang="en-US" sz="2800" b="1" kern="1200" dirty="0">
                <a:latin typeface="Roboto Cn"/>
              </a:rPr>
              <a:t>What can we do to improve for next time? </a:t>
            </a:r>
          </a:p>
        </p:txBody>
      </p:sp>
      <p:sp>
        <p:nvSpPr>
          <p:cNvPr id="20" name="Rectangle 19">
            <a:extLst>
              <a:ext uri="{FF2B5EF4-FFF2-40B4-BE49-F238E27FC236}">
                <a16:creationId xmlns:a16="http://schemas.microsoft.com/office/drawing/2014/main" id="{C02AD7FA-E3C2-4724-85F8-4F8EDA6878B3}"/>
              </a:ext>
            </a:extLst>
          </p:cNvPr>
          <p:cNvSpPr/>
          <p:nvPr/>
        </p:nvSpPr>
        <p:spPr>
          <a:xfrm>
            <a:off x="2417661" y="5363329"/>
            <a:ext cx="9249180" cy="542113"/>
          </a:xfrm>
          <a:prstGeom prst="rect">
            <a:avLst/>
          </a:prstGeom>
          <a:solidFill>
            <a:srgbClr val="00808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8000" tIns="106680" rIns="106681" bIns="106680" numCol="1" spcCol="1270" anchor="ctr" anchorCtr="0">
            <a:noAutofit/>
          </a:bodyPr>
          <a:lstStyle/>
          <a:p>
            <a:pPr marL="1430338" lvl="0" indent="-1430338" algn="l" defTabSz="1244600">
              <a:lnSpc>
                <a:spcPct val="90000"/>
              </a:lnSpc>
              <a:spcBef>
                <a:spcPct val="0"/>
              </a:spcBef>
              <a:spcAft>
                <a:spcPct val="35000"/>
              </a:spcAft>
              <a:buNone/>
            </a:pPr>
            <a:r>
              <a:rPr lang="en-US" sz="2800" kern="1200" dirty="0">
                <a:latin typeface="Roboto Cn"/>
              </a:rPr>
              <a:t>Step 3 : 	</a:t>
            </a:r>
            <a:r>
              <a:rPr lang="en-US" sz="2800" b="1" kern="1200" dirty="0">
                <a:latin typeface="Roboto Cn"/>
              </a:rPr>
              <a:t>The Way Forward</a:t>
            </a:r>
          </a:p>
        </p:txBody>
      </p:sp>
      <p:grpSp>
        <p:nvGrpSpPr>
          <p:cNvPr id="34" name="Group 1">
            <a:extLst>
              <a:ext uri="{FF2B5EF4-FFF2-40B4-BE49-F238E27FC236}">
                <a16:creationId xmlns:a16="http://schemas.microsoft.com/office/drawing/2014/main" id="{4A216F98-3ED2-4112-902F-6B2CDDF5F0EB}"/>
              </a:ext>
            </a:extLst>
          </p:cNvPr>
          <p:cNvGrpSpPr/>
          <p:nvPr/>
        </p:nvGrpSpPr>
        <p:grpSpPr>
          <a:xfrm>
            <a:off x="684893" y="1394686"/>
            <a:ext cx="819865" cy="871453"/>
            <a:chOff x="256131" y="972944"/>
            <a:chExt cx="1488832" cy="1490400"/>
          </a:xfrm>
        </p:grpSpPr>
        <p:sp>
          <p:nvSpPr>
            <p:cNvPr id="35" name="Rectangle: Rounded Corners 2">
              <a:extLst>
                <a:ext uri="{FF2B5EF4-FFF2-40B4-BE49-F238E27FC236}">
                  <a16:creationId xmlns:a16="http://schemas.microsoft.com/office/drawing/2014/main" id="{6D49CC3F-034F-49FC-95A2-B565ABA53718}"/>
                </a:ext>
              </a:extLst>
            </p:cNvPr>
            <p:cNvSpPr/>
            <p:nvPr/>
          </p:nvSpPr>
          <p:spPr>
            <a:xfrm>
              <a:off x="256131" y="972944"/>
              <a:ext cx="1488832" cy="14904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endParaRPr lang="en-US" sz="1600" b="1" dirty="0">
                <a:latin typeface="Arial Black" panose="020B0A04020102020204" pitchFamily="34" charset="0"/>
              </a:endParaRPr>
            </a:p>
          </p:txBody>
        </p:sp>
        <p:sp>
          <p:nvSpPr>
            <p:cNvPr id="36" name="Rectangle: Rounded Corners 3">
              <a:extLst>
                <a:ext uri="{FF2B5EF4-FFF2-40B4-BE49-F238E27FC236}">
                  <a16:creationId xmlns:a16="http://schemas.microsoft.com/office/drawing/2014/main" id="{64F7E219-EB9C-4E32-8A8F-D611F08B7021}"/>
                </a:ext>
              </a:extLst>
            </p:cNvPr>
            <p:cNvSpPr/>
            <p:nvPr/>
          </p:nvSpPr>
          <p:spPr>
            <a:xfrm>
              <a:off x="377868" y="1055314"/>
              <a:ext cx="1245359" cy="1035134"/>
            </a:xfrm>
            <a:prstGeom prst="round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sp>
          <p:nvSpPr>
            <p:cNvPr id="37" name="Freeform: Shape 4">
              <a:extLst>
                <a:ext uri="{FF2B5EF4-FFF2-40B4-BE49-F238E27FC236}">
                  <a16:creationId xmlns:a16="http://schemas.microsoft.com/office/drawing/2014/main" id="{73AF6AB1-89C4-47D8-BFE7-6CB88666B444}"/>
                </a:ext>
              </a:extLst>
            </p:cNvPr>
            <p:cNvSpPr/>
            <p:nvPr/>
          </p:nvSpPr>
          <p:spPr>
            <a:xfrm rot="8102693">
              <a:off x="543386" y="1108072"/>
              <a:ext cx="964763" cy="964934"/>
            </a:xfrm>
            <a:custGeom>
              <a:avLst/>
              <a:gdLst>
                <a:gd name="connsiteX0" fmla="*/ 3629136 w 5380676"/>
                <a:gd name="connsiteY0" fmla="*/ 1980983 h 5381633"/>
                <a:gd name="connsiteX1" fmla="*/ 2739072 w 5380676"/>
                <a:gd name="connsiteY1" fmla="*/ 1092313 h 5381633"/>
                <a:gd name="connsiteX2" fmla="*/ 2738970 w 5380676"/>
                <a:gd name="connsiteY2" fmla="*/ 962031 h 5381633"/>
                <a:gd name="connsiteX3" fmla="*/ 2738970 w 5380676"/>
                <a:gd name="connsiteY3" fmla="*/ 962032 h 5381633"/>
                <a:gd name="connsiteX4" fmla="*/ 2869252 w 5380676"/>
                <a:gd name="connsiteY4" fmla="*/ 961930 h 5381633"/>
                <a:gd name="connsiteX5" fmla="*/ 3759315 w 5380676"/>
                <a:gd name="connsiteY5" fmla="*/ 1850601 h 5381633"/>
                <a:gd name="connsiteX6" fmla="*/ 3779630 w 5380676"/>
                <a:gd name="connsiteY6" fmla="*/ 1950391 h 5381633"/>
                <a:gd name="connsiteX7" fmla="*/ 3759417 w 5380676"/>
                <a:gd name="connsiteY7" fmla="*/ 1980882 h 5381633"/>
                <a:gd name="connsiteX8" fmla="*/ 3728958 w 5380676"/>
                <a:gd name="connsiteY8" fmla="*/ 2001142 h 5381633"/>
                <a:gd name="connsiteX9" fmla="*/ 3629136 w 5380676"/>
                <a:gd name="connsiteY9" fmla="*/ 1980983 h 5381633"/>
                <a:gd name="connsiteX10" fmla="*/ 3929984 w 5380676"/>
                <a:gd name="connsiteY10" fmla="*/ 2474220 h 5381633"/>
                <a:gd name="connsiteX11" fmla="*/ 3929719 w 5380676"/>
                <a:gd name="connsiteY11" fmla="*/ 2135622 h 5381633"/>
                <a:gd name="connsiteX12" fmla="*/ 4268317 w 5380676"/>
                <a:gd name="connsiteY12" fmla="*/ 2135357 h 5381633"/>
                <a:gd name="connsiteX13" fmla="*/ 4268582 w 5380676"/>
                <a:gd name="connsiteY13" fmla="*/ 2473955 h 5381633"/>
                <a:gd name="connsiteX14" fmla="*/ 3929984 w 5380676"/>
                <a:gd name="connsiteY14" fmla="*/ 2474220 h 5381633"/>
                <a:gd name="connsiteX15" fmla="*/ 3053779 w 5380676"/>
                <a:gd name="connsiteY15" fmla="*/ 2557243 h 5381633"/>
                <a:gd name="connsiteX16" fmla="*/ 2163715 w 5380676"/>
                <a:gd name="connsiteY16" fmla="*/ 1668572 h 5381633"/>
                <a:gd name="connsiteX17" fmla="*/ 2163613 w 5380676"/>
                <a:gd name="connsiteY17" fmla="*/ 1538290 h 5381633"/>
                <a:gd name="connsiteX18" fmla="*/ 2163613 w 5380676"/>
                <a:gd name="connsiteY18" fmla="*/ 1538291 h 5381633"/>
                <a:gd name="connsiteX19" fmla="*/ 2293895 w 5380676"/>
                <a:gd name="connsiteY19" fmla="*/ 1538189 h 5381633"/>
                <a:gd name="connsiteX20" fmla="*/ 3183958 w 5380676"/>
                <a:gd name="connsiteY20" fmla="*/ 2426860 h 5381633"/>
                <a:gd name="connsiteX21" fmla="*/ 3204272 w 5380676"/>
                <a:gd name="connsiteY21" fmla="*/ 2526651 h 5381633"/>
                <a:gd name="connsiteX22" fmla="*/ 3184060 w 5380676"/>
                <a:gd name="connsiteY22" fmla="*/ 2557141 h 5381633"/>
                <a:gd name="connsiteX23" fmla="*/ 3153601 w 5380676"/>
                <a:gd name="connsiteY23" fmla="*/ 2577401 h 5381633"/>
                <a:gd name="connsiteX24" fmla="*/ 3053779 w 5380676"/>
                <a:gd name="connsiteY24" fmla="*/ 2557243 h 5381633"/>
                <a:gd name="connsiteX25" fmla="*/ 3001242 w 5380676"/>
                <a:gd name="connsiteY25" fmla="*/ 2804352 h 5381633"/>
                <a:gd name="connsiteX26" fmla="*/ 3001242 w 5380676"/>
                <a:gd name="connsiteY26" fmla="*/ 2804351 h 5381633"/>
                <a:gd name="connsiteX27" fmla="*/ 3001243 w 5380676"/>
                <a:gd name="connsiteY27" fmla="*/ 2804352 h 5381633"/>
                <a:gd name="connsiteX28" fmla="*/ 3019860 w 5380676"/>
                <a:gd name="connsiteY28" fmla="*/ 2849298 h 5381633"/>
                <a:gd name="connsiteX29" fmla="*/ 3001243 w 5380676"/>
                <a:gd name="connsiteY29" fmla="*/ 2804352 h 5381633"/>
                <a:gd name="connsiteX30" fmla="*/ 3006237 w 5380676"/>
                <a:gd name="connsiteY30" fmla="*/ 2779611 h 5381633"/>
                <a:gd name="connsiteX31" fmla="*/ 3064806 w 5380676"/>
                <a:gd name="connsiteY31" fmla="*/ 2740788 h 5381633"/>
                <a:gd name="connsiteX32" fmla="*/ 3788034 w 5380676"/>
                <a:gd name="connsiteY32" fmla="*/ 2740789 h 5381633"/>
                <a:gd name="connsiteX33" fmla="*/ 3791313 w 5380676"/>
                <a:gd name="connsiteY33" fmla="*/ 2740109 h 5381633"/>
                <a:gd name="connsiteX34" fmla="*/ 3791312 w 5380676"/>
                <a:gd name="connsiteY34" fmla="*/ 2740110 h 5381633"/>
                <a:gd name="connsiteX35" fmla="*/ 3855194 w 5380676"/>
                <a:gd name="connsiteY35" fmla="*/ 2803355 h 5381633"/>
                <a:gd name="connsiteX36" fmla="*/ 3857095 w 5380676"/>
                <a:gd name="connsiteY36" fmla="*/ 3182709 h 5381633"/>
                <a:gd name="connsiteX37" fmla="*/ 3818566 w 5380676"/>
                <a:gd name="connsiteY37" fmla="*/ 3241472 h 5381633"/>
                <a:gd name="connsiteX38" fmla="*/ 3793851 w 5380676"/>
                <a:gd name="connsiteY38" fmla="*/ 3246591 h 5381633"/>
                <a:gd name="connsiteX39" fmla="*/ 3748812 w 5380676"/>
                <a:gd name="connsiteY39" fmla="*/ 3228199 h 5381633"/>
                <a:gd name="connsiteX40" fmla="*/ 3729969 w 5380676"/>
                <a:gd name="connsiteY40" fmla="*/ 3183346 h 5381633"/>
                <a:gd name="connsiteX41" fmla="*/ 3728388 w 5380676"/>
                <a:gd name="connsiteY41" fmla="*/ 2867916 h 5381633"/>
                <a:gd name="connsiteX42" fmla="*/ 3064806 w 5380676"/>
                <a:gd name="connsiteY42" fmla="*/ 2867916 h 5381633"/>
                <a:gd name="connsiteX43" fmla="*/ 3019860 w 5380676"/>
                <a:gd name="connsiteY43" fmla="*/ 2849298 h 5381633"/>
                <a:gd name="connsiteX44" fmla="*/ 2478422 w 5380676"/>
                <a:gd name="connsiteY44" fmla="*/ 3133502 h 5381633"/>
                <a:gd name="connsiteX45" fmla="*/ 1588357 w 5380676"/>
                <a:gd name="connsiteY45" fmla="*/ 2244831 h 5381633"/>
                <a:gd name="connsiteX46" fmla="*/ 1588255 w 5380676"/>
                <a:gd name="connsiteY46" fmla="*/ 2114550 h 5381633"/>
                <a:gd name="connsiteX47" fmla="*/ 1588256 w 5380676"/>
                <a:gd name="connsiteY47" fmla="*/ 2114550 h 5381633"/>
                <a:gd name="connsiteX48" fmla="*/ 1718538 w 5380676"/>
                <a:gd name="connsiteY48" fmla="*/ 2114448 h 5381633"/>
                <a:gd name="connsiteX49" fmla="*/ 2608600 w 5380676"/>
                <a:gd name="connsiteY49" fmla="*/ 3003119 h 5381633"/>
                <a:gd name="connsiteX50" fmla="*/ 2628915 w 5380676"/>
                <a:gd name="connsiteY50" fmla="*/ 3102910 h 5381633"/>
                <a:gd name="connsiteX51" fmla="*/ 2608703 w 5380676"/>
                <a:gd name="connsiteY51" fmla="*/ 3133400 h 5381633"/>
                <a:gd name="connsiteX52" fmla="*/ 2578244 w 5380676"/>
                <a:gd name="connsiteY52" fmla="*/ 3153660 h 5381633"/>
                <a:gd name="connsiteX53" fmla="*/ 2478422 w 5380676"/>
                <a:gd name="connsiteY53" fmla="*/ 3133502 h 5381633"/>
                <a:gd name="connsiteX54" fmla="*/ 2413359 w 5380676"/>
                <a:gd name="connsiteY54" fmla="*/ 3393155 h 5381633"/>
                <a:gd name="connsiteX55" fmla="*/ 2413358 w 5380676"/>
                <a:gd name="connsiteY55" fmla="*/ 3393154 h 5381633"/>
                <a:gd name="connsiteX56" fmla="*/ 2413359 w 5380676"/>
                <a:gd name="connsiteY56" fmla="*/ 3393155 h 5381633"/>
                <a:gd name="connsiteX57" fmla="*/ 2431976 w 5380676"/>
                <a:gd name="connsiteY57" fmla="*/ 3438100 h 5381633"/>
                <a:gd name="connsiteX58" fmla="*/ 2413359 w 5380676"/>
                <a:gd name="connsiteY58" fmla="*/ 3393155 h 5381633"/>
                <a:gd name="connsiteX59" fmla="*/ 2418354 w 5380676"/>
                <a:gd name="connsiteY59" fmla="*/ 3368413 h 5381633"/>
                <a:gd name="connsiteX60" fmla="*/ 2476923 w 5380676"/>
                <a:gd name="connsiteY60" fmla="*/ 3329591 h 5381633"/>
                <a:gd name="connsiteX61" fmla="*/ 3200150 w 5380676"/>
                <a:gd name="connsiteY61" fmla="*/ 3329591 h 5381633"/>
                <a:gd name="connsiteX62" fmla="*/ 3203429 w 5380676"/>
                <a:gd name="connsiteY62" fmla="*/ 3328912 h 5381633"/>
                <a:gd name="connsiteX63" fmla="*/ 3203429 w 5380676"/>
                <a:gd name="connsiteY63" fmla="*/ 3328913 h 5381633"/>
                <a:gd name="connsiteX64" fmla="*/ 3267311 w 5380676"/>
                <a:gd name="connsiteY64" fmla="*/ 3392157 h 5381633"/>
                <a:gd name="connsiteX65" fmla="*/ 3269211 w 5380676"/>
                <a:gd name="connsiteY65" fmla="*/ 3771512 h 5381633"/>
                <a:gd name="connsiteX66" fmla="*/ 3230683 w 5380676"/>
                <a:gd name="connsiteY66" fmla="*/ 3830274 h 5381633"/>
                <a:gd name="connsiteX67" fmla="*/ 3205967 w 5380676"/>
                <a:gd name="connsiteY67" fmla="*/ 3835393 h 5381633"/>
                <a:gd name="connsiteX68" fmla="*/ 3160928 w 5380676"/>
                <a:gd name="connsiteY68" fmla="*/ 3817001 h 5381633"/>
                <a:gd name="connsiteX69" fmla="*/ 3142085 w 5380676"/>
                <a:gd name="connsiteY69" fmla="*/ 3772149 h 5381633"/>
                <a:gd name="connsiteX70" fmla="*/ 3140505 w 5380676"/>
                <a:gd name="connsiteY70" fmla="*/ 3456719 h 5381633"/>
                <a:gd name="connsiteX71" fmla="*/ 2476923 w 5380676"/>
                <a:gd name="connsiteY71" fmla="*/ 3456718 h 5381633"/>
                <a:gd name="connsiteX72" fmla="*/ 2431976 w 5380676"/>
                <a:gd name="connsiteY72" fmla="*/ 3438100 h 5381633"/>
                <a:gd name="connsiteX73" fmla="*/ 2630981 w 5380676"/>
                <a:gd name="connsiteY73" fmla="*/ 4412010 h 5381633"/>
                <a:gd name="connsiteX74" fmla="*/ 2630981 w 5380676"/>
                <a:gd name="connsiteY74" fmla="*/ 4412009 h 5381633"/>
                <a:gd name="connsiteX75" fmla="*/ 2630982 w 5380676"/>
                <a:gd name="connsiteY75" fmla="*/ 4412010 h 5381633"/>
                <a:gd name="connsiteX76" fmla="*/ 1903065 w 5380676"/>
                <a:gd name="connsiteY76" fmla="*/ 3709761 h 5381633"/>
                <a:gd name="connsiteX77" fmla="*/ 1013001 w 5380676"/>
                <a:gd name="connsiteY77" fmla="*/ 2821090 h 5381633"/>
                <a:gd name="connsiteX78" fmla="*/ 1012899 w 5380676"/>
                <a:gd name="connsiteY78" fmla="*/ 2690808 h 5381633"/>
                <a:gd name="connsiteX79" fmla="*/ 1012900 w 5380676"/>
                <a:gd name="connsiteY79" fmla="*/ 2690809 h 5381633"/>
                <a:gd name="connsiteX80" fmla="*/ 1143181 w 5380676"/>
                <a:gd name="connsiteY80" fmla="*/ 2690707 h 5381633"/>
                <a:gd name="connsiteX81" fmla="*/ 2033244 w 5380676"/>
                <a:gd name="connsiteY81" fmla="*/ 3579378 h 5381633"/>
                <a:gd name="connsiteX82" fmla="*/ 2053559 w 5380676"/>
                <a:gd name="connsiteY82" fmla="*/ 3679169 h 5381633"/>
                <a:gd name="connsiteX83" fmla="*/ 2033346 w 5380676"/>
                <a:gd name="connsiteY83" fmla="*/ 3709659 h 5381633"/>
                <a:gd name="connsiteX84" fmla="*/ 2002888 w 5380676"/>
                <a:gd name="connsiteY84" fmla="*/ 3729919 h 5381633"/>
                <a:gd name="connsiteX85" fmla="*/ 1903065 w 5380676"/>
                <a:gd name="connsiteY85" fmla="*/ 3709761 h 5381633"/>
                <a:gd name="connsiteX86" fmla="*/ 1856991 w 5380676"/>
                <a:gd name="connsiteY86" fmla="*/ 4014716 h 5381633"/>
                <a:gd name="connsiteX87" fmla="*/ 1838374 w 5380676"/>
                <a:gd name="connsiteY87" fmla="*/ 3969770 h 5381633"/>
                <a:gd name="connsiteX88" fmla="*/ 1843369 w 5380676"/>
                <a:gd name="connsiteY88" fmla="*/ 3945029 h 5381633"/>
                <a:gd name="connsiteX89" fmla="*/ 1901938 w 5380676"/>
                <a:gd name="connsiteY89" fmla="*/ 3906206 h 5381633"/>
                <a:gd name="connsiteX90" fmla="*/ 2625165 w 5380676"/>
                <a:gd name="connsiteY90" fmla="*/ 3906207 h 5381633"/>
                <a:gd name="connsiteX91" fmla="*/ 2628443 w 5380676"/>
                <a:gd name="connsiteY91" fmla="*/ 3905528 h 5381633"/>
                <a:gd name="connsiteX92" fmla="*/ 2628443 w 5380676"/>
                <a:gd name="connsiteY92" fmla="*/ 3905529 h 5381633"/>
                <a:gd name="connsiteX93" fmla="*/ 2692325 w 5380676"/>
                <a:gd name="connsiteY93" fmla="*/ 3968773 h 5381633"/>
                <a:gd name="connsiteX94" fmla="*/ 2694225 w 5380676"/>
                <a:gd name="connsiteY94" fmla="*/ 4348128 h 5381633"/>
                <a:gd name="connsiteX95" fmla="*/ 2655697 w 5380676"/>
                <a:gd name="connsiteY95" fmla="*/ 4406890 h 5381633"/>
                <a:gd name="connsiteX96" fmla="*/ 2630981 w 5380676"/>
                <a:gd name="connsiteY96" fmla="*/ 4412009 h 5381633"/>
                <a:gd name="connsiteX97" fmla="*/ 2585943 w 5380676"/>
                <a:gd name="connsiteY97" fmla="*/ 4393617 h 5381633"/>
                <a:gd name="connsiteX98" fmla="*/ 2567100 w 5380676"/>
                <a:gd name="connsiteY98" fmla="*/ 4348765 h 5381633"/>
                <a:gd name="connsiteX99" fmla="*/ 2565519 w 5380676"/>
                <a:gd name="connsiteY99" fmla="*/ 4033335 h 5381633"/>
                <a:gd name="connsiteX100" fmla="*/ 1901938 w 5380676"/>
                <a:gd name="connsiteY100" fmla="*/ 4033334 h 5381633"/>
                <a:gd name="connsiteX101" fmla="*/ 1856991 w 5380676"/>
                <a:gd name="connsiteY101" fmla="*/ 4014716 h 5381633"/>
                <a:gd name="connsiteX102" fmla="*/ 2289624 w 5380676"/>
                <a:gd name="connsiteY102" fmla="*/ 5005329 h 5381633"/>
                <a:gd name="connsiteX103" fmla="*/ 2521564 w 5380676"/>
                <a:gd name="connsiteY103" fmla="*/ 5005147 h 5381633"/>
                <a:gd name="connsiteX104" fmla="*/ 5004401 w 5380676"/>
                <a:gd name="connsiteY104" fmla="*/ 2518417 h 5381633"/>
                <a:gd name="connsiteX105" fmla="*/ 5004220 w 5380676"/>
                <a:gd name="connsiteY105" fmla="*/ 2286477 h 5381633"/>
                <a:gd name="connsiteX106" fmla="*/ 3091050 w 5380676"/>
                <a:gd name="connsiteY106" fmla="*/ 376303 h 5381633"/>
                <a:gd name="connsiteX107" fmla="*/ 2859111 w 5380676"/>
                <a:gd name="connsiteY107" fmla="*/ 376485 h 5381633"/>
                <a:gd name="connsiteX108" fmla="*/ 376273 w 5380676"/>
                <a:gd name="connsiteY108" fmla="*/ 2863215 h 5381633"/>
                <a:gd name="connsiteX109" fmla="*/ 376455 w 5380676"/>
                <a:gd name="connsiteY109" fmla="*/ 3095155 h 5381633"/>
                <a:gd name="connsiteX110" fmla="*/ 2166930 w 5380676"/>
                <a:gd name="connsiteY110" fmla="*/ 5290558 h 5381633"/>
                <a:gd name="connsiteX111" fmla="*/ 91420 w 5380676"/>
                <a:gd name="connsiteY111" fmla="*/ 3218297 h 5381633"/>
                <a:gd name="connsiteX112" fmla="*/ 91075 w 5380676"/>
                <a:gd name="connsiteY112" fmla="*/ 2777711 h 5381633"/>
                <a:gd name="connsiteX113" fmla="*/ 2773160 w 5380676"/>
                <a:gd name="connsiteY113" fmla="*/ 91421 h 5381633"/>
                <a:gd name="connsiteX114" fmla="*/ 3213745 w 5380676"/>
                <a:gd name="connsiteY114" fmla="*/ 91075 h 5381633"/>
                <a:gd name="connsiteX115" fmla="*/ 5289256 w 5380676"/>
                <a:gd name="connsiteY115" fmla="*/ 2163336 h 5381633"/>
                <a:gd name="connsiteX116" fmla="*/ 5289601 w 5380676"/>
                <a:gd name="connsiteY116" fmla="*/ 2603922 h 5381633"/>
                <a:gd name="connsiteX117" fmla="*/ 2607515 w 5380676"/>
                <a:gd name="connsiteY117" fmla="*/ 5290212 h 5381633"/>
                <a:gd name="connsiteX118" fmla="*/ 2166930 w 5380676"/>
                <a:gd name="connsiteY118" fmla="*/ 5290558 h 5381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5380676" h="5381633">
                  <a:moveTo>
                    <a:pt x="3629136" y="1980983"/>
                  </a:moveTo>
                  <a:lnTo>
                    <a:pt x="2739072" y="1092313"/>
                  </a:lnTo>
                  <a:cubicBezTo>
                    <a:pt x="2703067" y="1056365"/>
                    <a:pt x="2703022" y="998035"/>
                    <a:pt x="2738970" y="962031"/>
                  </a:cubicBezTo>
                  <a:lnTo>
                    <a:pt x="2738970" y="962032"/>
                  </a:lnTo>
                  <a:cubicBezTo>
                    <a:pt x="2774918" y="926027"/>
                    <a:pt x="2833248" y="925982"/>
                    <a:pt x="2869252" y="961930"/>
                  </a:cubicBezTo>
                  <a:lnTo>
                    <a:pt x="3759315" y="1850601"/>
                  </a:lnTo>
                  <a:cubicBezTo>
                    <a:pt x="3786318" y="1877562"/>
                    <a:pt x="3793094" y="1917112"/>
                    <a:pt x="3779630" y="1950391"/>
                  </a:cubicBezTo>
                  <a:lnTo>
                    <a:pt x="3759417" y="1980882"/>
                  </a:lnTo>
                  <a:lnTo>
                    <a:pt x="3728958" y="2001142"/>
                  </a:lnTo>
                  <a:cubicBezTo>
                    <a:pt x="3695700" y="2014659"/>
                    <a:pt x="3656139" y="2007944"/>
                    <a:pt x="3629136" y="1980983"/>
                  </a:cubicBezTo>
                  <a:close/>
                  <a:moveTo>
                    <a:pt x="3929984" y="2474220"/>
                  </a:moveTo>
                  <a:cubicBezTo>
                    <a:pt x="3836409" y="2380792"/>
                    <a:pt x="3836291" y="2229197"/>
                    <a:pt x="3929719" y="2135622"/>
                  </a:cubicBezTo>
                  <a:cubicBezTo>
                    <a:pt x="4023147" y="2042047"/>
                    <a:pt x="4174742" y="2041929"/>
                    <a:pt x="4268317" y="2135357"/>
                  </a:cubicBezTo>
                  <a:cubicBezTo>
                    <a:pt x="4361891" y="2228785"/>
                    <a:pt x="4362010" y="2380380"/>
                    <a:pt x="4268582" y="2473955"/>
                  </a:cubicBezTo>
                  <a:cubicBezTo>
                    <a:pt x="4175154" y="2567530"/>
                    <a:pt x="4023559" y="2567648"/>
                    <a:pt x="3929984" y="2474220"/>
                  </a:cubicBezTo>
                  <a:close/>
                  <a:moveTo>
                    <a:pt x="3053779" y="2557243"/>
                  </a:moveTo>
                  <a:lnTo>
                    <a:pt x="2163715" y="1668572"/>
                  </a:lnTo>
                  <a:cubicBezTo>
                    <a:pt x="2127710" y="1632624"/>
                    <a:pt x="2127665" y="1574295"/>
                    <a:pt x="2163613" y="1538290"/>
                  </a:cubicBezTo>
                  <a:lnTo>
                    <a:pt x="2163613" y="1538291"/>
                  </a:lnTo>
                  <a:cubicBezTo>
                    <a:pt x="2199561" y="1502287"/>
                    <a:pt x="2257890" y="1502241"/>
                    <a:pt x="2293895" y="1538189"/>
                  </a:cubicBezTo>
                  <a:lnTo>
                    <a:pt x="3183958" y="2426860"/>
                  </a:lnTo>
                  <a:cubicBezTo>
                    <a:pt x="3210961" y="2453821"/>
                    <a:pt x="3217737" y="2493371"/>
                    <a:pt x="3204272" y="2526651"/>
                  </a:cubicBezTo>
                  <a:lnTo>
                    <a:pt x="3184060" y="2557141"/>
                  </a:lnTo>
                  <a:lnTo>
                    <a:pt x="3153601" y="2577401"/>
                  </a:lnTo>
                  <a:cubicBezTo>
                    <a:pt x="3120343" y="2590918"/>
                    <a:pt x="3080782" y="2584204"/>
                    <a:pt x="3053779" y="2557243"/>
                  </a:cubicBezTo>
                  <a:close/>
                  <a:moveTo>
                    <a:pt x="3001242" y="2804352"/>
                  </a:moveTo>
                  <a:lnTo>
                    <a:pt x="3001242" y="2804351"/>
                  </a:lnTo>
                  <a:lnTo>
                    <a:pt x="3001243" y="2804352"/>
                  </a:lnTo>
                  <a:close/>
                  <a:moveTo>
                    <a:pt x="3019860" y="2849298"/>
                  </a:moveTo>
                  <a:lnTo>
                    <a:pt x="3001243" y="2804352"/>
                  </a:lnTo>
                  <a:lnTo>
                    <a:pt x="3006237" y="2779611"/>
                  </a:lnTo>
                  <a:cubicBezTo>
                    <a:pt x="3015887" y="2756797"/>
                    <a:pt x="3038478" y="2740788"/>
                    <a:pt x="3064806" y="2740788"/>
                  </a:cubicBezTo>
                  <a:lnTo>
                    <a:pt x="3788034" y="2740789"/>
                  </a:lnTo>
                  <a:lnTo>
                    <a:pt x="3791313" y="2740109"/>
                  </a:lnTo>
                  <a:lnTo>
                    <a:pt x="3791312" y="2740110"/>
                  </a:lnTo>
                  <a:cubicBezTo>
                    <a:pt x="3826417" y="2739934"/>
                    <a:pt x="3855019" y="2768250"/>
                    <a:pt x="3855194" y="2803355"/>
                  </a:cubicBezTo>
                  <a:lnTo>
                    <a:pt x="3857095" y="3182709"/>
                  </a:lnTo>
                  <a:cubicBezTo>
                    <a:pt x="3857227" y="3209037"/>
                    <a:pt x="3841332" y="3231708"/>
                    <a:pt x="3818566" y="3241472"/>
                  </a:cubicBezTo>
                  <a:lnTo>
                    <a:pt x="3793851" y="3246591"/>
                  </a:lnTo>
                  <a:lnTo>
                    <a:pt x="3748812" y="3228199"/>
                  </a:lnTo>
                  <a:cubicBezTo>
                    <a:pt x="3737251" y="3216754"/>
                    <a:pt x="3730057" y="3200898"/>
                    <a:pt x="3729969" y="3183346"/>
                  </a:cubicBezTo>
                  <a:lnTo>
                    <a:pt x="3728388" y="2867916"/>
                  </a:lnTo>
                  <a:lnTo>
                    <a:pt x="3064806" y="2867916"/>
                  </a:lnTo>
                  <a:cubicBezTo>
                    <a:pt x="3047254" y="2867915"/>
                    <a:pt x="3031363" y="2860800"/>
                    <a:pt x="3019860" y="2849298"/>
                  </a:cubicBezTo>
                  <a:close/>
                  <a:moveTo>
                    <a:pt x="2478422" y="3133502"/>
                  </a:moveTo>
                  <a:lnTo>
                    <a:pt x="1588357" y="2244831"/>
                  </a:lnTo>
                  <a:cubicBezTo>
                    <a:pt x="1552353" y="2208883"/>
                    <a:pt x="1552307" y="2150554"/>
                    <a:pt x="1588255" y="2114550"/>
                  </a:cubicBezTo>
                  <a:lnTo>
                    <a:pt x="1588256" y="2114550"/>
                  </a:lnTo>
                  <a:cubicBezTo>
                    <a:pt x="1624204" y="2078546"/>
                    <a:pt x="1682533" y="2078500"/>
                    <a:pt x="1718538" y="2114448"/>
                  </a:cubicBezTo>
                  <a:lnTo>
                    <a:pt x="2608600" y="3003119"/>
                  </a:lnTo>
                  <a:cubicBezTo>
                    <a:pt x="2635604" y="3030080"/>
                    <a:pt x="2642380" y="3069631"/>
                    <a:pt x="2628915" y="3102910"/>
                  </a:cubicBezTo>
                  <a:lnTo>
                    <a:pt x="2608703" y="3133400"/>
                  </a:lnTo>
                  <a:lnTo>
                    <a:pt x="2578244" y="3153660"/>
                  </a:lnTo>
                  <a:cubicBezTo>
                    <a:pt x="2544986" y="3167178"/>
                    <a:pt x="2505425" y="3160463"/>
                    <a:pt x="2478422" y="3133502"/>
                  </a:cubicBezTo>
                  <a:close/>
                  <a:moveTo>
                    <a:pt x="2413359" y="3393155"/>
                  </a:moveTo>
                  <a:lnTo>
                    <a:pt x="2413358" y="3393154"/>
                  </a:lnTo>
                  <a:lnTo>
                    <a:pt x="2413359" y="3393155"/>
                  </a:lnTo>
                  <a:close/>
                  <a:moveTo>
                    <a:pt x="2431976" y="3438100"/>
                  </a:moveTo>
                  <a:lnTo>
                    <a:pt x="2413359" y="3393155"/>
                  </a:lnTo>
                  <a:lnTo>
                    <a:pt x="2418354" y="3368413"/>
                  </a:lnTo>
                  <a:cubicBezTo>
                    <a:pt x="2428004" y="3345599"/>
                    <a:pt x="2450594" y="3329591"/>
                    <a:pt x="2476923" y="3329591"/>
                  </a:cubicBezTo>
                  <a:lnTo>
                    <a:pt x="3200150" y="3329591"/>
                  </a:lnTo>
                  <a:lnTo>
                    <a:pt x="3203429" y="3328912"/>
                  </a:lnTo>
                  <a:lnTo>
                    <a:pt x="3203429" y="3328913"/>
                  </a:lnTo>
                  <a:cubicBezTo>
                    <a:pt x="3238534" y="3328737"/>
                    <a:pt x="3267135" y="3357053"/>
                    <a:pt x="3267311" y="3392157"/>
                  </a:cubicBezTo>
                  <a:lnTo>
                    <a:pt x="3269211" y="3771512"/>
                  </a:lnTo>
                  <a:cubicBezTo>
                    <a:pt x="3269343" y="3797840"/>
                    <a:pt x="3253448" y="3820510"/>
                    <a:pt x="3230683" y="3830274"/>
                  </a:cubicBezTo>
                  <a:lnTo>
                    <a:pt x="3205967" y="3835393"/>
                  </a:lnTo>
                  <a:lnTo>
                    <a:pt x="3160928" y="3817001"/>
                  </a:lnTo>
                  <a:cubicBezTo>
                    <a:pt x="3149368" y="3805556"/>
                    <a:pt x="3142173" y="3789701"/>
                    <a:pt x="3142085" y="3772149"/>
                  </a:cubicBezTo>
                  <a:lnTo>
                    <a:pt x="3140505" y="3456719"/>
                  </a:lnTo>
                  <a:lnTo>
                    <a:pt x="2476923" y="3456718"/>
                  </a:lnTo>
                  <a:cubicBezTo>
                    <a:pt x="2459370" y="3456718"/>
                    <a:pt x="2443479" y="3449603"/>
                    <a:pt x="2431976" y="3438100"/>
                  </a:cubicBezTo>
                  <a:close/>
                  <a:moveTo>
                    <a:pt x="2630981" y="4412010"/>
                  </a:moveTo>
                  <a:lnTo>
                    <a:pt x="2630981" y="4412009"/>
                  </a:lnTo>
                  <a:lnTo>
                    <a:pt x="2630982" y="4412010"/>
                  </a:lnTo>
                  <a:close/>
                  <a:moveTo>
                    <a:pt x="1903065" y="3709761"/>
                  </a:moveTo>
                  <a:lnTo>
                    <a:pt x="1013001" y="2821090"/>
                  </a:lnTo>
                  <a:cubicBezTo>
                    <a:pt x="976997" y="2785142"/>
                    <a:pt x="976951" y="2726813"/>
                    <a:pt x="1012899" y="2690808"/>
                  </a:cubicBezTo>
                  <a:lnTo>
                    <a:pt x="1012900" y="2690809"/>
                  </a:lnTo>
                  <a:cubicBezTo>
                    <a:pt x="1048847" y="2654805"/>
                    <a:pt x="1107177" y="2654759"/>
                    <a:pt x="1143181" y="2690707"/>
                  </a:cubicBezTo>
                  <a:lnTo>
                    <a:pt x="2033244" y="3579378"/>
                  </a:lnTo>
                  <a:cubicBezTo>
                    <a:pt x="2060247" y="3606339"/>
                    <a:pt x="2067024" y="3645889"/>
                    <a:pt x="2053559" y="3679169"/>
                  </a:cubicBezTo>
                  <a:lnTo>
                    <a:pt x="2033346" y="3709659"/>
                  </a:lnTo>
                  <a:lnTo>
                    <a:pt x="2002888" y="3729919"/>
                  </a:lnTo>
                  <a:cubicBezTo>
                    <a:pt x="1969629" y="3743436"/>
                    <a:pt x="1930068" y="3736722"/>
                    <a:pt x="1903065" y="3709761"/>
                  </a:cubicBezTo>
                  <a:close/>
                  <a:moveTo>
                    <a:pt x="1856991" y="4014716"/>
                  </a:moveTo>
                  <a:lnTo>
                    <a:pt x="1838374" y="3969770"/>
                  </a:lnTo>
                  <a:lnTo>
                    <a:pt x="1843369" y="3945029"/>
                  </a:lnTo>
                  <a:cubicBezTo>
                    <a:pt x="1853019" y="3922215"/>
                    <a:pt x="1875609" y="3906207"/>
                    <a:pt x="1901938" y="3906206"/>
                  </a:cubicBezTo>
                  <a:lnTo>
                    <a:pt x="2625165" y="3906207"/>
                  </a:lnTo>
                  <a:lnTo>
                    <a:pt x="2628443" y="3905528"/>
                  </a:lnTo>
                  <a:lnTo>
                    <a:pt x="2628443" y="3905529"/>
                  </a:lnTo>
                  <a:cubicBezTo>
                    <a:pt x="2663548" y="3905353"/>
                    <a:pt x="2692149" y="3933669"/>
                    <a:pt x="2692325" y="3968773"/>
                  </a:cubicBezTo>
                  <a:lnTo>
                    <a:pt x="2694225" y="4348128"/>
                  </a:lnTo>
                  <a:cubicBezTo>
                    <a:pt x="2694357" y="4374456"/>
                    <a:pt x="2678463" y="4397126"/>
                    <a:pt x="2655697" y="4406890"/>
                  </a:cubicBezTo>
                  <a:lnTo>
                    <a:pt x="2630981" y="4412009"/>
                  </a:lnTo>
                  <a:lnTo>
                    <a:pt x="2585943" y="4393617"/>
                  </a:lnTo>
                  <a:cubicBezTo>
                    <a:pt x="2574382" y="4382172"/>
                    <a:pt x="2567188" y="4366317"/>
                    <a:pt x="2567100" y="4348765"/>
                  </a:cubicBezTo>
                  <a:lnTo>
                    <a:pt x="2565519" y="4033335"/>
                  </a:lnTo>
                  <a:lnTo>
                    <a:pt x="1901938" y="4033334"/>
                  </a:lnTo>
                  <a:cubicBezTo>
                    <a:pt x="1884385" y="4033333"/>
                    <a:pt x="1868494" y="4026218"/>
                    <a:pt x="1856991" y="4014716"/>
                  </a:cubicBezTo>
                  <a:close/>
                  <a:moveTo>
                    <a:pt x="2289624" y="5005329"/>
                  </a:moveTo>
                  <a:cubicBezTo>
                    <a:pt x="2353723" y="5069327"/>
                    <a:pt x="2457566" y="5069246"/>
                    <a:pt x="2521564" y="5005147"/>
                  </a:cubicBezTo>
                  <a:lnTo>
                    <a:pt x="5004401" y="2518417"/>
                  </a:lnTo>
                  <a:cubicBezTo>
                    <a:pt x="5068399" y="2454318"/>
                    <a:pt x="5068318" y="2350476"/>
                    <a:pt x="5004220" y="2286477"/>
                  </a:cubicBezTo>
                  <a:lnTo>
                    <a:pt x="3091050" y="376303"/>
                  </a:lnTo>
                  <a:cubicBezTo>
                    <a:pt x="3026952" y="312305"/>
                    <a:pt x="2923109" y="312386"/>
                    <a:pt x="2859111" y="376485"/>
                  </a:cubicBezTo>
                  <a:lnTo>
                    <a:pt x="376273" y="2863215"/>
                  </a:lnTo>
                  <a:cubicBezTo>
                    <a:pt x="312275" y="2927314"/>
                    <a:pt x="312357" y="3031157"/>
                    <a:pt x="376455" y="3095155"/>
                  </a:cubicBezTo>
                  <a:close/>
                  <a:moveTo>
                    <a:pt x="2166930" y="5290558"/>
                  </a:moveTo>
                  <a:lnTo>
                    <a:pt x="91420" y="3218297"/>
                  </a:lnTo>
                  <a:cubicBezTo>
                    <a:pt x="-30340" y="3096728"/>
                    <a:pt x="-30494" y="2899471"/>
                    <a:pt x="91075" y="2777711"/>
                  </a:cubicBezTo>
                  <a:lnTo>
                    <a:pt x="2773160" y="91421"/>
                  </a:lnTo>
                  <a:cubicBezTo>
                    <a:pt x="2894729" y="-30339"/>
                    <a:pt x="3091986" y="-30493"/>
                    <a:pt x="3213745" y="91075"/>
                  </a:cubicBezTo>
                  <a:lnTo>
                    <a:pt x="5289256" y="2163336"/>
                  </a:lnTo>
                  <a:cubicBezTo>
                    <a:pt x="5411015" y="2284905"/>
                    <a:pt x="5411169" y="2482162"/>
                    <a:pt x="5289601" y="2603922"/>
                  </a:cubicBezTo>
                  <a:lnTo>
                    <a:pt x="2607515" y="5290212"/>
                  </a:lnTo>
                  <a:cubicBezTo>
                    <a:pt x="2485947" y="5411972"/>
                    <a:pt x="2288689" y="5412126"/>
                    <a:pt x="2166930" y="5290558"/>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grpSp>
        <p:nvGrpSpPr>
          <p:cNvPr id="38" name="Group 5">
            <a:extLst>
              <a:ext uri="{FF2B5EF4-FFF2-40B4-BE49-F238E27FC236}">
                <a16:creationId xmlns:a16="http://schemas.microsoft.com/office/drawing/2014/main" id="{6FF8B156-2C0E-482B-8FE4-EDE497317168}"/>
              </a:ext>
            </a:extLst>
          </p:cNvPr>
          <p:cNvGrpSpPr/>
          <p:nvPr/>
        </p:nvGrpSpPr>
        <p:grpSpPr>
          <a:xfrm>
            <a:off x="1538383" y="1402282"/>
            <a:ext cx="819865" cy="863857"/>
            <a:chOff x="256131" y="2486250"/>
            <a:chExt cx="1488832" cy="1490400"/>
          </a:xfrm>
        </p:grpSpPr>
        <p:grpSp>
          <p:nvGrpSpPr>
            <p:cNvPr id="39" name="Group 6">
              <a:extLst>
                <a:ext uri="{FF2B5EF4-FFF2-40B4-BE49-F238E27FC236}">
                  <a16:creationId xmlns:a16="http://schemas.microsoft.com/office/drawing/2014/main" id="{FCC672EA-85F1-432C-9B94-C0DACD831A7D}"/>
                </a:ext>
              </a:extLst>
            </p:cNvPr>
            <p:cNvGrpSpPr/>
            <p:nvPr/>
          </p:nvGrpSpPr>
          <p:grpSpPr>
            <a:xfrm>
              <a:off x="256131" y="2486250"/>
              <a:ext cx="1488832" cy="1490400"/>
              <a:chOff x="256131" y="2486250"/>
              <a:chExt cx="1488832" cy="1490400"/>
            </a:xfrm>
          </p:grpSpPr>
          <p:sp>
            <p:nvSpPr>
              <p:cNvPr id="41" name="Rectangle 25">
                <a:extLst>
                  <a:ext uri="{FF2B5EF4-FFF2-40B4-BE49-F238E27FC236}">
                    <a16:creationId xmlns:a16="http://schemas.microsoft.com/office/drawing/2014/main" id="{B54DC3A6-6C06-4B5A-A562-B8345C7D2A55}"/>
                  </a:ext>
                </a:extLst>
              </p:cNvPr>
              <p:cNvSpPr/>
              <p:nvPr/>
            </p:nvSpPr>
            <p:spPr>
              <a:xfrm>
                <a:off x="256131" y="2486250"/>
                <a:ext cx="1488832" cy="14904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endParaRPr lang="en-US" sz="1600" b="1" dirty="0">
                  <a:latin typeface="Arial Black" panose="020B0A04020102020204" pitchFamily="34" charset="0"/>
                </a:endParaRPr>
              </a:p>
            </p:txBody>
          </p:sp>
          <p:sp>
            <p:nvSpPr>
              <p:cNvPr id="42" name="Rectangle: Rounded Corners 26">
                <a:extLst>
                  <a:ext uri="{FF2B5EF4-FFF2-40B4-BE49-F238E27FC236}">
                    <a16:creationId xmlns:a16="http://schemas.microsoft.com/office/drawing/2014/main" id="{C3630C83-C934-4764-AB53-E2B1E950544C}"/>
                  </a:ext>
                </a:extLst>
              </p:cNvPr>
              <p:cNvSpPr/>
              <p:nvPr/>
            </p:nvSpPr>
            <p:spPr>
              <a:xfrm>
                <a:off x="377868" y="2568620"/>
                <a:ext cx="1245359" cy="1035134"/>
              </a:xfrm>
              <a:prstGeom prst="round2Same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sp>
          <p:nvSpPr>
            <p:cNvPr id="40" name="Freeform: Shape 7">
              <a:extLst>
                <a:ext uri="{FF2B5EF4-FFF2-40B4-BE49-F238E27FC236}">
                  <a16:creationId xmlns:a16="http://schemas.microsoft.com/office/drawing/2014/main" id="{C3F6BAA8-3B89-45AC-BC21-3CF2DEE02DD2}"/>
                </a:ext>
              </a:extLst>
            </p:cNvPr>
            <p:cNvSpPr/>
            <p:nvPr/>
          </p:nvSpPr>
          <p:spPr>
            <a:xfrm rot="13440023" flipV="1">
              <a:off x="491728" y="2643563"/>
              <a:ext cx="953373" cy="885249"/>
            </a:xfrm>
            <a:custGeom>
              <a:avLst/>
              <a:gdLst>
                <a:gd name="connsiteX0" fmla="*/ 1472974 w 6180126"/>
                <a:gd name="connsiteY0" fmla="*/ 3291828 h 5738520"/>
                <a:gd name="connsiteX1" fmla="*/ 1482993 w 6180126"/>
                <a:gd name="connsiteY1" fmla="*/ 3866011 h 5738520"/>
                <a:gd name="connsiteX2" fmla="*/ 908809 w 6180126"/>
                <a:gd name="connsiteY2" fmla="*/ 3876030 h 5738520"/>
                <a:gd name="connsiteX3" fmla="*/ 898790 w 6180126"/>
                <a:gd name="connsiteY3" fmla="*/ 3301846 h 5738520"/>
                <a:gd name="connsiteX4" fmla="*/ 1472974 w 6180126"/>
                <a:gd name="connsiteY4" fmla="*/ 3291828 h 5738520"/>
                <a:gd name="connsiteX5" fmla="*/ 3081557 w 6180126"/>
                <a:gd name="connsiteY5" fmla="*/ 4845239 h 5738520"/>
                <a:gd name="connsiteX6" fmla="*/ 3091576 w 6180126"/>
                <a:gd name="connsiteY6" fmla="*/ 5419423 h 5738520"/>
                <a:gd name="connsiteX7" fmla="*/ 2517392 w 6180126"/>
                <a:gd name="connsiteY7" fmla="*/ 5429441 h 5738520"/>
                <a:gd name="connsiteX8" fmla="*/ 2507373 w 6180126"/>
                <a:gd name="connsiteY8" fmla="*/ 4855257 h 5738520"/>
                <a:gd name="connsiteX9" fmla="*/ 3081557 w 6180126"/>
                <a:gd name="connsiteY9" fmla="*/ 4845239 h 5738520"/>
                <a:gd name="connsiteX10" fmla="*/ 2153503 w 6180126"/>
                <a:gd name="connsiteY10" fmla="*/ 2620762 h 5738520"/>
                <a:gd name="connsiteX11" fmla="*/ 1206504 w 6180126"/>
                <a:gd name="connsiteY11" fmla="*/ 2950413 h 5738520"/>
                <a:gd name="connsiteX12" fmla="*/ 589156 w 6180126"/>
                <a:gd name="connsiteY12" fmla="*/ 3567761 h 5738520"/>
                <a:gd name="connsiteX13" fmla="*/ 589156 w 6180126"/>
                <a:gd name="connsiteY13" fmla="*/ 3567761 h 5738520"/>
                <a:gd name="connsiteX14" fmla="*/ 769974 w 6180126"/>
                <a:gd name="connsiteY14" fmla="*/ 4004292 h 5738520"/>
                <a:gd name="connsiteX15" fmla="*/ 1206504 w 6180126"/>
                <a:gd name="connsiteY15" fmla="*/ 4185109 h 5738520"/>
                <a:gd name="connsiteX16" fmla="*/ 1823852 w 6180126"/>
                <a:gd name="connsiteY16" fmla="*/ 3567761 h 5738520"/>
                <a:gd name="connsiteX17" fmla="*/ 2153503 w 6180126"/>
                <a:gd name="connsiteY17" fmla="*/ 2620762 h 5738520"/>
                <a:gd name="connsiteX18" fmla="*/ 3762086 w 6180126"/>
                <a:gd name="connsiteY18" fmla="*/ 4174174 h 5738520"/>
                <a:gd name="connsiteX19" fmla="*/ 2815087 w 6180126"/>
                <a:gd name="connsiteY19" fmla="*/ 4503825 h 5738520"/>
                <a:gd name="connsiteX20" fmla="*/ 2197739 w 6180126"/>
                <a:gd name="connsiteY20" fmla="*/ 5121172 h 5738520"/>
                <a:gd name="connsiteX21" fmla="*/ 2197739 w 6180126"/>
                <a:gd name="connsiteY21" fmla="*/ 5121173 h 5738520"/>
                <a:gd name="connsiteX22" fmla="*/ 2378557 w 6180126"/>
                <a:gd name="connsiteY22" fmla="*/ 5557703 h 5738520"/>
                <a:gd name="connsiteX23" fmla="*/ 2815087 w 6180126"/>
                <a:gd name="connsiteY23" fmla="*/ 5738520 h 5738520"/>
                <a:gd name="connsiteX24" fmla="*/ 3432435 w 6180126"/>
                <a:gd name="connsiteY24" fmla="*/ 5121172 h 5738520"/>
                <a:gd name="connsiteX25" fmla="*/ 3762086 w 6180126"/>
                <a:gd name="connsiteY25" fmla="*/ 4174174 h 5738520"/>
                <a:gd name="connsiteX26" fmla="*/ 1057945 w 6180126"/>
                <a:gd name="connsiteY26" fmla="*/ 446170 h 5738520"/>
                <a:gd name="connsiteX27" fmla="*/ 966874 w 6180126"/>
                <a:gd name="connsiteY27" fmla="*/ 406366 h 5738520"/>
                <a:gd name="connsiteX28" fmla="*/ 149686 w 6180126"/>
                <a:gd name="connsiteY28" fmla="*/ 390546 h 5738520"/>
                <a:gd name="connsiteX29" fmla="*/ 57141 w 6180126"/>
                <a:gd name="connsiteY29" fmla="*/ 426797 h 5738520"/>
                <a:gd name="connsiteX30" fmla="*/ 47109 w 6180126"/>
                <a:gd name="connsiteY30" fmla="*/ 441071 h 5738520"/>
                <a:gd name="connsiteX31" fmla="*/ 33194 w 6180126"/>
                <a:gd name="connsiteY31" fmla="*/ 451595 h 5738520"/>
                <a:gd name="connsiteX32" fmla="*/ 194 w 6180126"/>
                <a:gd name="connsiteY32" fmla="*/ 545347 h 5738520"/>
                <a:gd name="connsiteX33" fmla="*/ 44512 w 6180126"/>
                <a:gd name="connsiteY33" fmla="*/ 1361485 h 5738520"/>
                <a:gd name="connsiteX34" fmla="*/ 181224 w 6180126"/>
                <a:gd name="connsiteY34" fmla="*/ 1484114 h 5738520"/>
                <a:gd name="connsiteX35" fmla="*/ 303853 w 6180126"/>
                <a:gd name="connsiteY35" fmla="*/ 1347403 h 5738520"/>
                <a:gd name="connsiteX36" fmla="*/ 274462 w 6180126"/>
                <a:gd name="connsiteY36" fmla="*/ 806170 h 5738520"/>
                <a:gd name="connsiteX37" fmla="*/ 2083827 w 6180126"/>
                <a:gd name="connsiteY37" fmla="*/ 2553477 h 5738520"/>
                <a:gd name="connsiteX38" fmla="*/ 2215635 w 6180126"/>
                <a:gd name="connsiteY38" fmla="*/ 2542749 h 5738520"/>
                <a:gd name="connsiteX39" fmla="*/ 2227826 w 6180126"/>
                <a:gd name="connsiteY39" fmla="*/ 2692538 h 5738520"/>
                <a:gd name="connsiteX40" fmla="*/ 3679027 w 6180126"/>
                <a:gd name="connsiteY40" fmla="*/ 4093965 h 5738520"/>
                <a:gd name="connsiteX41" fmla="*/ 3838904 w 6180126"/>
                <a:gd name="connsiteY41" fmla="*/ 4080953 h 5738520"/>
                <a:gd name="connsiteX42" fmla="*/ 3853691 w 6180126"/>
                <a:gd name="connsiteY42" fmla="*/ 4262637 h 5738520"/>
                <a:gd name="connsiteX43" fmla="*/ 4947077 w 6180126"/>
                <a:gd name="connsiteY43" fmla="*/ 5318521 h 5738520"/>
                <a:gd name="connsiteX44" fmla="*/ 5088246 w 6180126"/>
                <a:gd name="connsiteY44" fmla="*/ 5344589 h 5738520"/>
                <a:gd name="connsiteX45" fmla="*/ 5130700 w 6180126"/>
                <a:gd name="connsiteY45" fmla="*/ 5315318 h 5738520"/>
                <a:gd name="connsiteX46" fmla="*/ 5158472 w 6180126"/>
                <a:gd name="connsiteY46" fmla="*/ 5271868 h 5738520"/>
                <a:gd name="connsiteX47" fmla="*/ 5127496 w 6180126"/>
                <a:gd name="connsiteY47" fmla="*/ 5131695 h 5738520"/>
                <a:gd name="connsiteX48" fmla="*/ 4727483 w 6180126"/>
                <a:gd name="connsiteY48" fmla="*/ 4745402 h 5738520"/>
                <a:gd name="connsiteX49" fmla="*/ 4577235 w 6180126"/>
                <a:gd name="connsiteY49" fmla="*/ 4738438 h 5738520"/>
                <a:gd name="connsiteX50" fmla="*/ 4583363 w 6180126"/>
                <a:gd name="connsiteY50" fmla="*/ 4606224 h 5738520"/>
                <a:gd name="connsiteX51" fmla="*/ 3136907 w 6180126"/>
                <a:gd name="connsiteY51" fmla="*/ 3209379 h 5738520"/>
                <a:gd name="connsiteX52" fmla="*/ 2986787 w 6180126"/>
                <a:gd name="connsiteY52" fmla="*/ 3202422 h 5738520"/>
                <a:gd name="connsiteX53" fmla="*/ 2992909 w 6180126"/>
                <a:gd name="connsiteY53" fmla="*/ 3070321 h 5738520"/>
                <a:gd name="connsiteX54" fmla="*/ 1545747 w 6180126"/>
                <a:gd name="connsiteY54" fmla="*/ 1672794 h 5738520"/>
                <a:gd name="connsiteX55" fmla="*/ 1395629 w 6180126"/>
                <a:gd name="connsiteY55" fmla="*/ 1665835 h 5738520"/>
                <a:gd name="connsiteX56" fmla="*/ 1401751 w 6180126"/>
                <a:gd name="connsiteY56" fmla="*/ 1533737 h 5738520"/>
                <a:gd name="connsiteX57" fmla="*/ 493854 w 6180126"/>
                <a:gd name="connsiteY57" fmla="*/ 656980 h 5738520"/>
                <a:gd name="connsiteX58" fmla="*/ 961847 w 6180126"/>
                <a:gd name="connsiteY58" fmla="*/ 666039 h 5738520"/>
                <a:gd name="connsiteX59" fmla="*/ 1094196 w 6180126"/>
                <a:gd name="connsiteY59" fmla="*/ 538715 h 5738520"/>
                <a:gd name="connsiteX60" fmla="*/ 1057945 w 6180126"/>
                <a:gd name="connsiteY60" fmla="*/ 446170 h 5738520"/>
                <a:gd name="connsiteX61" fmla="*/ 2678151 w 6180126"/>
                <a:gd name="connsiteY61" fmla="*/ 309086 h 5738520"/>
                <a:gd name="connsiteX62" fmla="*/ 2688170 w 6180126"/>
                <a:gd name="connsiteY62" fmla="*/ 883271 h 5738520"/>
                <a:gd name="connsiteX63" fmla="*/ 2113986 w 6180126"/>
                <a:gd name="connsiteY63" fmla="*/ 893288 h 5738520"/>
                <a:gd name="connsiteX64" fmla="*/ 2103967 w 6180126"/>
                <a:gd name="connsiteY64" fmla="*/ 319105 h 5738520"/>
                <a:gd name="connsiteX65" fmla="*/ 2678151 w 6180126"/>
                <a:gd name="connsiteY65" fmla="*/ 309086 h 5738520"/>
                <a:gd name="connsiteX66" fmla="*/ 4269309 w 6180126"/>
                <a:gd name="connsiteY66" fmla="*/ 1845670 h 5738520"/>
                <a:gd name="connsiteX67" fmla="*/ 4279328 w 6180126"/>
                <a:gd name="connsiteY67" fmla="*/ 2419854 h 5738520"/>
                <a:gd name="connsiteX68" fmla="*/ 3705144 w 6180126"/>
                <a:gd name="connsiteY68" fmla="*/ 2429872 h 5738520"/>
                <a:gd name="connsiteX69" fmla="*/ 3695125 w 6180126"/>
                <a:gd name="connsiteY69" fmla="*/ 1855689 h 5738520"/>
                <a:gd name="connsiteX70" fmla="*/ 4269309 w 6180126"/>
                <a:gd name="connsiteY70" fmla="*/ 1845670 h 5738520"/>
                <a:gd name="connsiteX71" fmla="*/ 5860467 w 6180126"/>
                <a:gd name="connsiteY71" fmla="*/ 3382254 h 5738520"/>
                <a:gd name="connsiteX72" fmla="*/ 5870486 w 6180126"/>
                <a:gd name="connsiteY72" fmla="*/ 3956438 h 5738520"/>
                <a:gd name="connsiteX73" fmla="*/ 5296302 w 6180126"/>
                <a:gd name="connsiteY73" fmla="*/ 3966456 h 5738520"/>
                <a:gd name="connsiteX74" fmla="*/ 5286283 w 6180126"/>
                <a:gd name="connsiteY74" fmla="*/ 3392272 h 5738520"/>
                <a:gd name="connsiteX75" fmla="*/ 5860467 w 6180126"/>
                <a:gd name="connsiteY75" fmla="*/ 3382254 h 5738520"/>
                <a:gd name="connsiteX76" fmla="*/ 2801492 w 6180126"/>
                <a:gd name="connsiteY76" fmla="*/ 165861 h 5738520"/>
                <a:gd name="connsiteX77" fmla="*/ 2358919 w 6180126"/>
                <a:gd name="connsiteY77" fmla="*/ 383 h 5738520"/>
                <a:gd name="connsiteX78" fmla="*/ 2358919 w 6180126"/>
                <a:gd name="connsiteY78" fmla="*/ 383 h 5738520"/>
                <a:gd name="connsiteX79" fmla="*/ 1763483 w 6180126"/>
                <a:gd name="connsiteY79" fmla="*/ 638892 h 5738520"/>
                <a:gd name="connsiteX80" fmla="*/ 1467070 w 6180126"/>
                <a:gd name="connsiteY80" fmla="*/ 1596814 h 5738520"/>
                <a:gd name="connsiteX81" fmla="*/ 2401992 w 6180126"/>
                <a:gd name="connsiteY81" fmla="*/ 1234327 h 5738520"/>
                <a:gd name="connsiteX82" fmla="*/ 2997428 w 6180126"/>
                <a:gd name="connsiteY82" fmla="*/ 595818 h 5738520"/>
                <a:gd name="connsiteX83" fmla="*/ 2801492 w 6180126"/>
                <a:gd name="connsiteY83" fmla="*/ 165861 h 5738520"/>
                <a:gd name="connsiteX84" fmla="*/ 4392650 w 6180126"/>
                <a:gd name="connsiteY84" fmla="*/ 1702445 h 5738520"/>
                <a:gd name="connsiteX85" fmla="*/ 3950077 w 6180126"/>
                <a:gd name="connsiteY85" fmla="*/ 1536966 h 5738520"/>
                <a:gd name="connsiteX86" fmla="*/ 3950077 w 6180126"/>
                <a:gd name="connsiteY86" fmla="*/ 1536967 h 5738520"/>
                <a:gd name="connsiteX87" fmla="*/ 3354641 w 6180126"/>
                <a:gd name="connsiteY87" fmla="*/ 2175476 h 5738520"/>
                <a:gd name="connsiteX88" fmla="*/ 3058228 w 6180126"/>
                <a:gd name="connsiteY88" fmla="*/ 3133398 h 5738520"/>
                <a:gd name="connsiteX89" fmla="*/ 3993150 w 6180126"/>
                <a:gd name="connsiteY89" fmla="*/ 2770911 h 5738520"/>
                <a:gd name="connsiteX90" fmla="*/ 4588586 w 6180126"/>
                <a:gd name="connsiteY90" fmla="*/ 2132402 h 5738520"/>
                <a:gd name="connsiteX91" fmla="*/ 4392650 w 6180126"/>
                <a:gd name="connsiteY91" fmla="*/ 1702445 h 5738520"/>
                <a:gd name="connsiteX92" fmla="*/ 5983807 w 6180126"/>
                <a:gd name="connsiteY92" fmla="*/ 3239028 h 5738520"/>
                <a:gd name="connsiteX93" fmla="*/ 5541234 w 6180126"/>
                <a:gd name="connsiteY93" fmla="*/ 3073550 h 5738520"/>
                <a:gd name="connsiteX94" fmla="*/ 5541234 w 6180126"/>
                <a:gd name="connsiteY94" fmla="*/ 3073550 h 5738520"/>
                <a:gd name="connsiteX95" fmla="*/ 4945799 w 6180126"/>
                <a:gd name="connsiteY95" fmla="*/ 3712060 h 5738520"/>
                <a:gd name="connsiteX96" fmla="*/ 4649386 w 6180126"/>
                <a:gd name="connsiteY96" fmla="*/ 4669982 h 5738520"/>
                <a:gd name="connsiteX97" fmla="*/ 5584308 w 6180126"/>
                <a:gd name="connsiteY97" fmla="*/ 4307494 h 5738520"/>
                <a:gd name="connsiteX98" fmla="*/ 6179743 w 6180126"/>
                <a:gd name="connsiteY98" fmla="*/ 3668985 h 5738520"/>
                <a:gd name="connsiteX99" fmla="*/ 5983807 w 6180126"/>
                <a:gd name="connsiteY99" fmla="*/ 3239028 h 5738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180126" h="5738520">
                  <a:moveTo>
                    <a:pt x="1472974" y="3291828"/>
                  </a:moveTo>
                  <a:cubicBezTo>
                    <a:pt x="1634297" y="3447618"/>
                    <a:pt x="1638783" y="3704688"/>
                    <a:pt x="1482993" y="3866011"/>
                  </a:cubicBezTo>
                  <a:cubicBezTo>
                    <a:pt x="1327202" y="4027335"/>
                    <a:pt x="1070132" y="4031820"/>
                    <a:pt x="908809" y="3876030"/>
                  </a:cubicBezTo>
                  <a:cubicBezTo>
                    <a:pt x="747485" y="3720240"/>
                    <a:pt x="743000" y="3463169"/>
                    <a:pt x="898790" y="3301846"/>
                  </a:cubicBezTo>
                  <a:cubicBezTo>
                    <a:pt x="1054580" y="3140523"/>
                    <a:pt x="1311651" y="3136037"/>
                    <a:pt x="1472974" y="3291828"/>
                  </a:cubicBezTo>
                  <a:close/>
                  <a:moveTo>
                    <a:pt x="3081557" y="4845239"/>
                  </a:moveTo>
                  <a:cubicBezTo>
                    <a:pt x="3242880" y="5001029"/>
                    <a:pt x="3247365" y="5258099"/>
                    <a:pt x="3091576" y="5419423"/>
                  </a:cubicBezTo>
                  <a:cubicBezTo>
                    <a:pt x="2935785" y="5580746"/>
                    <a:pt x="2678714" y="5585231"/>
                    <a:pt x="2517392" y="5429441"/>
                  </a:cubicBezTo>
                  <a:cubicBezTo>
                    <a:pt x="2356068" y="5273651"/>
                    <a:pt x="2351583" y="5016581"/>
                    <a:pt x="2507373" y="4855257"/>
                  </a:cubicBezTo>
                  <a:cubicBezTo>
                    <a:pt x="2663163" y="4693934"/>
                    <a:pt x="2920234" y="4689449"/>
                    <a:pt x="3081557" y="4845239"/>
                  </a:cubicBezTo>
                  <a:close/>
                  <a:moveTo>
                    <a:pt x="2153503" y="2620762"/>
                  </a:moveTo>
                  <a:cubicBezTo>
                    <a:pt x="1837837" y="2840530"/>
                    <a:pt x="1522170" y="2950413"/>
                    <a:pt x="1206504" y="2950413"/>
                  </a:cubicBezTo>
                  <a:cubicBezTo>
                    <a:pt x="865553" y="2950413"/>
                    <a:pt x="589156" y="3226809"/>
                    <a:pt x="589156" y="3567761"/>
                  </a:cubicBezTo>
                  <a:lnTo>
                    <a:pt x="589156" y="3567761"/>
                  </a:lnTo>
                  <a:cubicBezTo>
                    <a:pt x="589156" y="3738237"/>
                    <a:pt x="658255" y="3892574"/>
                    <a:pt x="769974" y="4004292"/>
                  </a:cubicBezTo>
                  <a:cubicBezTo>
                    <a:pt x="881691" y="4116010"/>
                    <a:pt x="1036028" y="4185109"/>
                    <a:pt x="1206504" y="4185109"/>
                  </a:cubicBezTo>
                  <a:cubicBezTo>
                    <a:pt x="1547456" y="4185109"/>
                    <a:pt x="1823852" y="3908713"/>
                    <a:pt x="1823852" y="3567761"/>
                  </a:cubicBezTo>
                  <a:cubicBezTo>
                    <a:pt x="1823852" y="3252095"/>
                    <a:pt x="1933735" y="2936428"/>
                    <a:pt x="2153503" y="2620762"/>
                  </a:cubicBezTo>
                  <a:close/>
                  <a:moveTo>
                    <a:pt x="3762086" y="4174174"/>
                  </a:moveTo>
                  <a:cubicBezTo>
                    <a:pt x="3446420" y="4393941"/>
                    <a:pt x="3130753" y="4503824"/>
                    <a:pt x="2815087" y="4503825"/>
                  </a:cubicBezTo>
                  <a:cubicBezTo>
                    <a:pt x="2474136" y="4503825"/>
                    <a:pt x="2197739" y="4780221"/>
                    <a:pt x="2197739" y="5121172"/>
                  </a:cubicBezTo>
                  <a:lnTo>
                    <a:pt x="2197739" y="5121173"/>
                  </a:lnTo>
                  <a:cubicBezTo>
                    <a:pt x="2197739" y="5291648"/>
                    <a:pt x="2266838" y="5445986"/>
                    <a:pt x="2378557" y="5557703"/>
                  </a:cubicBezTo>
                  <a:cubicBezTo>
                    <a:pt x="2490274" y="5669421"/>
                    <a:pt x="2644611" y="5738520"/>
                    <a:pt x="2815087" y="5738520"/>
                  </a:cubicBezTo>
                  <a:cubicBezTo>
                    <a:pt x="3156039" y="5738520"/>
                    <a:pt x="3432435" y="5462124"/>
                    <a:pt x="3432435" y="5121172"/>
                  </a:cubicBezTo>
                  <a:cubicBezTo>
                    <a:pt x="3432435" y="4805506"/>
                    <a:pt x="3542318" y="4489839"/>
                    <a:pt x="3762086" y="4174174"/>
                  </a:cubicBezTo>
                  <a:close/>
                  <a:moveTo>
                    <a:pt x="1057945" y="446170"/>
                  </a:moveTo>
                  <a:cubicBezTo>
                    <a:pt x="1034904" y="422220"/>
                    <a:pt x="1002727" y="407059"/>
                    <a:pt x="966874" y="406366"/>
                  </a:cubicBezTo>
                  <a:lnTo>
                    <a:pt x="149686" y="390546"/>
                  </a:lnTo>
                  <a:cubicBezTo>
                    <a:pt x="113832" y="389853"/>
                    <a:pt x="81092" y="403756"/>
                    <a:pt x="57141" y="426797"/>
                  </a:cubicBezTo>
                  <a:lnTo>
                    <a:pt x="47109" y="441071"/>
                  </a:lnTo>
                  <a:lnTo>
                    <a:pt x="33194" y="451595"/>
                  </a:lnTo>
                  <a:cubicBezTo>
                    <a:pt x="11003" y="476334"/>
                    <a:pt x="-1751" y="509540"/>
                    <a:pt x="194" y="545347"/>
                  </a:cubicBezTo>
                  <a:lnTo>
                    <a:pt x="44512" y="1361485"/>
                  </a:lnTo>
                  <a:cubicBezTo>
                    <a:pt x="48402" y="1433100"/>
                    <a:pt x="109610" y="1488003"/>
                    <a:pt x="181224" y="1484114"/>
                  </a:cubicBezTo>
                  <a:cubicBezTo>
                    <a:pt x="252838" y="1480225"/>
                    <a:pt x="307741" y="1419017"/>
                    <a:pt x="303853" y="1347403"/>
                  </a:cubicBezTo>
                  <a:lnTo>
                    <a:pt x="274462" y="806170"/>
                  </a:lnTo>
                  <a:lnTo>
                    <a:pt x="2083827" y="2553477"/>
                  </a:lnTo>
                  <a:lnTo>
                    <a:pt x="2215635" y="2542749"/>
                  </a:lnTo>
                  <a:lnTo>
                    <a:pt x="2227826" y="2692538"/>
                  </a:lnTo>
                  <a:lnTo>
                    <a:pt x="3679027" y="4093965"/>
                  </a:lnTo>
                  <a:lnTo>
                    <a:pt x="3838904" y="4080953"/>
                  </a:lnTo>
                  <a:lnTo>
                    <a:pt x="3853691" y="4262637"/>
                  </a:lnTo>
                  <a:lnTo>
                    <a:pt x="4947077" y="5318521"/>
                  </a:lnTo>
                  <a:cubicBezTo>
                    <a:pt x="4985770" y="5355887"/>
                    <a:pt x="5041687" y="5364422"/>
                    <a:pt x="5088246" y="5344589"/>
                  </a:cubicBezTo>
                  <a:lnTo>
                    <a:pt x="5130700" y="5315318"/>
                  </a:lnTo>
                  <a:lnTo>
                    <a:pt x="5158472" y="5271868"/>
                  </a:lnTo>
                  <a:cubicBezTo>
                    <a:pt x="5176670" y="5224646"/>
                    <a:pt x="5166189" y="5169061"/>
                    <a:pt x="5127496" y="5131695"/>
                  </a:cubicBezTo>
                  <a:lnTo>
                    <a:pt x="4727483" y="4745402"/>
                  </a:lnTo>
                  <a:lnTo>
                    <a:pt x="4577235" y="4738438"/>
                  </a:lnTo>
                  <a:lnTo>
                    <a:pt x="4583363" y="4606224"/>
                  </a:lnTo>
                  <a:lnTo>
                    <a:pt x="3136907" y="3209379"/>
                  </a:lnTo>
                  <a:lnTo>
                    <a:pt x="2986787" y="3202422"/>
                  </a:lnTo>
                  <a:lnTo>
                    <a:pt x="2992909" y="3070321"/>
                  </a:lnTo>
                  <a:lnTo>
                    <a:pt x="1545747" y="1672794"/>
                  </a:lnTo>
                  <a:lnTo>
                    <a:pt x="1395629" y="1665835"/>
                  </a:lnTo>
                  <a:lnTo>
                    <a:pt x="1401751" y="1533737"/>
                  </a:lnTo>
                  <a:lnTo>
                    <a:pt x="493854" y="656980"/>
                  </a:lnTo>
                  <a:lnTo>
                    <a:pt x="961847" y="666039"/>
                  </a:lnTo>
                  <a:cubicBezTo>
                    <a:pt x="1033552" y="667427"/>
                    <a:pt x="1092809" y="610423"/>
                    <a:pt x="1094196" y="538715"/>
                  </a:cubicBezTo>
                  <a:cubicBezTo>
                    <a:pt x="1094891" y="502862"/>
                    <a:pt x="1080987" y="470122"/>
                    <a:pt x="1057945" y="446170"/>
                  </a:cubicBezTo>
                  <a:close/>
                  <a:moveTo>
                    <a:pt x="2678151" y="309086"/>
                  </a:moveTo>
                  <a:cubicBezTo>
                    <a:pt x="2839475" y="464876"/>
                    <a:pt x="2843960" y="721947"/>
                    <a:pt x="2688170" y="883271"/>
                  </a:cubicBezTo>
                  <a:cubicBezTo>
                    <a:pt x="2532380" y="1044593"/>
                    <a:pt x="2275310" y="1049079"/>
                    <a:pt x="2113986" y="893288"/>
                  </a:cubicBezTo>
                  <a:cubicBezTo>
                    <a:pt x="1952663" y="737498"/>
                    <a:pt x="1948177" y="480428"/>
                    <a:pt x="2103967" y="319105"/>
                  </a:cubicBezTo>
                  <a:cubicBezTo>
                    <a:pt x="2259758" y="157782"/>
                    <a:pt x="2516828" y="153296"/>
                    <a:pt x="2678151" y="309086"/>
                  </a:cubicBezTo>
                  <a:close/>
                  <a:moveTo>
                    <a:pt x="4269309" y="1845670"/>
                  </a:moveTo>
                  <a:cubicBezTo>
                    <a:pt x="4430633" y="2001460"/>
                    <a:pt x="4435118" y="2258530"/>
                    <a:pt x="4279328" y="2419854"/>
                  </a:cubicBezTo>
                  <a:cubicBezTo>
                    <a:pt x="4123538" y="2581177"/>
                    <a:pt x="3866467" y="2585663"/>
                    <a:pt x="3705144" y="2429872"/>
                  </a:cubicBezTo>
                  <a:cubicBezTo>
                    <a:pt x="3543821" y="2274082"/>
                    <a:pt x="3539335" y="2017012"/>
                    <a:pt x="3695125" y="1855689"/>
                  </a:cubicBezTo>
                  <a:cubicBezTo>
                    <a:pt x="3850916" y="1694366"/>
                    <a:pt x="4107986" y="1689880"/>
                    <a:pt x="4269309" y="1845670"/>
                  </a:cubicBezTo>
                  <a:close/>
                  <a:moveTo>
                    <a:pt x="5860467" y="3382254"/>
                  </a:moveTo>
                  <a:cubicBezTo>
                    <a:pt x="6021790" y="3538044"/>
                    <a:pt x="6026276" y="3795114"/>
                    <a:pt x="5870486" y="3956438"/>
                  </a:cubicBezTo>
                  <a:cubicBezTo>
                    <a:pt x="5714695" y="4117761"/>
                    <a:pt x="5457625" y="4122246"/>
                    <a:pt x="5296302" y="3966456"/>
                  </a:cubicBezTo>
                  <a:cubicBezTo>
                    <a:pt x="5134978" y="3810666"/>
                    <a:pt x="5130493" y="3553596"/>
                    <a:pt x="5286283" y="3392272"/>
                  </a:cubicBezTo>
                  <a:cubicBezTo>
                    <a:pt x="5442073" y="3230949"/>
                    <a:pt x="5699144" y="3226464"/>
                    <a:pt x="5860467" y="3382254"/>
                  </a:cubicBezTo>
                  <a:close/>
                  <a:moveTo>
                    <a:pt x="2801492" y="165861"/>
                  </a:moveTo>
                  <a:cubicBezTo>
                    <a:pt x="2685945" y="58108"/>
                    <a:pt x="2529290" y="-5565"/>
                    <a:pt x="2358919" y="383"/>
                  </a:cubicBezTo>
                  <a:lnTo>
                    <a:pt x="2358919" y="383"/>
                  </a:lnTo>
                  <a:cubicBezTo>
                    <a:pt x="2018175" y="12278"/>
                    <a:pt x="1751589" y="298148"/>
                    <a:pt x="1763483" y="638892"/>
                  </a:cubicBezTo>
                  <a:cubicBezTo>
                    <a:pt x="1774496" y="954366"/>
                    <a:pt x="1675692" y="1273673"/>
                    <a:pt x="1467070" y="1596814"/>
                  </a:cubicBezTo>
                  <a:cubicBezTo>
                    <a:pt x="1774877" y="1366168"/>
                    <a:pt x="2086519" y="1245339"/>
                    <a:pt x="2401992" y="1234327"/>
                  </a:cubicBezTo>
                  <a:cubicBezTo>
                    <a:pt x="2742737" y="1222432"/>
                    <a:pt x="3009322" y="936562"/>
                    <a:pt x="2997428" y="595818"/>
                  </a:cubicBezTo>
                  <a:cubicBezTo>
                    <a:pt x="2991480" y="425446"/>
                    <a:pt x="2917039" y="273614"/>
                    <a:pt x="2801492" y="165861"/>
                  </a:cubicBezTo>
                  <a:close/>
                  <a:moveTo>
                    <a:pt x="4392650" y="1702445"/>
                  </a:moveTo>
                  <a:cubicBezTo>
                    <a:pt x="4277103" y="1594692"/>
                    <a:pt x="4120448" y="1531019"/>
                    <a:pt x="3950077" y="1536966"/>
                  </a:cubicBezTo>
                  <a:lnTo>
                    <a:pt x="3950077" y="1536967"/>
                  </a:lnTo>
                  <a:cubicBezTo>
                    <a:pt x="3609332" y="1548861"/>
                    <a:pt x="3342747" y="1834732"/>
                    <a:pt x="3354641" y="2175476"/>
                  </a:cubicBezTo>
                  <a:cubicBezTo>
                    <a:pt x="3365654" y="2490950"/>
                    <a:pt x="3266850" y="2810257"/>
                    <a:pt x="3058228" y="3133398"/>
                  </a:cubicBezTo>
                  <a:cubicBezTo>
                    <a:pt x="3366035" y="2902752"/>
                    <a:pt x="3677677" y="2781923"/>
                    <a:pt x="3993150" y="2770911"/>
                  </a:cubicBezTo>
                  <a:cubicBezTo>
                    <a:pt x="4333895" y="2759016"/>
                    <a:pt x="4600480" y="2473146"/>
                    <a:pt x="4588586" y="2132402"/>
                  </a:cubicBezTo>
                  <a:cubicBezTo>
                    <a:pt x="4582638" y="1962030"/>
                    <a:pt x="4508197" y="1810197"/>
                    <a:pt x="4392650" y="1702445"/>
                  </a:cubicBezTo>
                  <a:close/>
                  <a:moveTo>
                    <a:pt x="5983807" y="3239028"/>
                  </a:moveTo>
                  <a:cubicBezTo>
                    <a:pt x="5868260" y="3131276"/>
                    <a:pt x="5711606" y="3067603"/>
                    <a:pt x="5541234" y="3073550"/>
                  </a:cubicBezTo>
                  <a:lnTo>
                    <a:pt x="5541234" y="3073550"/>
                  </a:lnTo>
                  <a:cubicBezTo>
                    <a:pt x="5200490" y="3085445"/>
                    <a:pt x="4933905" y="3371316"/>
                    <a:pt x="4945799" y="3712060"/>
                  </a:cubicBezTo>
                  <a:cubicBezTo>
                    <a:pt x="4956811" y="4027534"/>
                    <a:pt x="4858007" y="4346841"/>
                    <a:pt x="4649386" y="4669982"/>
                  </a:cubicBezTo>
                  <a:cubicBezTo>
                    <a:pt x="4957193" y="4439336"/>
                    <a:pt x="5268834" y="4318507"/>
                    <a:pt x="5584308" y="4307494"/>
                  </a:cubicBezTo>
                  <a:cubicBezTo>
                    <a:pt x="5925053" y="4295600"/>
                    <a:pt x="6191638" y="4009730"/>
                    <a:pt x="6179743" y="3668985"/>
                  </a:cubicBezTo>
                  <a:cubicBezTo>
                    <a:pt x="6173796" y="3498613"/>
                    <a:pt x="6099355" y="3346781"/>
                    <a:pt x="5983807" y="3239028"/>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grpSp>
        <p:nvGrpSpPr>
          <p:cNvPr id="53" name="Group 20">
            <a:extLst>
              <a:ext uri="{FF2B5EF4-FFF2-40B4-BE49-F238E27FC236}">
                <a16:creationId xmlns:a16="http://schemas.microsoft.com/office/drawing/2014/main" id="{04DEA855-DBE4-481D-A7F7-75F8554A431F}"/>
              </a:ext>
            </a:extLst>
          </p:cNvPr>
          <p:cNvGrpSpPr/>
          <p:nvPr/>
        </p:nvGrpSpPr>
        <p:grpSpPr>
          <a:xfrm>
            <a:off x="1186541" y="3920070"/>
            <a:ext cx="1249581" cy="1250897"/>
            <a:chOff x="3200499" y="2045295"/>
            <a:chExt cx="1488832" cy="1490400"/>
          </a:xfrm>
        </p:grpSpPr>
        <p:grpSp>
          <p:nvGrpSpPr>
            <p:cNvPr id="54" name="Group 21">
              <a:extLst>
                <a:ext uri="{FF2B5EF4-FFF2-40B4-BE49-F238E27FC236}">
                  <a16:creationId xmlns:a16="http://schemas.microsoft.com/office/drawing/2014/main" id="{08557344-1984-4E16-A11B-3C10F7F59204}"/>
                </a:ext>
              </a:extLst>
            </p:cNvPr>
            <p:cNvGrpSpPr/>
            <p:nvPr/>
          </p:nvGrpSpPr>
          <p:grpSpPr>
            <a:xfrm>
              <a:off x="3200499" y="2045295"/>
              <a:ext cx="1488832" cy="1490400"/>
              <a:chOff x="256131" y="2486250"/>
              <a:chExt cx="1488832" cy="1490400"/>
            </a:xfrm>
            <a:solidFill>
              <a:schemeClr val="accent1"/>
            </a:solidFill>
          </p:grpSpPr>
          <p:sp>
            <p:nvSpPr>
              <p:cNvPr id="56" name="Rectangle 40">
                <a:extLst>
                  <a:ext uri="{FF2B5EF4-FFF2-40B4-BE49-F238E27FC236}">
                    <a16:creationId xmlns:a16="http://schemas.microsoft.com/office/drawing/2014/main" id="{05500821-C67E-432C-A29B-9C342731FAE1}"/>
                  </a:ext>
                </a:extLst>
              </p:cNvPr>
              <p:cNvSpPr/>
              <p:nvPr/>
            </p:nvSpPr>
            <p:spPr>
              <a:xfrm>
                <a:off x="256131" y="2486250"/>
                <a:ext cx="1488832" cy="149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r>
                  <a:rPr lang="en-US" sz="1600" b="1" dirty="0">
                    <a:latin typeface="Arial Black" panose="020B0A04020102020204" pitchFamily="34" charset="0"/>
                  </a:rPr>
                  <a:t>STEP 2</a:t>
                </a:r>
              </a:p>
            </p:txBody>
          </p:sp>
          <p:sp>
            <p:nvSpPr>
              <p:cNvPr id="57" name="Rectangle: Rounded Corners 41">
                <a:extLst>
                  <a:ext uri="{FF2B5EF4-FFF2-40B4-BE49-F238E27FC236}">
                    <a16:creationId xmlns:a16="http://schemas.microsoft.com/office/drawing/2014/main" id="{1404A9AF-175F-4D60-95B3-5A4A29FFFA12}"/>
                  </a:ext>
                </a:extLst>
              </p:cNvPr>
              <p:cNvSpPr/>
              <p:nvPr/>
            </p:nvSpPr>
            <p:spPr>
              <a:xfrm>
                <a:off x="377868" y="2568620"/>
                <a:ext cx="1245359" cy="1035134"/>
              </a:xfrm>
              <a:prstGeom prst="round2Same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pic>
          <p:nvPicPr>
            <p:cNvPr id="55" name="Graphic 22" descr="Upward trend">
              <a:extLst>
                <a:ext uri="{FF2B5EF4-FFF2-40B4-BE49-F238E27FC236}">
                  <a16:creationId xmlns:a16="http://schemas.microsoft.com/office/drawing/2014/main" id="{3BA83480-0377-450F-A575-FC022DC57C2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325599" y="2176787"/>
              <a:ext cx="1210941" cy="989811"/>
            </a:xfrm>
            <a:prstGeom prst="rect">
              <a:avLst/>
            </a:prstGeom>
          </p:spPr>
        </p:pic>
      </p:grpSp>
      <p:grpSp>
        <p:nvGrpSpPr>
          <p:cNvPr id="58" name="Group 25">
            <a:extLst>
              <a:ext uri="{FF2B5EF4-FFF2-40B4-BE49-F238E27FC236}">
                <a16:creationId xmlns:a16="http://schemas.microsoft.com/office/drawing/2014/main" id="{3CE4DAAA-4994-4C3B-8496-3772128DA4E1}"/>
              </a:ext>
            </a:extLst>
          </p:cNvPr>
          <p:cNvGrpSpPr/>
          <p:nvPr/>
        </p:nvGrpSpPr>
        <p:grpSpPr>
          <a:xfrm>
            <a:off x="1213826" y="5223998"/>
            <a:ext cx="1249581" cy="1250897"/>
            <a:chOff x="3200499" y="3735720"/>
            <a:chExt cx="1488832" cy="1490400"/>
          </a:xfrm>
        </p:grpSpPr>
        <p:sp>
          <p:nvSpPr>
            <p:cNvPr id="59" name="Rectangle: Rounded Corners 26">
              <a:extLst>
                <a:ext uri="{FF2B5EF4-FFF2-40B4-BE49-F238E27FC236}">
                  <a16:creationId xmlns:a16="http://schemas.microsoft.com/office/drawing/2014/main" id="{2E16DC5B-20D7-4A37-9357-B8EDAE39CC07}"/>
                </a:ext>
              </a:extLst>
            </p:cNvPr>
            <p:cNvSpPr/>
            <p:nvPr/>
          </p:nvSpPr>
          <p:spPr>
            <a:xfrm>
              <a:off x="3200499" y="3735720"/>
              <a:ext cx="1488832" cy="1490400"/>
            </a:xfrm>
            <a:prstGeom prst="roundRect">
              <a:avLst/>
            </a:prstGeom>
            <a:solidFill>
              <a:srgbClr val="008080"/>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r>
                <a:rPr lang="en-US" sz="1600" b="1" dirty="0">
                  <a:latin typeface="Arial Black" panose="020B0A04020102020204" pitchFamily="34" charset="0"/>
                </a:rPr>
                <a:t>STEP 3</a:t>
              </a:r>
            </a:p>
          </p:txBody>
        </p:sp>
        <p:sp>
          <p:nvSpPr>
            <p:cNvPr id="60" name="Rectangle: Rounded Corners 27">
              <a:extLst>
                <a:ext uri="{FF2B5EF4-FFF2-40B4-BE49-F238E27FC236}">
                  <a16:creationId xmlns:a16="http://schemas.microsoft.com/office/drawing/2014/main" id="{AE07C32C-1D8C-481A-815C-0FF9A513C6CE}"/>
                </a:ext>
              </a:extLst>
            </p:cNvPr>
            <p:cNvSpPr/>
            <p:nvPr/>
          </p:nvSpPr>
          <p:spPr>
            <a:xfrm>
              <a:off x="3322236" y="3818090"/>
              <a:ext cx="1245359" cy="1035134"/>
            </a:xfrm>
            <a:prstGeom prst="round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sp>
          <p:nvSpPr>
            <p:cNvPr id="61" name="Freeform: Shape 28">
              <a:extLst>
                <a:ext uri="{FF2B5EF4-FFF2-40B4-BE49-F238E27FC236}">
                  <a16:creationId xmlns:a16="http://schemas.microsoft.com/office/drawing/2014/main" id="{2E2DE183-34D4-4EF1-BE7E-E992AEFB1AA2}"/>
                </a:ext>
              </a:extLst>
            </p:cNvPr>
            <p:cNvSpPr/>
            <p:nvPr/>
          </p:nvSpPr>
          <p:spPr>
            <a:xfrm rot="9531685">
              <a:off x="3346867" y="3894437"/>
              <a:ext cx="1222543" cy="893179"/>
            </a:xfrm>
            <a:custGeom>
              <a:avLst/>
              <a:gdLst>
                <a:gd name="connsiteX0" fmla="*/ 7095435 w 8470790"/>
                <a:gd name="connsiteY0" fmla="*/ 3100888 h 7124133"/>
                <a:gd name="connsiteX1" fmla="*/ 6905657 w 8470790"/>
                <a:gd name="connsiteY1" fmla="*/ 2721375 h 7124133"/>
                <a:gd name="connsiteX2" fmla="*/ 7285170 w 8470790"/>
                <a:gd name="connsiteY2" fmla="*/ 2531597 h 7124133"/>
                <a:gd name="connsiteX3" fmla="*/ 7474947 w 8470790"/>
                <a:gd name="connsiteY3" fmla="*/ 2911110 h 7124133"/>
                <a:gd name="connsiteX4" fmla="*/ 7095435 w 8470790"/>
                <a:gd name="connsiteY4" fmla="*/ 3100888 h 7124133"/>
                <a:gd name="connsiteX5" fmla="*/ 2824460 w 8470790"/>
                <a:gd name="connsiteY5" fmla="*/ 2091371 h 7124133"/>
                <a:gd name="connsiteX6" fmla="*/ 2725763 w 8470790"/>
                <a:gd name="connsiteY6" fmla="*/ 1832673 h 7124133"/>
                <a:gd name="connsiteX7" fmla="*/ 2861941 w 8470790"/>
                <a:gd name="connsiteY7" fmla="*/ 1813894 h 7124133"/>
                <a:gd name="connsiteX8" fmla="*/ 3347511 w 8470790"/>
                <a:gd name="connsiteY8" fmla="*/ 1864695 h 7124133"/>
                <a:gd name="connsiteX9" fmla="*/ 3384220 w 8470790"/>
                <a:gd name="connsiteY9" fmla="*/ 1877172 h 7124133"/>
                <a:gd name="connsiteX10" fmla="*/ 3245812 w 8470790"/>
                <a:gd name="connsiteY10" fmla="*/ 2120760 h 7124133"/>
                <a:gd name="connsiteX11" fmla="*/ 3214750 w 8470790"/>
                <a:gd name="connsiteY11" fmla="*/ 2111531 h 7124133"/>
                <a:gd name="connsiteX12" fmla="*/ 2837354 w 8470790"/>
                <a:gd name="connsiteY12" fmla="*/ 2088926 h 7124133"/>
                <a:gd name="connsiteX13" fmla="*/ 3724533 w 8470790"/>
                <a:gd name="connsiteY13" fmla="*/ 2399258 h 7124133"/>
                <a:gd name="connsiteX14" fmla="*/ 3642260 w 8470790"/>
                <a:gd name="connsiteY14" fmla="*/ 2326803 h 7124133"/>
                <a:gd name="connsiteX15" fmla="*/ 3478223 w 8470790"/>
                <a:gd name="connsiteY15" fmla="*/ 2216058 h 7124133"/>
                <a:gd name="connsiteX16" fmla="*/ 3424604 w 8470790"/>
                <a:gd name="connsiteY16" fmla="*/ 2189186 h 7124133"/>
                <a:gd name="connsiteX17" fmla="*/ 3561897 w 8470790"/>
                <a:gd name="connsiteY17" fmla="*/ 1947562 h 7124133"/>
                <a:gd name="connsiteX18" fmla="*/ 3573732 w 8470790"/>
                <a:gd name="connsiteY18" fmla="*/ 1952768 h 7124133"/>
                <a:gd name="connsiteX19" fmla="*/ 3888636 w 8470790"/>
                <a:gd name="connsiteY19" fmla="*/ 2162274 h 7124133"/>
                <a:gd name="connsiteX20" fmla="*/ 3963155 w 8470790"/>
                <a:gd name="connsiteY20" fmla="*/ 2233922 h 7124133"/>
                <a:gd name="connsiteX21" fmla="*/ 6788652 w 8470790"/>
                <a:gd name="connsiteY21" fmla="*/ 3657811 h 7124133"/>
                <a:gd name="connsiteX22" fmla="*/ 6803717 w 8470790"/>
                <a:gd name="connsiteY22" fmla="*/ 3615519 h 7124133"/>
                <a:gd name="connsiteX23" fmla="*/ 6867153 w 8470790"/>
                <a:gd name="connsiteY23" fmla="*/ 3292448 h 7124133"/>
                <a:gd name="connsiteX24" fmla="*/ 7173868 w 8470790"/>
                <a:gd name="connsiteY24" fmla="*/ 3315165 h 7124133"/>
                <a:gd name="connsiteX25" fmla="*/ 7092915 w 8470790"/>
                <a:gd name="connsiteY25" fmla="*/ 3710320 h 7124133"/>
                <a:gd name="connsiteX26" fmla="*/ 7084369 w 8470790"/>
                <a:gd name="connsiteY26" fmla="*/ 3732875 h 7124133"/>
                <a:gd name="connsiteX27" fmla="*/ 4036838 w 8470790"/>
                <a:gd name="connsiteY27" fmla="*/ 2859197 h 7124133"/>
                <a:gd name="connsiteX28" fmla="*/ 4026788 w 8470790"/>
                <a:gd name="connsiteY28" fmla="*/ 2833846 h 7124133"/>
                <a:gd name="connsiteX29" fmla="*/ 3895131 w 8470790"/>
                <a:gd name="connsiteY29" fmla="*/ 2600060 h 7124133"/>
                <a:gd name="connsiteX30" fmla="*/ 3844552 w 8470790"/>
                <a:gd name="connsiteY30" fmla="*/ 2534181 h 7124133"/>
                <a:gd name="connsiteX31" fmla="*/ 4084637 w 8470790"/>
                <a:gd name="connsiteY31" fmla="*/ 2367834 h 7124133"/>
                <a:gd name="connsiteX32" fmla="*/ 4114412 w 8470790"/>
                <a:gd name="connsiteY32" fmla="*/ 2403081 h 7124133"/>
                <a:gd name="connsiteX33" fmla="*/ 4288982 w 8470790"/>
                <a:gd name="connsiteY33" fmla="*/ 2686623 h 7124133"/>
                <a:gd name="connsiteX34" fmla="*/ 4324492 w 8470790"/>
                <a:gd name="connsiteY34" fmla="*/ 2768898 h 7124133"/>
                <a:gd name="connsiteX35" fmla="*/ 2299135 w 8470790"/>
                <a:gd name="connsiteY35" fmla="*/ 2320291 h 7124133"/>
                <a:gd name="connsiteX36" fmla="*/ 2105207 w 8470790"/>
                <a:gd name="connsiteY36" fmla="*/ 2112424 h 7124133"/>
                <a:gd name="connsiteX37" fmla="*/ 2233864 w 8470790"/>
                <a:gd name="connsiteY37" fmla="*/ 2021615 h 7124133"/>
                <a:gd name="connsiteX38" fmla="*/ 2384313 w 8470790"/>
                <a:gd name="connsiteY38" fmla="*/ 1940073 h 7124133"/>
                <a:gd name="connsiteX39" fmla="*/ 2538111 w 8470790"/>
                <a:gd name="connsiteY39" fmla="*/ 1879100 h 7124133"/>
                <a:gd name="connsiteX40" fmla="*/ 2636481 w 8470790"/>
                <a:gd name="connsiteY40" fmla="*/ 2136943 h 7124133"/>
                <a:gd name="connsiteX41" fmla="*/ 2589267 w 8470790"/>
                <a:gd name="connsiteY41" fmla="*/ 2152078 h 7124133"/>
                <a:gd name="connsiteX42" fmla="*/ 2326301 w 8470790"/>
                <a:gd name="connsiteY42" fmla="*/ 2298225 h 7124133"/>
                <a:gd name="connsiteX43" fmla="*/ 6818187 w 8470790"/>
                <a:gd name="connsiteY43" fmla="*/ 4240862 h 7124133"/>
                <a:gd name="connsiteX44" fmla="*/ 6552632 w 8470790"/>
                <a:gd name="connsiteY44" fmla="*/ 4109624 h 7124133"/>
                <a:gd name="connsiteX45" fmla="*/ 6599324 w 8470790"/>
                <a:gd name="connsiteY45" fmla="*/ 4047911 h 7124133"/>
                <a:gd name="connsiteX46" fmla="*/ 6681004 w 8470790"/>
                <a:gd name="connsiteY46" fmla="*/ 3912637 h 7124133"/>
                <a:gd name="connsiteX47" fmla="*/ 6724833 w 8470790"/>
                <a:gd name="connsiteY47" fmla="*/ 3819956 h 7124133"/>
                <a:gd name="connsiteX48" fmla="*/ 7022725 w 8470790"/>
                <a:gd name="connsiteY48" fmla="*/ 3895571 h 7124133"/>
                <a:gd name="connsiteX49" fmla="*/ 7022489 w 8470790"/>
                <a:gd name="connsiteY49" fmla="*/ 3896195 h 7124133"/>
                <a:gd name="connsiteX50" fmla="*/ 6908464 w 8470790"/>
                <a:gd name="connsiteY50" fmla="*/ 4113943 h 7124133"/>
                <a:gd name="connsiteX51" fmla="*/ 4162076 w 8470790"/>
                <a:gd name="connsiteY51" fmla="*/ 3397562 h 7124133"/>
                <a:gd name="connsiteX52" fmla="*/ 4161341 w 8470790"/>
                <a:gd name="connsiteY52" fmla="*/ 3369655 h 7124133"/>
                <a:gd name="connsiteX53" fmla="*/ 4116521 w 8470790"/>
                <a:gd name="connsiteY53" fmla="*/ 3092939 h 7124133"/>
                <a:gd name="connsiteX54" fmla="*/ 4095569 w 8470790"/>
                <a:gd name="connsiteY54" fmla="*/ 3022693 h 7124133"/>
                <a:gd name="connsiteX55" fmla="*/ 4385075 w 8470790"/>
                <a:gd name="connsiteY55" fmla="*/ 2931812 h 7124133"/>
                <a:gd name="connsiteX56" fmla="*/ 4408132 w 8470790"/>
                <a:gd name="connsiteY56" fmla="*/ 3002958 h 7124133"/>
                <a:gd name="connsiteX57" fmla="*/ 4467651 w 8470790"/>
                <a:gd name="connsiteY57" fmla="*/ 3342138 h 7124133"/>
                <a:gd name="connsiteX58" fmla="*/ 4468048 w 8470790"/>
                <a:gd name="connsiteY58" fmla="*/ 3356266 h 7124133"/>
                <a:gd name="connsiteX59" fmla="*/ 1967934 w 8470790"/>
                <a:gd name="connsiteY59" fmla="*/ 2711023 h 7124133"/>
                <a:gd name="connsiteX60" fmla="*/ 1698344 w 8470790"/>
                <a:gd name="connsiteY60" fmla="*/ 2585987 h 7124133"/>
                <a:gd name="connsiteX61" fmla="*/ 1741143 w 8470790"/>
                <a:gd name="connsiteY61" fmla="*/ 2511615 h 7124133"/>
                <a:gd name="connsiteX62" fmla="*/ 1949145 w 8470790"/>
                <a:gd name="connsiteY62" fmla="*/ 2250363 h 7124133"/>
                <a:gd name="connsiteX63" fmla="*/ 1966972 w 8470790"/>
                <a:gd name="connsiteY63" fmla="*/ 2234271 h 7124133"/>
                <a:gd name="connsiteX64" fmla="*/ 2163812 w 8470790"/>
                <a:gd name="connsiteY64" fmla="*/ 2445261 h 7124133"/>
                <a:gd name="connsiteX65" fmla="*/ 2137341 w 8470790"/>
                <a:gd name="connsiteY65" fmla="*/ 2471699 h 7124133"/>
                <a:gd name="connsiteX66" fmla="*/ 1979677 w 8470790"/>
                <a:gd name="connsiteY66" fmla="*/ 2688776 h 7124133"/>
                <a:gd name="connsiteX67" fmla="*/ 4292026 w 8470790"/>
                <a:gd name="connsiteY67" fmla="*/ 3950725 h 7124133"/>
                <a:gd name="connsiteX68" fmla="*/ 4284137 w 8470790"/>
                <a:gd name="connsiteY68" fmla="*/ 3933974 h 7124133"/>
                <a:gd name="connsiteX69" fmla="*/ 4217559 w 8470790"/>
                <a:gd name="connsiteY69" fmla="*/ 3729496 h 7124133"/>
                <a:gd name="connsiteX70" fmla="*/ 4189318 w 8470790"/>
                <a:gd name="connsiteY70" fmla="*/ 3567249 h 7124133"/>
                <a:gd name="connsiteX71" fmla="*/ 4488503 w 8470790"/>
                <a:gd name="connsiteY71" fmla="*/ 3526869 h 7124133"/>
                <a:gd name="connsiteX72" fmla="*/ 4492556 w 8470790"/>
                <a:gd name="connsiteY72" fmla="*/ 3558532 h 7124133"/>
                <a:gd name="connsiteX73" fmla="*/ 4538829 w 8470790"/>
                <a:gd name="connsiteY73" fmla="*/ 3747793 h 7124133"/>
                <a:gd name="connsiteX74" fmla="*/ 4581701 w 8470790"/>
                <a:gd name="connsiteY74" fmla="*/ 3858764 h 7124133"/>
                <a:gd name="connsiteX75" fmla="*/ 6361637 w 8470790"/>
                <a:gd name="connsiteY75" fmla="*/ 4667127 h 7124133"/>
                <a:gd name="connsiteX76" fmla="*/ 6173507 w 8470790"/>
                <a:gd name="connsiteY76" fmla="*/ 4455543 h 7124133"/>
                <a:gd name="connsiteX77" fmla="*/ 6191245 w 8470790"/>
                <a:gd name="connsiteY77" fmla="*/ 4445601 h 7124133"/>
                <a:gd name="connsiteX78" fmla="*/ 6282135 w 8470790"/>
                <a:gd name="connsiteY78" fmla="*/ 4383532 h 7124133"/>
                <a:gd name="connsiteX79" fmla="*/ 6399127 w 8470790"/>
                <a:gd name="connsiteY79" fmla="*/ 4284781 h 7124133"/>
                <a:gd name="connsiteX80" fmla="*/ 6434190 w 8470790"/>
                <a:gd name="connsiteY80" fmla="*/ 4247612 h 7124133"/>
                <a:gd name="connsiteX81" fmla="*/ 6702842 w 8470790"/>
                <a:gd name="connsiteY81" fmla="*/ 4380381 h 7124133"/>
                <a:gd name="connsiteX82" fmla="*/ 6601566 w 8470790"/>
                <a:gd name="connsiteY82" fmla="*/ 4487284 h 7124133"/>
                <a:gd name="connsiteX83" fmla="*/ 6412786 w 8470790"/>
                <a:gd name="connsiteY83" fmla="*/ 4635772 h 7124133"/>
                <a:gd name="connsiteX84" fmla="*/ 1480688 w 8470790"/>
                <a:gd name="connsiteY84" fmla="*/ 3214860 h 7124133"/>
                <a:gd name="connsiteX85" fmla="*/ 1490748 w 8470790"/>
                <a:gd name="connsiteY85" fmla="*/ 3144105 h 7124133"/>
                <a:gd name="connsiteX86" fmla="*/ 1586787 w 8470790"/>
                <a:gd name="connsiteY86" fmla="*/ 2812906 h 7124133"/>
                <a:gd name="connsiteX87" fmla="*/ 1618578 w 8470790"/>
                <a:gd name="connsiteY87" fmla="*/ 2742685 h 7124133"/>
                <a:gd name="connsiteX88" fmla="*/ 1891156 w 8470790"/>
                <a:gd name="connsiteY88" fmla="*/ 2869108 h 7124133"/>
                <a:gd name="connsiteX89" fmla="*/ 1862918 w 8470790"/>
                <a:gd name="connsiteY89" fmla="*/ 2936961 h 7124133"/>
                <a:gd name="connsiteX90" fmla="*/ 1790410 w 8470790"/>
                <a:gd name="connsiteY90" fmla="*/ 3208360 h 7124133"/>
                <a:gd name="connsiteX91" fmla="*/ 1787868 w 8470790"/>
                <a:gd name="connsiteY91" fmla="*/ 3237613 h 7124133"/>
                <a:gd name="connsiteX92" fmla="*/ 1801048 w 8470790"/>
                <a:gd name="connsiteY92" fmla="*/ 3449942 h 7124133"/>
                <a:gd name="connsiteX93" fmla="*/ 1801047 w 8470790"/>
                <a:gd name="connsiteY93" fmla="*/ 3449941 h 7124133"/>
                <a:gd name="connsiteX94" fmla="*/ 1801047 w 8470790"/>
                <a:gd name="connsiteY94" fmla="*/ 3449941 h 7124133"/>
                <a:gd name="connsiteX95" fmla="*/ 4704001 w 8470790"/>
                <a:gd name="connsiteY95" fmla="*/ 4539310 h 7124133"/>
                <a:gd name="connsiteX96" fmla="*/ 4624522 w 8470790"/>
                <a:gd name="connsiteY96" fmla="*/ 4463855 h 7124133"/>
                <a:gd name="connsiteX97" fmla="*/ 4374733 w 8470790"/>
                <a:gd name="connsiteY97" fmla="*/ 4126336 h 7124133"/>
                <a:gd name="connsiteX98" fmla="*/ 4366660 w 8470790"/>
                <a:gd name="connsiteY98" fmla="*/ 4109196 h 7124133"/>
                <a:gd name="connsiteX99" fmla="*/ 4657648 w 8470790"/>
                <a:gd name="connsiteY99" fmla="*/ 4016819 h 7124133"/>
                <a:gd name="connsiteX100" fmla="*/ 4698678 w 8470790"/>
                <a:gd name="connsiteY100" fmla="*/ 4091303 h 7124133"/>
                <a:gd name="connsiteX101" fmla="*/ 4810617 w 8470790"/>
                <a:gd name="connsiteY101" fmla="*/ 4239811 h 7124133"/>
                <a:gd name="connsiteX102" fmla="*/ 4880870 w 8470790"/>
                <a:gd name="connsiteY102" fmla="*/ 4313461 h 7124133"/>
                <a:gd name="connsiteX103" fmla="*/ 4892161 w 8470790"/>
                <a:gd name="connsiteY103" fmla="*/ 4323441 h 7124133"/>
                <a:gd name="connsiteX104" fmla="*/ 5668878 w 8470790"/>
                <a:gd name="connsiteY104" fmla="*/ 4884930 h 7124133"/>
                <a:gd name="connsiteX105" fmla="*/ 5672743 w 8470790"/>
                <a:gd name="connsiteY105" fmla="*/ 4611529 h 7124133"/>
                <a:gd name="connsiteX106" fmla="*/ 5758233 w 8470790"/>
                <a:gd name="connsiteY106" fmla="*/ 4605504 h 7124133"/>
                <a:gd name="connsiteX107" fmla="*/ 5905397 w 8470790"/>
                <a:gd name="connsiteY107" fmla="*/ 4573763 h 7124133"/>
                <a:gd name="connsiteX108" fmla="*/ 6002068 w 8470790"/>
                <a:gd name="connsiteY108" fmla="*/ 4540767 h 7124133"/>
                <a:gd name="connsiteX109" fmla="*/ 6194834 w 8470790"/>
                <a:gd name="connsiteY109" fmla="*/ 4757564 h 7124133"/>
                <a:gd name="connsiteX110" fmla="*/ 6188916 w 8470790"/>
                <a:gd name="connsiteY110" fmla="*/ 4760541 h 7124133"/>
                <a:gd name="connsiteX111" fmla="*/ 5837525 w 8470790"/>
                <a:gd name="connsiteY111" fmla="*/ 4867827 h 7124133"/>
                <a:gd name="connsiteX112" fmla="*/ 5237817 w 8470790"/>
                <a:gd name="connsiteY112" fmla="*/ 4834290 h 7124133"/>
                <a:gd name="connsiteX113" fmla="*/ 4879325 w 8470790"/>
                <a:gd name="connsiteY113" fmla="*/ 4671786 h 7124133"/>
                <a:gd name="connsiteX114" fmla="*/ 4851045 w 8470790"/>
                <a:gd name="connsiteY114" fmla="*/ 4652123 h 7124133"/>
                <a:gd name="connsiteX115" fmla="*/ 5036733 w 8470790"/>
                <a:gd name="connsiteY115" fmla="*/ 4439091 h 7124133"/>
                <a:gd name="connsiteX116" fmla="*/ 5114608 w 8470790"/>
                <a:gd name="connsiteY116" fmla="*/ 4486772 h 7124133"/>
                <a:gd name="connsiteX117" fmla="*/ 5464087 w 8470790"/>
                <a:gd name="connsiteY117" fmla="*/ 4605154 h 7124133"/>
                <a:gd name="connsiteX118" fmla="*/ 5478121 w 8470790"/>
                <a:gd name="connsiteY118" fmla="*/ 4606185 h 7124133"/>
                <a:gd name="connsiteX119" fmla="*/ 5474256 w 8470790"/>
                <a:gd name="connsiteY119" fmla="*/ 4879615 h 7124133"/>
                <a:gd name="connsiteX120" fmla="*/ 5363988 w 8470790"/>
                <a:gd name="connsiteY120" fmla="*/ 4864099 h 7124133"/>
                <a:gd name="connsiteX121" fmla="*/ 5237817 w 8470790"/>
                <a:gd name="connsiteY121" fmla="*/ 4834290 h 7124133"/>
                <a:gd name="connsiteX122" fmla="*/ 1515437 w 8470790"/>
                <a:gd name="connsiteY122" fmla="*/ 4011554 h 7124133"/>
                <a:gd name="connsiteX123" fmla="*/ 1452501 w 8470790"/>
                <a:gd name="connsiteY123" fmla="*/ 3954308 h 7124133"/>
                <a:gd name="connsiteX124" fmla="*/ 1368715 w 8470790"/>
                <a:gd name="connsiteY124" fmla="*/ 3776340 h 7124133"/>
                <a:gd name="connsiteX125" fmla="*/ 1190747 w 8470790"/>
                <a:gd name="connsiteY125" fmla="*/ 3860125 h 7124133"/>
                <a:gd name="connsiteX126" fmla="*/ 1042829 w 8470790"/>
                <a:gd name="connsiteY126" fmla="*/ 3806902 h 7124133"/>
                <a:gd name="connsiteX127" fmla="*/ 1042830 w 8470790"/>
                <a:gd name="connsiteY127" fmla="*/ 3806902 h 7124133"/>
                <a:gd name="connsiteX128" fmla="*/ 1096054 w 8470790"/>
                <a:gd name="connsiteY128" fmla="*/ 3658983 h 7124133"/>
                <a:gd name="connsiteX129" fmla="*/ 1274020 w 8470790"/>
                <a:gd name="connsiteY129" fmla="*/ 3575198 h 7124133"/>
                <a:gd name="connsiteX130" fmla="*/ 1190235 w 8470790"/>
                <a:gd name="connsiteY130" fmla="*/ 3397231 h 7124133"/>
                <a:gd name="connsiteX131" fmla="*/ 1243459 w 8470790"/>
                <a:gd name="connsiteY131" fmla="*/ 3249312 h 7124133"/>
                <a:gd name="connsiteX132" fmla="*/ 1243459 w 8470790"/>
                <a:gd name="connsiteY132" fmla="*/ 3249313 h 7124133"/>
                <a:gd name="connsiteX133" fmla="*/ 1391377 w 8470790"/>
                <a:gd name="connsiteY133" fmla="*/ 3302537 h 7124133"/>
                <a:gd name="connsiteX134" fmla="*/ 1475161 w 8470790"/>
                <a:gd name="connsiteY134" fmla="*/ 3480503 h 7124133"/>
                <a:gd name="connsiteX135" fmla="*/ 1653130 w 8470790"/>
                <a:gd name="connsiteY135" fmla="*/ 3396719 h 7124133"/>
                <a:gd name="connsiteX136" fmla="*/ 1774715 w 8470790"/>
                <a:gd name="connsiteY136" fmla="*/ 3414516 h 7124133"/>
                <a:gd name="connsiteX137" fmla="*/ 1801047 w 8470790"/>
                <a:gd name="connsiteY137" fmla="*/ 3449941 h 7124133"/>
                <a:gd name="connsiteX138" fmla="*/ 1811574 w 8470790"/>
                <a:gd name="connsiteY138" fmla="*/ 3492809 h 7124133"/>
                <a:gd name="connsiteX139" fmla="*/ 1747824 w 8470790"/>
                <a:gd name="connsiteY139" fmla="*/ 3597860 h 7124133"/>
                <a:gd name="connsiteX140" fmla="*/ 1569856 w 8470790"/>
                <a:gd name="connsiteY140" fmla="*/ 3681645 h 7124133"/>
                <a:gd name="connsiteX141" fmla="*/ 1653642 w 8470790"/>
                <a:gd name="connsiteY141" fmla="*/ 3859613 h 7124133"/>
                <a:gd name="connsiteX142" fmla="*/ 1635844 w 8470790"/>
                <a:gd name="connsiteY142" fmla="*/ 3981199 h 7124133"/>
                <a:gd name="connsiteX143" fmla="*/ 1600419 w 8470790"/>
                <a:gd name="connsiteY143" fmla="*/ 4007532 h 7124133"/>
                <a:gd name="connsiteX144" fmla="*/ 1557552 w 8470790"/>
                <a:gd name="connsiteY144" fmla="*/ 4018058 h 7124133"/>
                <a:gd name="connsiteX145" fmla="*/ 1515437 w 8470790"/>
                <a:gd name="connsiteY145" fmla="*/ 4011554 h 7124133"/>
                <a:gd name="connsiteX146" fmla="*/ 307450 w 8470790"/>
                <a:gd name="connsiteY146" fmla="*/ 4631483 h 7124133"/>
                <a:gd name="connsiteX147" fmla="*/ 1960695 w 8470790"/>
                <a:gd name="connsiteY147" fmla="*/ 4454388 h 7124133"/>
                <a:gd name="connsiteX148" fmla="*/ 1979062 w 8470790"/>
                <a:gd name="connsiteY148" fmla="*/ 4456092 h 7124133"/>
                <a:gd name="connsiteX149" fmla="*/ 2733803 w 8470790"/>
                <a:gd name="connsiteY149" fmla="*/ 2191532 h 7124133"/>
                <a:gd name="connsiteX150" fmla="*/ 2988986 w 8470790"/>
                <a:gd name="connsiteY150" fmla="*/ 2199308 h 7124133"/>
                <a:gd name="connsiteX151" fmla="*/ 2212601 w 8470790"/>
                <a:gd name="connsiteY151" fmla="*/ 4528813 h 7124133"/>
                <a:gd name="connsiteX152" fmla="*/ 3443487 w 8470790"/>
                <a:gd name="connsiteY152" fmla="*/ 5675790 h 7124133"/>
                <a:gd name="connsiteX153" fmla="*/ 4081447 w 8470790"/>
                <a:gd name="connsiteY153" fmla="*/ 3761628 h 7124133"/>
                <a:gd name="connsiteX154" fmla="*/ 4176229 w 8470790"/>
                <a:gd name="connsiteY154" fmla="*/ 4250674 h 7124133"/>
                <a:gd name="connsiteX155" fmla="*/ 3677167 w 8470790"/>
                <a:gd name="connsiteY155" fmla="*/ 5748084 h 7124133"/>
                <a:gd name="connsiteX156" fmla="*/ 5333798 w 8470790"/>
                <a:gd name="connsiteY156" fmla="*/ 5570626 h 7124133"/>
                <a:gd name="connsiteX157" fmla="*/ 5509007 w 8470790"/>
                <a:gd name="connsiteY157" fmla="*/ 5044921 h 7124133"/>
                <a:gd name="connsiteX158" fmla="*/ 5777027 w 8470790"/>
                <a:gd name="connsiteY158" fmla="*/ 5014178 h 7124133"/>
                <a:gd name="connsiteX159" fmla="*/ 5563811 w 8470790"/>
                <a:gd name="connsiteY159" fmla="*/ 5653921 h 7124133"/>
                <a:gd name="connsiteX160" fmla="*/ 5596848 w 8470790"/>
                <a:gd name="connsiteY160" fmla="*/ 5666260 h 7124133"/>
                <a:gd name="connsiteX161" fmla="*/ 6802795 w 8470790"/>
                <a:gd name="connsiteY161" fmla="*/ 6789996 h 7124133"/>
                <a:gd name="connsiteX162" fmla="*/ 8211206 w 8470790"/>
                <a:gd name="connsiteY162" fmla="*/ 2564135 h 7124133"/>
                <a:gd name="connsiteX163" fmla="*/ 6966960 w 8470790"/>
                <a:gd name="connsiteY163" fmla="*/ 1443846 h 7124133"/>
                <a:gd name="connsiteX164" fmla="*/ 5964036 w 8470790"/>
                <a:gd name="connsiteY164" fmla="*/ 4453069 h 7124133"/>
                <a:gd name="connsiteX165" fmla="*/ 5696016 w 8470790"/>
                <a:gd name="connsiteY165" fmla="*/ 4483811 h 7124133"/>
                <a:gd name="connsiteX166" fmla="*/ 6734640 w 8470790"/>
                <a:gd name="connsiteY166" fmla="*/ 1367475 h 7124133"/>
                <a:gd name="connsiteX167" fmla="*/ 5078009 w 8470790"/>
                <a:gd name="connsiteY167" fmla="*/ 1544933 h 7124133"/>
                <a:gd name="connsiteX168" fmla="*/ 4551813 w 8470790"/>
                <a:gd name="connsiteY168" fmla="*/ 3123754 h 7124133"/>
                <a:gd name="connsiteX169" fmla="*/ 4454041 w 8470790"/>
                <a:gd name="connsiteY169" fmla="*/ 2643678 h 7124133"/>
                <a:gd name="connsiteX170" fmla="*/ 4843943 w 8470790"/>
                <a:gd name="connsiteY170" fmla="*/ 1473801 h 7124133"/>
                <a:gd name="connsiteX171" fmla="*/ 3613054 w 8470790"/>
                <a:gd name="connsiteY171" fmla="*/ 326823 h 7124133"/>
                <a:gd name="connsiteX172" fmla="*/ 3165959 w 8470790"/>
                <a:gd name="connsiteY172" fmla="*/ 1668309 h 7124133"/>
                <a:gd name="connsiteX173" fmla="*/ 2910776 w 8470790"/>
                <a:gd name="connsiteY173" fmla="*/ 1660533 h 7124133"/>
                <a:gd name="connsiteX174" fmla="*/ 3376134 w 8470790"/>
                <a:gd name="connsiteY174" fmla="*/ 264252 h 7124133"/>
                <a:gd name="connsiteX175" fmla="*/ 1703252 w 8470790"/>
                <a:gd name="connsiteY175" fmla="*/ 443451 h 7124133"/>
                <a:gd name="connsiteX176" fmla="*/ 3432419 w 8470790"/>
                <a:gd name="connsiteY176" fmla="*/ 5994322 h 7124133"/>
                <a:gd name="connsiteX177" fmla="*/ 3378216 w 8470790"/>
                <a:gd name="connsiteY177" fmla="*/ 5958640 h 7124133"/>
                <a:gd name="connsiteX178" fmla="*/ 3364416 w 8470790"/>
                <a:gd name="connsiteY178" fmla="*/ 5936374 h 7124133"/>
                <a:gd name="connsiteX179" fmla="*/ 2045034 w 8470790"/>
                <a:gd name="connsiteY179" fmla="*/ 4706935 h 7124133"/>
                <a:gd name="connsiteX180" fmla="*/ 2039478 w 8470790"/>
                <a:gd name="connsiteY180" fmla="*/ 4699176 h 7124133"/>
                <a:gd name="connsiteX181" fmla="*/ 2027428 w 8470790"/>
                <a:gd name="connsiteY181" fmla="*/ 4697692 h 7124133"/>
                <a:gd name="connsiteX182" fmla="*/ 2012819 w 8470790"/>
                <a:gd name="connsiteY182" fmla="*/ 4689309 h 7124133"/>
                <a:gd name="connsiteX183" fmla="*/ 1986741 w 8470790"/>
                <a:gd name="connsiteY183" fmla="*/ 4697545 h 7124133"/>
                <a:gd name="connsiteX184" fmla="*/ 169227 w 8470790"/>
                <a:gd name="connsiteY184" fmla="*/ 4892238 h 7124133"/>
                <a:gd name="connsiteX185" fmla="*/ 49247 w 8470790"/>
                <a:gd name="connsiteY185" fmla="*/ 4829984 h 7124133"/>
                <a:gd name="connsiteX186" fmla="*/ 48695 w 8470790"/>
                <a:gd name="connsiteY186" fmla="*/ 4828238 h 7124133"/>
                <a:gd name="connsiteX187" fmla="*/ 45649 w 8470790"/>
                <a:gd name="connsiteY187" fmla="*/ 4826490 h 7124133"/>
                <a:gd name="connsiteX188" fmla="*/ 6931 w 8470790"/>
                <a:gd name="connsiteY188" fmla="*/ 4683053 h 7124133"/>
                <a:gd name="connsiteX189" fmla="*/ 1467067 w 8470790"/>
                <a:gd name="connsiteY189" fmla="*/ 301995 h 7124133"/>
                <a:gd name="connsiteX190" fmla="*/ 1584096 w 8470790"/>
                <a:gd name="connsiteY190" fmla="*/ 210465 h 7124133"/>
                <a:gd name="connsiteX191" fmla="*/ 1598821 w 8470790"/>
                <a:gd name="connsiteY191" fmla="*/ 212278 h 7124133"/>
                <a:gd name="connsiteX192" fmla="*/ 1616019 w 8470790"/>
                <a:gd name="connsiteY192" fmla="*/ 206847 h 7124133"/>
                <a:gd name="connsiteX193" fmla="*/ 3540428 w 8470790"/>
                <a:gd name="connsiteY193" fmla="*/ 705 h 7124133"/>
                <a:gd name="connsiteX194" fmla="*/ 3630212 w 8470790"/>
                <a:gd name="connsiteY194" fmla="*/ 27105 h 7124133"/>
                <a:gd name="connsiteX195" fmla="*/ 3634772 w 8470790"/>
                <a:gd name="connsiteY195" fmla="*/ 32520 h 7124133"/>
                <a:gd name="connsiteX196" fmla="*/ 3643292 w 8470790"/>
                <a:gd name="connsiteY196" fmla="*/ 33868 h 7124133"/>
                <a:gd name="connsiteX197" fmla="*/ 3684664 w 8470790"/>
                <a:gd name="connsiteY197" fmla="*/ 59285 h 7124133"/>
                <a:gd name="connsiteX198" fmla="*/ 5009488 w 8470790"/>
                <a:gd name="connsiteY198" fmla="*/ 1293796 h 7124133"/>
                <a:gd name="connsiteX199" fmla="*/ 5031903 w 8470790"/>
                <a:gd name="connsiteY199" fmla="*/ 1296556 h 7124133"/>
                <a:gd name="connsiteX200" fmla="*/ 5031901 w 8470790"/>
                <a:gd name="connsiteY200" fmla="*/ 1296556 h 7124133"/>
                <a:gd name="connsiteX201" fmla="*/ 5042721 w 8470790"/>
                <a:gd name="connsiteY201" fmla="*/ 1302764 h 7124133"/>
                <a:gd name="connsiteX202" fmla="*/ 6853665 w 8470790"/>
                <a:gd name="connsiteY202" fmla="*/ 1108777 h 7124133"/>
                <a:gd name="connsiteX203" fmla="*/ 6902013 w 8470790"/>
                <a:gd name="connsiteY203" fmla="*/ 1113262 h 7124133"/>
                <a:gd name="connsiteX204" fmla="*/ 6920605 w 8470790"/>
                <a:gd name="connsiteY204" fmla="*/ 1123095 h 7124133"/>
                <a:gd name="connsiteX205" fmla="*/ 6954298 w 8470790"/>
                <a:gd name="connsiteY205" fmla="*/ 1127836 h 7124133"/>
                <a:gd name="connsiteX206" fmla="*/ 6994573 w 8470790"/>
                <a:gd name="connsiteY206" fmla="*/ 1151641 h 7124133"/>
                <a:gd name="connsiteX207" fmla="*/ 8431807 w 8470790"/>
                <a:gd name="connsiteY207" fmla="*/ 2445694 h 7124133"/>
                <a:gd name="connsiteX208" fmla="*/ 8464334 w 8470790"/>
                <a:gd name="connsiteY208" fmla="*/ 2571805 h 7124133"/>
                <a:gd name="connsiteX209" fmla="*/ 8452305 w 8470790"/>
                <a:gd name="connsiteY209" fmla="*/ 2592157 h 7124133"/>
                <a:gd name="connsiteX210" fmla="*/ 8448008 w 8470790"/>
                <a:gd name="connsiteY210" fmla="*/ 2627058 h 7124133"/>
                <a:gd name="connsiteX211" fmla="*/ 6995686 w 8470790"/>
                <a:gd name="connsiteY211" fmla="*/ 6984675 h 7124133"/>
                <a:gd name="connsiteX212" fmla="*/ 6971521 w 8470790"/>
                <a:gd name="connsiteY212" fmla="*/ 7026790 h 7124133"/>
                <a:gd name="connsiteX213" fmla="*/ 6967933 w 8470790"/>
                <a:gd name="connsiteY213" fmla="*/ 7029551 h 7124133"/>
                <a:gd name="connsiteX214" fmla="*/ 6965671 w 8470790"/>
                <a:gd name="connsiteY214" fmla="*/ 7043846 h 7124133"/>
                <a:gd name="connsiteX215" fmla="*/ 6940254 w 8470790"/>
                <a:gd name="connsiteY215" fmla="*/ 7085217 h 7124133"/>
                <a:gd name="connsiteX216" fmla="*/ 6940255 w 8470790"/>
                <a:gd name="connsiteY216" fmla="*/ 7085217 h 7124133"/>
                <a:gd name="connsiteX217" fmla="*/ 6808811 w 8470790"/>
                <a:gd name="connsiteY217" fmla="*/ 7116732 h 7124133"/>
                <a:gd name="connsiteX218" fmla="*/ 6767440 w 8470790"/>
                <a:gd name="connsiteY218" fmla="*/ 7091315 h 7124133"/>
                <a:gd name="connsiteX219" fmla="*/ 5430131 w 8470790"/>
                <a:gd name="connsiteY219" fmla="*/ 5845172 h 7124133"/>
                <a:gd name="connsiteX220" fmla="*/ 5411502 w 8470790"/>
                <a:gd name="connsiteY220" fmla="*/ 5819158 h 7124133"/>
                <a:gd name="connsiteX221" fmla="*/ 5381100 w 8470790"/>
                <a:gd name="connsiteY221" fmla="*/ 5815416 h 7124133"/>
                <a:gd name="connsiteX222" fmla="*/ 5350495 w 8470790"/>
                <a:gd name="connsiteY222" fmla="*/ 5797855 h 7124133"/>
                <a:gd name="connsiteX223" fmla="*/ 3477439 w 8470790"/>
                <a:gd name="connsiteY223" fmla="*/ 5998497 h 7124133"/>
                <a:gd name="connsiteX224" fmla="*/ 3432419 w 8470790"/>
                <a:gd name="connsiteY224" fmla="*/ 5994322 h 7124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8470790" h="7124133">
                  <a:moveTo>
                    <a:pt x="7095435" y="3100888"/>
                  </a:moveTo>
                  <a:cubicBezTo>
                    <a:pt x="6938230" y="3048494"/>
                    <a:pt x="6853263" y="2878580"/>
                    <a:pt x="6905657" y="2721375"/>
                  </a:cubicBezTo>
                  <a:cubicBezTo>
                    <a:pt x="6958051" y="2564170"/>
                    <a:pt x="7127965" y="2479203"/>
                    <a:pt x="7285170" y="2531597"/>
                  </a:cubicBezTo>
                  <a:cubicBezTo>
                    <a:pt x="7442375" y="2583991"/>
                    <a:pt x="7527341" y="2753905"/>
                    <a:pt x="7474947" y="2911110"/>
                  </a:cubicBezTo>
                  <a:cubicBezTo>
                    <a:pt x="7422554" y="3068315"/>
                    <a:pt x="7252639" y="3153281"/>
                    <a:pt x="7095435" y="3100888"/>
                  </a:cubicBezTo>
                  <a:close/>
                  <a:moveTo>
                    <a:pt x="2824460" y="2091371"/>
                  </a:moveTo>
                  <a:lnTo>
                    <a:pt x="2725763" y="1832673"/>
                  </a:lnTo>
                  <a:lnTo>
                    <a:pt x="2861941" y="1813894"/>
                  </a:lnTo>
                  <a:cubicBezTo>
                    <a:pt x="3024723" y="1801380"/>
                    <a:pt x="3188827" y="1818363"/>
                    <a:pt x="3347511" y="1864695"/>
                  </a:cubicBezTo>
                  <a:lnTo>
                    <a:pt x="3384220" y="1877172"/>
                  </a:lnTo>
                  <a:lnTo>
                    <a:pt x="3245812" y="2120760"/>
                  </a:lnTo>
                  <a:lnTo>
                    <a:pt x="3214750" y="2111531"/>
                  </a:lnTo>
                  <a:cubicBezTo>
                    <a:pt x="3090662" y="2080594"/>
                    <a:pt x="2963206" y="2073019"/>
                    <a:pt x="2837354" y="2088926"/>
                  </a:cubicBezTo>
                  <a:close/>
                  <a:moveTo>
                    <a:pt x="3724533" y="2399258"/>
                  </a:moveTo>
                  <a:lnTo>
                    <a:pt x="3642260" y="2326803"/>
                  </a:lnTo>
                  <a:cubicBezTo>
                    <a:pt x="3589601" y="2284425"/>
                    <a:pt x="3534733" y="2247506"/>
                    <a:pt x="3478223" y="2216058"/>
                  </a:cubicBezTo>
                  <a:lnTo>
                    <a:pt x="3424604" y="2189186"/>
                  </a:lnTo>
                  <a:lnTo>
                    <a:pt x="3561897" y="1947562"/>
                  </a:lnTo>
                  <a:lnTo>
                    <a:pt x="3573732" y="1952768"/>
                  </a:lnTo>
                  <a:cubicBezTo>
                    <a:pt x="3684162" y="2007137"/>
                    <a:pt x="3789995" y="2076991"/>
                    <a:pt x="3888636" y="2162274"/>
                  </a:cubicBezTo>
                  <a:lnTo>
                    <a:pt x="3963155" y="2233922"/>
                  </a:lnTo>
                  <a:close/>
                  <a:moveTo>
                    <a:pt x="6788652" y="3657811"/>
                  </a:moveTo>
                  <a:lnTo>
                    <a:pt x="6803717" y="3615519"/>
                  </a:lnTo>
                  <a:cubicBezTo>
                    <a:pt x="6835081" y="3511522"/>
                    <a:pt x="6856565" y="3403199"/>
                    <a:pt x="6867153" y="3292448"/>
                  </a:cubicBezTo>
                  <a:lnTo>
                    <a:pt x="7173868" y="3315165"/>
                  </a:lnTo>
                  <a:cubicBezTo>
                    <a:pt x="7160895" y="3450872"/>
                    <a:pt x="7133443" y="3583398"/>
                    <a:pt x="7092915" y="3710320"/>
                  </a:cubicBezTo>
                  <a:lnTo>
                    <a:pt x="7084369" y="3732875"/>
                  </a:lnTo>
                  <a:close/>
                  <a:moveTo>
                    <a:pt x="4036838" y="2859197"/>
                  </a:moveTo>
                  <a:lnTo>
                    <a:pt x="4026788" y="2833846"/>
                  </a:lnTo>
                  <a:cubicBezTo>
                    <a:pt x="3989722" y="2751272"/>
                    <a:pt x="3945671" y="2672917"/>
                    <a:pt x="3895131" y="2600060"/>
                  </a:cubicBezTo>
                  <a:lnTo>
                    <a:pt x="3844552" y="2534181"/>
                  </a:lnTo>
                  <a:lnTo>
                    <a:pt x="4084637" y="2367834"/>
                  </a:lnTo>
                  <a:lnTo>
                    <a:pt x="4114412" y="2403081"/>
                  </a:lnTo>
                  <a:cubicBezTo>
                    <a:pt x="4181370" y="2491024"/>
                    <a:pt x="4239793" y="2586091"/>
                    <a:pt x="4288982" y="2686623"/>
                  </a:cubicBezTo>
                  <a:lnTo>
                    <a:pt x="4324492" y="2768898"/>
                  </a:lnTo>
                  <a:close/>
                  <a:moveTo>
                    <a:pt x="2299135" y="2320291"/>
                  </a:moveTo>
                  <a:lnTo>
                    <a:pt x="2105207" y="2112424"/>
                  </a:lnTo>
                  <a:lnTo>
                    <a:pt x="2233864" y="2021615"/>
                  </a:lnTo>
                  <a:cubicBezTo>
                    <a:pt x="2282952" y="1991137"/>
                    <a:pt x="2333184" y="1963958"/>
                    <a:pt x="2384313" y="1940073"/>
                  </a:cubicBezTo>
                  <a:lnTo>
                    <a:pt x="2538111" y="1879100"/>
                  </a:lnTo>
                  <a:lnTo>
                    <a:pt x="2636481" y="2136943"/>
                  </a:lnTo>
                  <a:lnTo>
                    <a:pt x="2589267" y="2152078"/>
                  </a:lnTo>
                  <a:cubicBezTo>
                    <a:pt x="2498143" y="2187526"/>
                    <a:pt x="2409787" y="2236226"/>
                    <a:pt x="2326301" y="2298225"/>
                  </a:cubicBezTo>
                  <a:close/>
                  <a:moveTo>
                    <a:pt x="6818187" y="4240862"/>
                  </a:moveTo>
                  <a:lnTo>
                    <a:pt x="6552632" y="4109624"/>
                  </a:lnTo>
                  <a:lnTo>
                    <a:pt x="6599324" y="4047911"/>
                  </a:lnTo>
                  <a:cubicBezTo>
                    <a:pt x="6628682" y="4004533"/>
                    <a:pt x="6655950" y="3959363"/>
                    <a:pt x="6681004" y="3912637"/>
                  </a:cubicBezTo>
                  <a:lnTo>
                    <a:pt x="6724833" y="3819956"/>
                  </a:lnTo>
                  <a:lnTo>
                    <a:pt x="7022725" y="3895571"/>
                  </a:lnTo>
                  <a:lnTo>
                    <a:pt x="7022489" y="3896195"/>
                  </a:lnTo>
                  <a:cubicBezTo>
                    <a:pt x="6989202" y="3971638"/>
                    <a:pt x="6951081" y="4044418"/>
                    <a:pt x="6908464" y="4113943"/>
                  </a:cubicBezTo>
                  <a:close/>
                  <a:moveTo>
                    <a:pt x="4162076" y="3397562"/>
                  </a:moveTo>
                  <a:lnTo>
                    <a:pt x="4161341" y="3369655"/>
                  </a:lnTo>
                  <a:cubicBezTo>
                    <a:pt x="4154219" y="3275333"/>
                    <a:pt x="4139112" y="3182667"/>
                    <a:pt x="4116521" y="3092939"/>
                  </a:cubicBezTo>
                  <a:lnTo>
                    <a:pt x="4095569" y="3022693"/>
                  </a:lnTo>
                  <a:lnTo>
                    <a:pt x="4385075" y="2931812"/>
                  </a:lnTo>
                  <a:lnTo>
                    <a:pt x="4408132" y="3002958"/>
                  </a:lnTo>
                  <a:cubicBezTo>
                    <a:pt x="4438145" y="3112763"/>
                    <a:pt x="4458218" y="3226375"/>
                    <a:pt x="4467651" y="3342138"/>
                  </a:cubicBezTo>
                  <a:lnTo>
                    <a:pt x="4468048" y="3356266"/>
                  </a:lnTo>
                  <a:close/>
                  <a:moveTo>
                    <a:pt x="1967934" y="2711023"/>
                  </a:moveTo>
                  <a:lnTo>
                    <a:pt x="1698344" y="2585987"/>
                  </a:lnTo>
                  <a:lnTo>
                    <a:pt x="1741143" y="2511615"/>
                  </a:lnTo>
                  <a:cubicBezTo>
                    <a:pt x="1801795" y="2417295"/>
                    <a:pt x="1871389" y="2329648"/>
                    <a:pt x="1949145" y="2250363"/>
                  </a:cubicBezTo>
                  <a:lnTo>
                    <a:pt x="1966972" y="2234271"/>
                  </a:lnTo>
                  <a:lnTo>
                    <a:pt x="2163812" y="2445261"/>
                  </a:lnTo>
                  <a:lnTo>
                    <a:pt x="2137341" y="2471699"/>
                  </a:lnTo>
                  <a:cubicBezTo>
                    <a:pt x="2078340" y="2537997"/>
                    <a:pt x="2025598" y="2610794"/>
                    <a:pt x="1979677" y="2688776"/>
                  </a:cubicBezTo>
                  <a:close/>
                  <a:moveTo>
                    <a:pt x="4292026" y="3950725"/>
                  </a:moveTo>
                  <a:lnTo>
                    <a:pt x="4284137" y="3933974"/>
                  </a:lnTo>
                  <a:cubicBezTo>
                    <a:pt x="4257894" y="3867683"/>
                    <a:pt x="4235653" y="3799373"/>
                    <a:pt x="4217559" y="3729496"/>
                  </a:cubicBezTo>
                  <a:lnTo>
                    <a:pt x="4189318" y="3567249"/>
                  </a:lnTo>
                  <a:lnTo>
                    <a:pt x="4488503" y="3526869"/>
                  </a:lnTo>
                  <a:lnTo>
                    <a:pt x="4492556" y="3558532"/>
                  </a:lnTo>
                  <a:cubicBezTo>
                    <a:pt x="4504105" y="3623085"/>
                    <a:pt x="4519574" y="3686332"/>
                    <a:pt x="4538829" y="3747793"/>
                  </a:cubicBezTo>
                  <a:lnTo>
                    <a:pt x="4581701" y="3858764"/>
                  </a:lnTo>
                  <a:close/>
                  <a:moveTo>
                    <a:pt x="6361637" y="4667127"/>
                  </a:moveTo>
                  <a:lnTo>
                    <a:pt x="6173507" y="4455543"/>
                  </a:lnTo>
                  <a:lnTo>
                    <a:pt x="6191245" y="4445601"/>
                  </a:lnTo>
                  <a:cubicBezTo>
                    <a:pt x="6221994" y="4426532"/>
                    <a:pt x="6252319" y="4405846"/>
                    <a:pt x="6282135" y="4383532"/>
                  </a:cubicBezTo>
                  <a:cubicBezTo>
                    <a:pt x="6322883" y="4353039"/>
                    <a:pt x="6361922" y="4320042"/>
                    <a:pt x="6399127" y="4284781"/>
                  </a:cubicBezTo>
                  <a:lnTo>
                    <a:pt x="6434190" y="4247612"/>
                  </a:lnTo>
                  <a:lnTo>
                    <a:pt x="6702842" y="4380381"/>
                  </a:lnTo>
                  <a:lnTo>
                    <a:pt x="6601566" y="4487284"/>
                  </a:lnTo>
                  <a:cubicBezTo>
                    <a:pt x="6542337" y="4541418"/>
                    <a:pt x="6479297" y="4591111"/>
                    <a:pt x="6412786" y="4635772"/>
                  </a:cubicBezTo>
                  <a:close/>
                  <a:moveTo>
                    <a:pt x="1480688" y="3214860"/>
                  </a:moveTo>
                  <a:lnTo>
                    <a:pt x="1490748" y="3144105"/>
                  </a:lnTo>
                  <a:cubicBezTo>
                    <a:pt x="1512522" y="3029846"/>
                    <a:pt x="1544796" y="2918884"/>
                    <a:pt x="1586787" y="2812906"/>
                  </a:cubicBezTo>
                  <a:lnTo>
                    <a:pt x="1618578" y="2742685"/>
                  </a:lnTo>
                  <a:lnTo>
                    <a:pt x="1891156" y="2869108"/>
                  </a:lnTo>
                  <a:lnTo>
                    <a:pt x="1862918" y="2936961"/>
                  </a:lnTo>
                  <a:cubicBezTo>
                    <a:pt x="1831188" y="3023996"/>
                    <a:pt x="1806833" y="3114901"/>
                    <a:pt x="1790410" y="3208360"/>
                  </a:cubicBezTo>
                  <a:lnTo>
                    <a:pt x="1787868" y="3237613"/>
                  </a:lnTo>
                  <a:close/>
                  <a:moveTo>
                    <a:pt x="1801048" y="3449942"/>
                  </a:moveTo>
                  <a:lnTo>
                    <a:pt x="1801047" y="3449941"/>
                  </a:lnTo>
                  <a:lnTo>
                    <a:pt x="1801047" y="3449941"/>
                  </a:lnTo>
                  <a:close/>
                  <a:moveTo>
                    <a:pt x="4704001" y="4539310"/>
                  </a:moveTo>
                  <a:lnTo>
                    <a:pt x="4624522" y="4463855"/>
                  </a:lnTo>
                  <a:cubicBezTo>
                    <a:pt x="4526590" y="4363649"/>
                    <a:pt x="4442944" y="4249937"/>
                    <a:pt x="4374733" y="4126336"/>
                  </a:cubicBezTo>
                  <a:lnTo>
                    <a:pt x="4366660" y="4109196"/>
                  </a:lnTo>
                  <a:lnTo>
                    <a:pt x="4657648" y="4016819"/>
                  </a:lnTo>
                  <a:lnTo>
                    <a:pt x="4698678" y="4091303"/>
                  </a:lnTo>
                  <a:cubicBezTo>
                    <a:pt x="4732525" y="4143708"/>
                    <a:pt x="4769883" y="4193370"/>
                    <a:pt x="4810617" y="4239811"/>
                  </a:cubicBezTo>
                  <a:cubicBezTo>
                    <a:pt x="4833302" y="4265675"/>
                    <a:pt x="4856744" y="4290227"/>
                    <a:pt x="4880870" y="4313461"/>
                  </a:cubicBezTo>
                  <a:lnTo>
                    <a:pt x="4892161" y="4323441"/>
                  </a:lnTo>
                  <a:close/>
                  <a:moveTo>
                    <a:pt x="5668878" y="4884930"/>
                  </a:moveTo>
                  <a:lnTo>
                    <a:pt x="5672743" y="4611529"/>
                  </a:lnTo>
                  <a:lnTo>
                    <a:pt x="5758233" y="4605504"/>
                  </a:lnTo>
                  <a:cubicBezTo>
                    <a:pt x="5807470" y="4598489"/>
                    <a:pt x="5856620" y="4587918"/>
                    <a:pt x="5905397" y="4573763"/>
                  </a:cubicBezTo>
                  <a:lnTo>
                    <a:pt x="6002068" y="4540767"/>
                  </a:lnTo>
                  <a:lnTo>
                    <a:pt x="6194834" y="4757564"/>
                  </a:lnTo>
                  <a:lnTo>
                    <a:pt x="6188916" y="4760541"/>
                  </a:lnTo>
                  <a:cubicBezTo>
                    <a:pt x="6074329" y="4812221"/>
                    <a:pt x="5956339" y="4847901"/>
                    <a:pt x="5837525" y="4867827"/>
                  </a:cubicBezTo>
                  <a:close/>
                  <a:moveTo>
                    <a:pt x="5237817" y="4834290"/>
                  </a:moveTo>
                  <a:cubicBezTo>
                    <a:pt x="5112939" y="4798355"/>
                    <a:pt x="4992317" y="4744079"/>
                    <a:pt x="4879325" y="4671786"/>
                  </a:cubicBezTo>
                  <a:lnTo>
                    <a:pt x="4851045" y="4652123"/>
                  </a:lnTo>
                  <a:lnTo>
                    <a:pt x="5036733" y="4439091"/>
                  </a:lnTo>
                  <a:lnTo>
                    <a:pt x="5114608" y="4486772"/>
                  </a:lnTo>
                  <a:cubicBezTo>
                    <a:pt x="5225024" y="4547809"/>
                    <a:pt x="5343020" y="4587417"/>
                    <a:pt x="5464087" y="4605154"/>
                  </a:cubicBezTo>
                  <a:lnTo>
                    <a:pt x="5478121" y="4606185"/>
                  </a:lnTo>
                  <a:lnTo>
                    <a:pt x="5474256" y="4879615"/>
                  </a:lnTo>
                  <a:lnTo>
                    <a:pt x="5363988" y="4864099"/>
                  </a:lnTo>
                  <a:cubicBezTo>
                    <a:pt x="5321542" y="4856209"/>
                    <a:pt x="5279443" y="4846268"/>
                    <a:pt x="5237817" y="4834290"/>
                  </a:cubicBezTo>
                  <a:close/>
                  <a:moveTo>
                    <a:pt x="1515437" y="4011554"/>
                  </a:moveTo>
                  <a:cubicBezTo>
                    <a:pt x="1488669" y="4001923"/>
                    <a:pt x="1465575" y="3982079"/>
                    <a:pt x="1452501" y="3954308"/>
                  </a:cubicBezTo>
                  <a:lnTo>
                    <a:pt x="1368715" y="3776340"/>
                  </a:lnTo>
                  <a:lnTo>
                    <a:pt x="1190747" y="3860125"/>
                  </a:lnTo>
                  <a:cubicBezTo>
                    <a:pt x="1135205" y="3886275"/>
                    <a:pt x="1068979" y="3862445"/>
                    <a:pt x="1042829" y="3806902"/>
                  </a:cubicBezTo>
                  <a:lnTo>
                    <a:pt x="1042830" y="3806902"/>
                  </a:lnTo>
                  <a:cubicBezTo>
                    <a:pt x="1016681" y="3751358"/>
                    <a:pt x="1040509" y="3685131"/>
                    <a:pt x="1096054" y="3658983"/>
                  </a:cubicBezTo>
                  <a:lnTo>
                    <a:pt x="1274020" y="3575198"/>
                  </a:lnTo>
                  <a:lnTo>
                    <a:pt x="1190235" y="3397231"/>
                  </a:lnTo>
                  <a:cubicBezTo>
                    <a:pt x="1164086" y="3341688"/>
                    <a:pt x="1187915" y="3275462"/>
                    <a:pt x="1243459" y="3249312"/>
                  </a:cubicBezTo>
                  <a:lnTo>
                    <a:pt x="1243459" y="3249313"/>
                  </a:lnTo>
                  <a:cubicBezTo>
                    <a:pt x="1299003" y="3223164"/>
                    <a:pt x="1365229" y="3246993"/>
                    <a:pt x="1391377" y="3302537"/>
                  </a:cubicBezTo>
                  <a:lnTo>
                    <a:pt x="1475161" y="3480503"/>
                  </a:lnTo>
                  <a:lnTo>
                    <a:pt x="1653130" y="3396719"/>
                  </a:lnTo>
                  <a:cubicBezTo>
                    <a:pt x="1694787" y="3377107"/>
                    <a:pt x="1742454" y="3385607"/>
                    <a:pt x="1774715" y="3414516"/>
                  </a:cubicBezTo>
                  <a:lnTo>
                    <a:pt x="1801047" y="3449941"/>
                  </a:lnTo>
                  <a:lnTo>
                    <a:pt x="1811574" y="3492809"/>
                  </a:lnTo>
                  <a:cubicBezTo>
                    <a:pt x="1813300" y="3536093"/>
                    <a:pt x="1789482" y="3578248"/>
                    <a:pt x="1747824" y="3597860"/>
                  </a:cubicBezTo>
                  <a:lnTo>
                    <a:pt x="1569856" y="3681645"/>
                  </a:lnTo>
                  <a:lnTo>
                    <a:pt x="1653642" y="3859613"/>
                  </a:lnTo>
                  <a:cubicBezTo>
                    <a:pt x="1673254" y="3901270"/>
                    <a:pt x="1664753" y="3948937"/>
                    <a:pt x="1635844" y="3981199"/>
                  </a:cubicBezTo>
                  <a:lnTo>
                    <a:pt x="1600419" y="4007532"/>
                  </a:lnTo>
                  <a:lnTo>
                    <a:pt x="1557552" y="4018058"/>
                  </a:lnTo>
                  <a:cubicBezTo>
                    <a:pt x="1543124" y="4018633"/>
                    <a:pt x="1528821" y="4016370"/>
                    <a:pt x="1515437" y="4011554"/>
                  </a:cubicBezTo>
                  <a:close/>
                  <a:moveTo>
                    <a:pt x="307450" y="4631483"/>
                  </a:moveTo>
                  <a:lnTo>
                    <a:pt x="1960695" y="4454388"/>
                  </a:lnTo>
                  <a:lnTo>
                    <a:pt x="1979062" y="4456092"/>
                  </a:lnTo>
                  <a:lnTo>
                    <a:pt x="2733803" y="2191532"/>
                  </a:lnTo>
                  <a:lnTo>
                    <a:pt x="2988986" y="2199308"/>
                  </a:lnTo>
                  <a:lnTo>
                    <a:pt x="2212601" y="4528813"/>
                  </a:lnTo>
                  <a:lnTo>
                    <a:pt x="3443487" y="5675790"/>
                  </a:lnTo>
                  <a:lnTo>
                    <a:pt x="4081447" y="3761628"/>
                  </a:lnTo>
                  <a:lnTo>
                    <a:pt x="4176229" y="4250674"/>
                  </a:lnTo>
                  <a:lnTo>
                    <a:pt x="3677167" y="5748084"/>
                  </a:lnTo>
                  <a:lnTo>
                    <a:pt x="5333798" y="5570626"/>
                  </a:lnTo>
                  <a:lnTo>
                    <a:pt x="5509007" y="5044921"/>
                  </a:lnTo>
                  <a:lnTo>
                    <a:pt x="5777027" y="5014178"/>
                  </a:lnTo>
                  <a:lnTo>
                    <a:pt x="5563811" y="5653921"/>
                  </a:lnTo>
                  <a:lnTo>
                    <a:pt x="5596848" y="5666260"/>
                  </a:lnTo>
                  <a:lnTo>
                    <a:pt x="6802795" y="6789996"/>
                  </a:lnTo>
                  <a:lnTo>
                    <a:pt x="8211206" y="2564135"/>
                  </a:lnTo>
                  <a:lnTo>
                    <a:pt x="6966960" y="1443846"/>
                  </a:lnTo>
                  <a:lnTo>
                    <a:pt x="5964036" y="4453069"/>
                  </a:lnTo>
                  <a:lnTo>
                    <a:pt x="5696016" y="4483811"/>
                  </a:lnTo>
                  <a:lnTo>
                    <a:pt x="6734640" y="1367475"/>
                  </a:lnTo>
                  <a:lnTo>
                    <a:pt x="5078009" y="1544933"/>
                  </a:lnTo>
                  <a:lnTo>
                    <a:pt x="4551813" y="3123754"/>
                  </a:lnTo>
                  <a:lnTo>
                    <a:pt x="4454041" y="2643678"/>
                  </a:lnTo>
                  <a:lnTo>
                    <a:pt x="4843943" y="1473801"/>
                  </a:lnTo>
                  <a:lnTo>
                    <a:pt x="3613054" y="326823"/>
                  </a:lnTo>
                  <a:lnTo>
                    <a:pt x="3165959" y="1668309"/>
                  </a:lnTo>
                  <a:lnTo>
                    <a:pt x="2910776" y="1660533"/>
                  </a:lnTo>
                  <a:lnTo>
                    <a:pt x="3376134" y="264252"/>
                  </a:lnTo>
                  <a:lnTo>
                    <a:pt x="1703252" y="443451"/>
                  </a:lnTo>
                  <a:close/>
                  <a:moveTo>
                    <a:pt x="3432419" y="5994322"/>
                  </a:moveTo>
                  <a:cubicBezTo>
                    <a:pt x="3411182" y="5987904"/>
                    <a:pt x="3392359" y="5975401"/>
                    <a:pt x="3378216" y="5958640"/>
                  </a:cubicBezTo>
                  <a:lnTo>
                    <a:pt x="3364416" y="5936374"/>
                  </a:lnTo>
                  <a:lnTo>
                    <a:pt x="2045034" y="4706935"/>
                  </a:lnTo>
                  <a:lnTo>
                    <a:pt x="2039478" y="4699176"/>
                  </a:lnTo>
                  <a:lnTo>
                    <a:pt x="2027428" y="4697692"/>
                  </a:lnTo>
                  <a:lnTo>
                    <a:pt x="2012819" y="4689309"/>
                  </a:lnTo>
                  <a:lnTo>
                    <a:pt x="1986741" y="4697545"/>
                  </a:lnTo>
                  <a:lnTo>
                    <a:pt x="169227" y="4892238"/>
                  </a:lnTo>
                  <a:cubicBezTo>
                    <a:pt x="118866" y="4897633"/>
                    <a:pt x="72377" y="4871643"/>
                    <a:pt x="49247" y="4829984"/>
                  </a:cubicBezTo>
                  <a:lnTo>
                    <a:pt x="48695" y="4828238"/>
                  </a:lnTo>
                  <a:lnTo>
                    <a:pt x="45649" y="4826490"/>
                  </a:lnTo>
                  <a:cubicBezTo>
                    <a:pt x="6337" y="4791883"/>
                    <a:pt x="-10671" y="4735866"/>
                    <a:pt x="6931" y="4683053"/>
                  </a:cubicBezTo>
                  <a:cubicBezTo>
                    <a:pt x="493643" y="3222701"/>
                    <a:pt x="980356" y="1762348"/>
                    <a:pt x="1467067" y="301995"/>
                  </a:cubicBezTo>
                  <a:cubicBezTo>
                    <a:pt x="1484668" y="249182"/>
                    <a:pt x="1531882" y="214569"/>
                    <a:pt x="1584096" y="210465"/>
                  </a:cubicBezTo>
                  <a:lnTo>
                    <a:pt x="1598821" y="212278"/>
                  </a:lnTo>
                  <a:lnTo>
                    <a:pt x="1616019" y="206847"/>
                  </a:lnTo>
                  <a:cubicBezTo>
                    <a:pt x="2257487" y="138132"/>
                    <a:pt x="2898958" y="69418"/>
                    <a:pt x="3540428" y="705"/>
                  </a:cubicBezTo>
                  <a:cubicBezTo>
                    <a:pt x="3574002" y="-2891"/>
                    <a:pt x="3605854" y="7460"/>
                    <a:pt x="3630212" y="27105"/>
                  </a:cubicBezTo>
                  <a:lnTo>
                    <a:pt x="3634772" y="32520"/>
                  </a:lnTo>
                  <a:lnTo>
                    <a:pt x="3643292" y="33868"/>
                  </a:lnTo>
                  <a:cubicBezTo>
                    <a:pt x="3658213" y="39314"/>
                    <a:pt x="3672312" y="47776"/>
                    <a:pt x="3684664" y="59285"/>
                  </a:cubicBezTo>
                  <a:lnTo>
                    <a:pt x="5009488" y="1293796"/>
                  </a:lnTo>
                  <a:lnTo>
                    <a:pt x="5031903" y="1296556"/>
                  </a:lnTo>
                  <a:lnTo>
                    <a:pt x="5031901" y="1296556"/>
                  </a:lnTo>
                  <a:lnTo>
                    <a:pt x="5042721" y="1302764"/>
                  </a:lnTo>
                  <a:lnTo>
                    <a:pt x="6853665" y="1108777"/>
                  </a:lnTo>
                  <a:cubicBezTo>
                    <a:pt x="6870452" y="1106978"/>
                    <a:pt x="6886808" y="1108667"/>
                    <a:pt x="6902013" y="1113262"/>
                  </a:cubicBezTo>
                  <a:lnTo>
                    <a:pt x="6920605" y="1123095"/>
                  </a:lnTo>
                  <a:lnTo>
                    <a:pt x="6954298" y="1127836"/>
                  </a:lnTo>
                  <a:cubicBezTo>
                    <a:pt x="6968761" y="1132837"/>
                    <a:pt x="6982484" y="1140756"/>
                    <a:pt x="6994573" y="1151641"/>
                  </a:cubicBezTo>
                  <a:lnTo>
                    <a:pt x="8431807" y="2445694"/>
                  </a:lnTo>
                  <a:cubicBezTo>
                    <a:pt x="8468073" y="2478346"/>
                    <a:pt x="8479336" y="2528413"/>
                    <a:pt x="8464334" y="2571805"/>
                  </a:cubicBezTo>
                  <a:lnTo>
                    <a:pt x="8452305" y="2592157"/>
                  </a:lnTo>
                  <a:lnTo>
                    <a:pt x="8448008" y="2627058"/>
                  </a:lnTo>
                  <a:lnTo>
                    <a:pt x="6995686" y="6984675"/>
                  </a:lnTo>
                  <a:cubicBezTo>
                    <a:pt x="6990348" y="7000692"/>
                    <a:pt x="6982016" y="7014867"/>
                    <a:pt x="6971521" y="7026790"/>
                  </a:cubicBezTo>
                  <a:lnTo>
                    <a:pt x="6967933" y="7029551"/>
                  </a:lnTo>
                  <a:lnTo>
                    <a:pt x="6965671" y="7043846"/>
                  </a:lnTo>
                  <a:cubicBezTo>
                    <a:pt x="6960224" y="7058766"/>
                    <a:pt x="6951764" y="7072866"/>
                    <a:pt x="6940254" y="7085217"/>
                  </a:cubicBezTo>
                  <a:lnTo>
                    <a:pt x="6940255" y="7085217"/>
                  </a:lnTo>
                  <a:cubicBezTo>
                    <a:pt x="6905727" y="7122271"/>
                    <a:pt x="6853573" y="7133071"/>
                    <a:pt x="6808811" y="7116732"/>
                  </a:cubicBezTo>
                  <a:cubicBezTo>
                    <a:pt x="6793892" y="7111286"/>
                    <a:pt x="6779791" y="7102825"/>
                    <a:pt x="6767440" y="7091315"/>
                  </a:cubicBezTo>
                  <a:cubicBezTo>
                    <a:pt x="6321669" y="6675933"/>
                    <a:pt x="5875900" y="6260553"/>
                    <a:pt x="5430131" y="5845172"/>
                  </a:cubicBezTo>
                  <a:lnTo>
                    <a:pt x="5411502" y="5819158"/>
                  </a:lnTo>
                  <a:lnTo>
                    <a:pt x="5381100" y="5815416"/>
                  </a:lnTo>
                  <a:lnTo>
                    <a:pt x="5350495" y="5797855"/>
                  </a:lnTo>
                  <a:lnTo>
                    <a:pt x="3477439" y="5998497"/>
                  </a:lnTo>
                  <a:cubicBezTo>
                    <a:pt x="3461807" y="6000173"/>
                    <a:pt x="3446577" y="5998599"/>
                    <a:pt x="3432419" y="5994322"/>
                  </a:cubicBezTo>
                  <a:close/>
                </a:path>
              </a:pathLst>
            </a:custGeom>
            <a:solidFill>
              <a:srgbClr val="008080"/>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solidFill>
                  <a:schemeClr val="tx1"/>
                </a:solidFill>
              </a:endParaRPr>
            </a:p>
          </p:txBody>
        </p:sp>
      </p:grpSp>
      <p:grpSp>
        <p:nvGrpSpPr>
          <p:cNvPr id="62" name="Group 10">
            <a:extLst>
              <a:ext uri="{FF2B5EF4-FFF2-40B4-BE49-F238E27FC236}">
                <a16:creationId xmlns:a16="http://schemas.microsoft.com/office/drawing/2014/main" id="{04F1AD3B-6EAC-4774-9C69-0929808E4CA8}"/>
              </a:ext>
            </a:extLst>
          </p:cNvPr>
          <p:cNvGrpSpPr/>
          <p:nvPr/>
        </p:nvGrpSpPr>
        <p:grpSpPr>
          <a:xfrm>
            <a:off x="1186541" y="2567536"/>
            <a:ext cx="1249581" cy="1250897"/>
            <a:chOff x="256131" y="4176675"/>
            <a:chExt cx="1488832" cy="1490400"/>
          </a:xfrm>
        </p:grpSpPr>
        <p:sp>
          <p:nvSpPr>
            <p:cNvPr id="63" name="Rectangle: Rounded Corners 11">
              <a:extLst>
                <a:ext uri="{FF2B5EF4-FFF2-40B4-BE49-F238E27FC236}">
                  <a16:creationId xmlns:a16="http://schemas.microsoft.com/office/drawing/2014/main" id="{947973CD-9026-49C8-A6F9-4EA3678A7FF5}"/>
                </a:ext>
              </a:extLst>
            </p:cNvPr>
            <p:cNvSpPr/>
            <p:nvPr/>
          </p:nvSpPr>
          <p:spPr>
            <a:xfrm>
              <a:off x="256131" y="4176675"/>
              <a:ext cx="1488832" cy="14904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r>
                <a:rPr lang="en-US" sz="1600" b="1" dirty="0">
                  <a:latin typeface="Arial Black" panose="020B0A04020102020204" pitchFamily="34" charset="0"/>
                </a:rPr>
                <a:t>STEP 1</a:t>
              </a:r>
            </a:p>
          </p:txBody>
        </p:sp>
        <p:sp>
          <p:nvSpPr>
            <p:cNvPr id="64" name="Rectangle: Rounded Corners 12">
              <a:extLst>
                <a:ext uri="{FF2B5EF4-FFF2-40B4-BE49-F238E27FC236}">
                  <a16:creationId xmlns:a16="http://schemas.microsoft.com/office/drawing/2014/main" id="{3E0E56D5-7009-4146-A997-70023520556F}"/>
                </a:ext>
              </a:extLst>
            </p:cNvPr>
            <p:cNvSpPr/>
            <p:nvPr/>
          </p:nvSpPr>
          <p:spPr>
            <a:xfrm>
              <a:off x="377868" y="4259045"/>
              <a:ext cx="1245359" cy="1035134"/>
            </a:xfrm>
            <a:prstGeom prst="round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nvGrpSpPr>
            <p:cNvPr id="65" name="Group 13">
              <a:extLst>
                <a:ext uri="{FF2B5EF4-FFF2-40B4-BE49-F238E27FC236}">
                  <a16:creationId xmlns:a16="http://schemas.microsoft.com/office/drawing/2014/main" id="{77CF70D4-C552-4F4B-A515-AF37921EF29A}"/>
                </a:ext>
              </a:extLst>
            </p:cNvPr>
            <p:cNvGrpSpPr/>
            <p:nvPr/>
          </p:nvGrpSpPr>
          <p:grpSpPr>
            <a:xfrm>
              <a:off x="430988" y="4259045"/>
              <a:ext cx="1182803" cy="1035135"/>
              <a:chOff x="49330" y="-591802"/>
              <a:chExt cx="9051593" cy="7921544"/>
            </a:xfrm>
            <a:solidFill>
              <a:schemeClr val="accent2"/>
            </a:solidFill>
          </p:grpSpPr>
          <p:pic>
            <p:nvPicPr>
              <p:cNvPr id="66" name="Graphic 14" descr="Single gear">
                <a:extLst>
                  <a:ext uri="{FF2B5EF4-FFF2-40B4-BE49-F238E27FC236}">
                    <a16:creationId xmlns:a16="http://schemas.microsoft.com/office/drawing/2014/main" id="{0344BF39-2B17-41B9-814E-1AD38B3825A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320760" y="-591802"/>
                <a:ext cx="4839148" cy="4839148"/>
              </a:xfrm>
              <a:custGeom>
                <a:avLst/>
                <a:gdLst>
                  <a:gd name="connsiteX0" fmla="*/ 2419575 w 4839148"/>
                  <a:gd name="connsiteY0" fmla="*/ 1265347 h 4839148"/>
                  <a:gd name="connsiteX1" fmla="*/ 1265347 w 4839148"/>
                  <a:gd name="connsiteY1" fmla="*/ 2419575 h 4839148"/>
                  <a:gd name="connsiteX2" fmla="*/ 2419575 w 4839148"/>
                  <a:gd name="connsiteY2" fmla="*/ 3573803 h 4839148"/>
                  <a:gd name="connsiteX3" fmla="*/ 3573803 w 4839148"/>
                  <a:gd name="connsiteY3" fmla="*/ 2419575 h 4839148"/>
                  <a:gd name="connsiteX4" fmla="*/ 2419575 w 4839148"/>
                  <a:gd name="connsiteY4" fmla="*/ 1265347 h 4839148"/>
                  <a:gd name="connsiteX5" fmla="*/ 0 w 4839148"/>
                  <a:gd name="connsiteY5" fmla="*/ 0 h 4839148"/>
                  <a:gd name="connsiteX6" fmla="*/ 4839148 w 4839148"/>
                  <a:gd name="connsiteY6" fmla="*/ 0 h 4839148"/>
                  <a:gd name="connsiteX7" fmla="*/ 4839148 w 4839148"/>
                  <a:gd name="connsiteY7" fmla="*/ 4839148 h 4839148"/>
                  <a:gd name="connsiteX8" fmla="*/ 0 w 4839148"/>
                  <a:gd name="connsiteY8" fmla="*/ 4839148 h 483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148" h="4839148">
                    <a:moveTo>
                      <a:pt x="2419575" y="1265347"/>
                    </a:moveTo>
                    <a:cubicBezTo>
                      <a:pt x="1782112" y="1265347"/>
                      <a:pt x="1265347" y="1782112"/>
                      <a:pt x="1265347" y="2419575"/>
                    </a:cubicBezTo>
                    <a:cubicBezTo>
                      <a:pt x="1265347" y="3057038"/>
                      <a:pt x="1782112" y="3573803"/>
                      <a:pt x="2419575" y="3573803"/>
                    </a:cubicBezTo>
                    <a:cubicBezTo>
                      <a:pt x="3057038" y="3573803"/>
                      <a:pt x="3573803" y="3057038"/>
                      <a:pt x="3573803" y="2419575"/>
                    </a:cubicBezTo>
                    <a:cubicBezTo>
                      <a:pt x="3573803" y="1782112"/>
                      <a:pt x="3057038" y="1265347"/>
                      <a:pt x="2419575" y="1265347"/>
                    </a:cubicBezTo>
                    <a:close/>
                    <a:moveTo>
                      <a:pt x="0" y="0"/>
                    </a:moveTo>
                    <a:lnTo>
                      <a:pt x="4839148" y="0"/>
                    </a:lnTo>
                    <a:lnTo>
                      <a:pt x="4839148" y="4839148"/>
                    </a:lnTo>
                    <a:lnTo>
                      <a:pt x="0" y="4839148"/>
                    </a:lnTo>
                    <a:close/>
                  </a:path>
                </a:pathLst>
              </a:custGeom>
            </p:spPr>
          </p:pic>
          <p:pic>
            <p:nvPicPr>
              <p:cNvPr id="67" name="Graphic 15" descr="Single gear">
                <a:extLst>
                  <a:ext uri="{FF2B5EF4-FFF2-40B4-BE49-F238E27FC236}">
                    <a16:creationId xmlns:a16="http://schemas.microsoft.com/office/drawing/2014/main" id="{4D41F69E-1906-4FB9-8CDF-F306FFB1BBA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0173410">
                <a:off x="49330" y="2490594"/>
                <a:ext cx="4839148" cy="4839148"/>
              </a:xfrm>
              <a:custGeom>
                <a:avLst/>
                <a:gdLst>
                  <a:gd name="connsiteX0" fmla="*/ 2419575 w 4839148"/>
                  <a:gd name="connsiteY0" fmla="*/ 1265347 h 4839148"/>
                  <a:gd name="connsiteX1" fmla="*/ 1265347 w 4839148"/>
                  <a:gd name="connsiteY1" fmla="*/ 2419575 h 4839148"/>
                  <a:gd name="connsiteX2" fmla="*/ 2419575 w 4839148"/>
                  <a:gd name="connsiteY2" fmla="*/ 3573803 h 4839148"/>
                  <a:gd name="connsiteX3" fmla="*/ 3573803 w 4839148"/>
                  <a:gd name="connsiteY3" fmla="*/ 2419575 h 4839148"/>
                  <a:gd name="connsiteX4" fmla="*/ 2419575 w 4839148"/>
                  <a:gd name="connsiteY4" fmla="*/ 1265347 h 4839148"/>
                  <a:gd name="connsiteX5" fmla="*/ 0 w 4839148"/>
                  <a:gd name="connsiteY5" fmla="*/ 0 h 4839148"/>
                  <a:gd name="connsiteX6" fmla="*/ 4839148 w 4839148"/>
                  <a:gd name="connsiteY6" fmla="*/ 0 h 4839148"/>
                  <a:gd name="connsiteX7" fmla="*/ 4839148 w 4839148"/>
                  <a:gd name="connsiteY7" fmla="*/ 4839148 h 4839148"/>
                  <a:gd name="connsiteX8" fmla="*/ 0 w 4839148"/>
                  <a:gd name="connsiteY8" fmla="*/ 4839148 h 483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148" h="4839148">
                    <a:moveTo>
                      <a:pt x="2419575" y="1265347"/>
                    </a:moveTo>
                    <a:cubicBezTo>
                      <a:pt x="1782112" y="1265347"/>
                      <a:pt x="1265347" y="1782112"/>
                      <a:pt x="1265347" y="2419575"/>
                    </a:cubicBezTo>
                    <a:cubicBezTo>
                      <a:pt x="1265347" y="3057038"/>
                      <a:pt x="1782112" y="3573803"/>
                      <a:pt x="2419575" y="3573803"/>
                    </a:cubicBezTo>
                    <a:cubicBezTo>
                      <a:pt x="3057038" y="3573803"/>
                      <a:pt x="3573803" y="3057038"/>
                      <a:pt x="3573803" y="2419575"/>
                    </a:cubicBezTo>
                    <a:cubicBezTo>
                      <a:pt x="3573803" y="1782112"/>
                      <a:pt x="3057038" y="1265347"/>
                      <a:pt x="2419575" y="1265347"/>
                    </a:cubicBezTo>
                    <a:close/>
                    <a:moveTo>
                      <a:pt x="0" y="0"/>
                    </a:moveTo>
                    <a:lnTo>
                      <a:pt x="4839148" y="0"/>
                    </a:lnTo>
                    <a:lnTo>
                      <a:pt x="4839148" y="4839148"/>
                    </a:lnTo>
                    <a:lnTo>
                      <a:pt x="0" y="4839148"/>
                    </a:lnTo>
                    <a:close/>
                  </a:path>
                </a:pathLst>
              </a:custGeom>
            </p:spPr>
          </p:pic>
          <p:sp>
            <p:nvSpPr>
              <p:cNvPr id="68" name="Minus Sign 16">
                <a:extLst>
                  <a:ext uri="{FF2B5EF4-FFF2-40B4-BE49-F238E27FC236}">
                    <a16:creationId xmlns:a16="http://schemas.microsoft.com/office/drawing/2014/main" id="{FFD0EB2A-8BA8-4759-9C31-03E04FAAE60B}"/>
                  </a:ext>
                </a:extLst>
              </p:cNvPr>
              <p:cNvSpPr/>
              <p:nvPr/>
            </p:nvSpPr>
            <p:spPr>
              <a:xfrm>
                <a:off x="1497996" y="3897599"/>
                <a:ext cx="1941816" cy="2025137"/>
              </a:xfrm>
              <a:prstGeom prst="mathMinus">
                <a:avLst>
                  <a:gd name="adj1" fmla="val 1725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pic>
            <p:nvPicPr>
              <p:cNvPr id="69" name="Graphic 17" descr="Single gear">
                <a:extLst>
                  <a:ext uri="{FF2B5EF4-FFF2-40B4-BE49-F238E27FC236}">
                    <a16:creationId xmlns:a16="http://schemas.microsoft.com/office/drawing/2014/main" id="{54C8FD29-43CE-436D-99F7-2D91EB8DB3D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323157">
                <a:off x="3573363" y="1616730"/>
                <a:ext cx="5527560" cy="5527560"/>
              </a:xfrm>
              <a:custGeom>
                <a:avLst/>
                <a:gdLst>
                  <a:gd name="connsiteX0" fmla="*/ 2419575 w 4839148"/>
                  <a:gd name="connsiteY0" fmla="*/ 1265347 h 4839148"/>
                  <a:gd name="connsiteX1" fmla="*/ 1265347 w 4839148"/>
                  <a:gd name="connsiteY1" fmla="*/ 2419575 h 4839148"/>
                  <a:gd name="connsiteX2" fmla="*/ 2419575 w 4839148"/>
                  <a:gd name="connsiteY2" fmla="*/ 3573803 h 4839148"/>
                  <a:gd name="connsiteX3" fmla="*/ 3573803 w 4839148"/>
                  <a:gd name="connsiteY3" fmla="*/ 2419575 h 4839148"/>
                  <a:gd name="connsiteX4" fmla="*/ 2419575 w 4839148"/>
                  <a:gd name="connsiteY4" fmla="*/ 1265347 h 4839148"/>
                  <a:gd name="connsiteX5" fmla="*/ 0 w 4839148"/>
                  <a:gd name="connsiteY5" fmla="*/ 0 h 4839148"/>
                  <a:gd name="connsiteX6" fmla="*/ 4839148 w 4839148"/>
                  <a:gd name="connsiteY6" fmla="*/ 0 h 4839148"/>
                  <a:gd name="connsiteX7" fmla="*/ 4839148 w 4839148"/>
                  <a:gd name="connsiteY7" fmla="*/ 4839148 h 4839148"/>
                  <a:gd name="connsiteX8" fmla="*/ 0 w 4839148"/>
                  <a:gd name="connsiteY8" fmla="*/ 4839148 h 483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148" h="4839148">
                    <a:moveTo>
                      <a:pt x="2419575" y="1265347"/>
                    </a:moveTo>
                    <a:cubicBezTo>
                      <a:pt x="1782112" y="1265347"/>
                      <a:pt x="1265347" y="1782112"/>
                      <a:pt x="1265347" y="2419575"/>
                    </a:cubicBezTo>
                    <a:cubicBezTo>
                      <a:pt x="1265347" y="3057038"/>
                      <a:pt x="1782112" y="3573803"/>
                      <a:pt x="2419575" y="3573803"/>
                    </a:cubicBezTo>
                    <a:cubicBezTo>
                      <a:pt x="3057038" y="3573803"/>
                      <a:pt x="3573803" y="3057038"/>
                      <a:pt x="3573803" y="2419575"/>
                    </a:cubicBezTo>
                    <a:cubicBezTo>
                      <a:pt x="3573803" y="1782112"/>
                      <a:pt x="3057038" y="1265347"/>
                      <a:pt x="2419575" y="1265347"/>
                    </a:cubicBezTo>
                    <a:close/>
                    <a:moveTo>
                      <a:pt x="0" y="0"/>
                    </a:moveTo>
                    <a:lnTo>
                      <a:pt x="4839148" y="0"/>
                    </a:lnTo>
                    <a:lnTo>
                      <a:pt x="4839148" y="4839148"/>
                    </a:lnTo>
                    <a:lnTo>
                      <a:pt x="0" y="4839148"/>
                    </a:lnTo>
                    <a:close/>
                  </a:path>
                </a:pathLst>
              </a:custGeom>
            </p:spPr>
          </p:pic>
          <p:sp>
            <p:nvSpPr>
              <p:cNvPr id="70" name="Freeform: Shape 18">
                <a:extLst>
                  <a:ext uri="{FF2B5EF4-FFF2-40B4-BE49-F238E27FC236}">
                    <a16:creationId xmlns:a16="http://schemas.microsoft.com/office/drawing/2014/main" id="{7188335B-8188-461D-ACE3-6D4FA60E570A}"/>
                  </a:ext>
                </a:extLst>
              </p:cNvPr>
              <p:cNvSpPr/>
              <p:nvPr/>
            </p:nvSpPr>
            <p:spPr>
              <a:xfrm>
                <a:off x="5682164" y="3324634"/>
                <a:ext cx="1393572" cy="2142971"/>
              </a:xfrm>
              <a:custGeom>
                <a:avLst/>
                <a:gdLst>
                  <a:gd name="connsiteX0" fmla="*/ 1155668 w 2395947"/>
                  <a:gd name="connsiteY0" fmla="*/ 3192771 h 3684377"/>
                  <a:gd name="connsiteX1" fmla="*/ 1401471 w 2395947"/>
                  <a:gd name="connsiteY1" fmla="*/ 3438574 h 3684377"/>
                  <a:gd name="connsiteX2" fmla="*/ 1155668 w 2395947"/>
                  <a:gd name="connsiteY2" fmla="*/ 3684377 h 3684377"/>
                  <a:gd name="connsiteX3" fmla="*/ 909865 w 2395947"/>
                  <a:gd name="connsiteY3" fmla="*/ 3438574 h 3684377"/>
                  <a:gd name="connsiteX4" fmla="*/ 1155668 w 2395947"/>
                  <a:gd name="connsiteY4" fmla="*/ 3192771 h 3684377"/>
                  <a:gd name="connsiteX5" fmla="*/ 1209063 w 2395947"/>
                  <a:gd name="connsiteY5" fmla="*/ 51 h 3684377"/>
                  <a:gd name="connsiteX6" fmla="*/ 2052885 w 2395947"/>
                  <a:gd name="connsiteY6" fmla="*/ 358780 h 3684377"/>
                  <a:gd name="connsiteX7" fmla="*/ 2052884 w 2395947"/>
                  <a:gd name="connsiteY7" fmla="*/ 358781 h 3684377"/>
                  <a:gd name="connsiteX8" fmla="*/ 2037166 w 2395947"/>
                  <a:gd name="connsiteY8" fmla="*/ 2052936 h 3684377"/>
                  <a:gd name="connsiteX9" fmla="*/ 1817316 w 2395947"/>
                  <a:gd name="connsiteY9" fmla="*/ 2268744 h 3684377"/>
                  <a:gd name="connsiteX10" fmla="*/ 1817316 w 2395947"/>
                  <a:gd name="connsiteY10" fmla="*/ 2283179 h 3684377"/>
                  <a:gd name="connsiteX11" fmla="*/ 1807819 w 2395947"/>
                  <a:gd name="connsiteY11" fmla="*/ 2288334 h 3684377"/>
                  <a:gd name="connsiteX12" fmla="*/ 1760070 w 2395947"/>
                  <a:gd name="connsiteY12" fmla="*/ 2324938 h 3684377"/>
                  <a:gd name="connsiteX13" fmla="*/ 1673943 w 2395947"/>
                  <a:gd name="connsiteY13" fmla="*/ 2409482 h 3684377"/>
                  <a:gd name="connsiteX14" fmla="*/ 1673943 w 2395947"/>
                  <a:gd name="connsiteY14" fmla="*/ 2400482 h 3684377"/>
                  <a:gd name="connsiteX15" fmla="*/ 1646226 w 2395947"/>
                  <a:gd name="connsiteY15" fmla="*/ 2427546 h 3684377"/>
                  <a:gd name="connsiteX16" fmla="*/ 1655540 w 2395947"/>
                  <a:gd name="connsiteY16" fmla="*/ 2427546 h 3684377"/>
                  <a:gd name="connsiteX17" fmla="*/ 1604375 w 2395947"/>
                  <a:gd name="connsiteY17" fmla="*/ 2477770 h 3684377"/>
                  <a:gd name="connsiteX18" fmla="*/ 1569740 w 2395947"/>
                  <a:gd name="connsiteY18" fmla="*/ 2520779 h 3684377"/>
                  <a:gd name="connsiteX19" fmla="*/ 1398426 w 2395947"/>
                  <a:gd name="connsiteY19" fmla="*/ 3058309 h 3684377"/>
                  <a:gd name="connsiteX20" fmla="*/ 1399151 w 2395947"/>
                  <a:gd name="connsiteY20" fmla="*/ 3072664 h 3684377"/>
                  <a:gd name="connsiteX21" fmla="*/ 937902 w 2395947"/>
                  <a:gd name="connsiteY21" fmla="*/ 3072664 h 3684377"/>
                  <a:gd name="connsiteX22" fmla="*/ 937177 w 2395947"/>
                  <a:gd name="connsiteY22" fmla="*/ 3058309 h 3684377"/>
                  <a:gd name="connsiteX23" fmla="*/ 1606319 w 2395947"/>
                  <a:gd name="connsiteY23" fmla="*/ 1869709 h 3684377"/>
                  <a:gd name="connsiteX24" fmla="*/ 1673942 w 2395947"/>
                  <a:gd name="connsiteY24" fmla="*/ 1835091 h 3684377"/>
                  <a:gd name="connsiteX25" fmla="*/ 1673942 w 2395947"/>
                  <a:gd name="connsiteY25" fmla="*/ 1831056 h 3684377"/>
                  <a:gd name="connsiteX26" fmla="*/ 1770053 w 2395947"/>
                  <a:gd name="connsiteY26" fmla="*/ 1751757 h 3684377"/>
                  <a:gd name="connsiteX27" fmla="*/ 2001957 w 2395947"/>
                  <a:gd name="connsiteY27" fmla="*/ 1191891 h 3684377"/>
                  <a:gd name="connsiteX28" fmla="*/ 1210188 w 2395947"/>
                  <a:gd name="connsiteY28" fmla="*/ 400123 h 3684377"/>
                  <a:gd name="connsiteX29" fmla="*/ 418419 w 2395947"/>
                  <a:gd name="connsiteY29" fmla="*/ 1191892 h 3684377"/>
                  <a:gd name="connsiteX30" fmla="*/ 418502 w 2395947"/>
                  <a:gd name="connsiteY30" fmla="*/ 1193549 h 3684377"/>
                  <a:gd name="connsiteX31" fmla="*/ 256 w 2395947"/>
                  <a:gd name="connsiteY31" fmla="*/ 1193548 h 3684377"/>
                  <a:gd name="connsiteX32" fmla="*/ 0 w 2395947"/>
                  <a:gd name="connsiteY32" fmla="*/ 1186885 h 3684377"/>
                  <a:gd name="connsiteX33" fmla="*/ 358730 w 2395947"/>
                  <a:gd name="connsiteY33" fmla="*/ 343062 h 3684377"/>
                  <a:gd name="connsiteX34" fmla="*/ 1209063 w 2395947"/>
                  <a:gd name="connsiteY34" fmla="*/ 51 h 3684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95947" h="3684377">
                    <a:moveTo>
                      <a:pt x="1155668" y="3192771"/>
                    </a:moveTo>
                    <a:cubicBezTo>
                      <a:pt x="1291421" y="3192771"/>
                      <a:pt x="1401471" y="3302821"/>
                      <a:pt x="1401471" y="3438574"/>
                    </a:cubicBezTo>
                    <a:cubicBezTo>
                      <a:pt x="1401471" y="3574327"/>
                      <a:pt x="1291421" y="3684377"/>
                      <a:pt x="1155668" y="3684377"/>
                    </a:cubicBezTo>
                    <a:cubicBezTo>
                      <a:pt x="1019915" y="3684377"/>
                      <a:pt x="909865" y="3574327"/>
                      <a:pt x="909865" y="3438574"/>
                    </a:cubicBezTo>
                    <a:cubicBezTo>
                      <a:pt x="909865" y="3302821"/>
                      <a:pt x="1019915" y="3192771"/>
                      <a:pt x="1155668" y="3192771"/>
                    </a:cubicBezTo>
                    <a:close/>
                    <a:moveTo>
                      <a:pt x="1209063" y="51"/>
                    </a:moveTo>
                    <a:cubicBezTo>
                      <a:pt x="1515644" y="2895"/>
                      <a:pt x="1821141" y="122696"/>
                      <a:pt x="2052885" y="358780"/>
                    </a:cubicBezTo>
                    <a:lnTo>
                      <a:pt x="2052884" y="358781"/>
                    </a:lnTo>
                    <a:cubicBezTo>
                      <a:pt x="2516371" y="830949"/>
                      <a:pt x="2509334" y="1589448"/>
                      <a:pt x="2037166" y="2052936"/>
                    </a:cubicBezTo>
                    <a:lnTo>
                      <a:pt x="1817316" y="2268744"/>
                    </a:lnTo>
                    <a:lnTo>
                      <a:pt x="1817316" y="2283179"/>
                    </a:lnTo>
                    <a:lnTo>
                      <a:pt x="1807819" y="2288334"/>
                    </a:lnTo>
                    <a:lnTo>
                      <a:pt x="1760070" y="2324938"/>
                    </a:lnTo>
                    <a:lnTo>
                      <a:pt x="1673943" y="2409482"/>
                    </a:lnTo>
                    <a:lnTo>
                      <a:pt x="1673943" y="2400482"/>
                    </a:lnTo>
                    <a:lnTo>
                      <a:pt x="1646226" y="2427546"/>
                    </a:lnTo>
                    <a:lnTo>
                      <a:pt x="1655540" y="2427546"/>
                    </a:lnTo>
                    <a:lnTo>
                      <a:pt x="1604375" y="2477770"/>
                    </a:lnTo>
                    <a:lnTo>
                      <a:pt x="1569740" y="2520779"/>
                    </a:lnTo>
                    <a:cubicBezTo>
                      <a:pt x="1461862" y="2672479"/>
                      <a:pt x="1398426" y="2857986"/>
                      <a:pt x="1398426" y="3058309"/>
                    </a:cubicBezTo>
                    <a:lnTo>
                      <a:pt x="1399151" y="3072664"/>
                    </a:lnTo>
                    <a:lnTo>
                      <a:pt x="937902" y="3072664"/>
                    </a:lnTo>
                    <a:lnTo>
                      <a:pt x="937177" y="3058309"/>
                    </a:lnTo>
                    <a:cubicBezTo>
                      <a:pt x="937177" y="2554592"/>
                      <a:pt x="1205153" y="2113463"/>
                      <a:pt x="1606319" y="1869709"/>
                    </a:cubicBezTo>
                    <a:lnTo>
                      <a:pt x="1673942" y="1835091"/>
                    </a:lnTo>
                    <a:lnTo>
                      <a:pt x="1673942" y="1831056"/>
                    </a:lnTo>
                    <a:lnTo>
                      <a:pt x="1770053" y="1751757"/>
                    </a:lnTo>
                    <a:cubicBezTo>
                      <a:pt x="1913335" y="1608475"/>
                      <a:pt x="2001957" y="1410533"/>
                      <a:pt x="2001957" y="1191891"/>
                    </a:cubicBezTo>
                    <a:cubicBezTo>
                      <a:pt x="2001957" y="754610"/>
                      <a:pt x="1647470" y="400123"/>
                      <a:pt x="1210188" y="400123"/>
                    </a:cubicBezTo>
                    <a:cubicBezTo>
                      <a:pt x="772906" y="400123"/>
                      <a:pt x="418419" y="754609"/>
                      <a:pt x="418419" y="1191892"/>
                    </a:cubicBezTo>
                    <a:lnTo>
                      <a:pt x="418502" y="1193549"/>
                    </a:lnTo>
                    <a:lnTo>
                      <a:pt x="256" y="1193548"/>
                    </a:lnTo>
                    <a:lnTo>
                      <a:pt x="0" y="1186885"/>
                    </a:lnTo>
                    <a:cubicBezTo>
                      <a:pt x="2844" y="880303"/>
                      <a:pt x="122645" y="574807"/>
                      <a:pt x="358730" y="343062"/>
                    </a:cubicBezTo>
                    <a:cubicBezTo>
                      <a:pt x="594814" y="111318"/>
                      <a:pt x="902481" y="-2794"/>
                      <a:pt x="1209063" y="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sp>
            <p:nvSpPr>
              <p:cNvPr id="71" name="Plus Sign 19">
                <a:extLst>
                  <a:ext uri="{FF2B5EF4-FFF2-40B4-BE49-F238E27FC236}">
                    <a16:creationId xmlns:a16="http://schemas.microsoft.com/office/drawing/2014/main" id="{91CCD1B3-F4DA-4F4B-8B75-86AAFE88B3D8}"/>
                  </a:ext>
                </a:extLst>
              </p:cNvPr>
              <p:cNvSpPr/>
              <p:nvPr/>
            </p:nvSpPr>
            <p:spPr>
              <a:xfrm>
                <a:off x="2769426" y="967666"/>
                <a:ext cx="1941816" cy="1765628"/>
              </a:xfrm>
              <a:prstGeom prst="mathPlus">
                <a:avLst>
                  <a:gd name="adj1" fmla="val 1748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grpSp>
    </p:spTree>
    <p:extLst>
      <p:ext uri="{BB962C8B-B14F-4D97-AF65-F5344CB8AC3E}">
        <p14:creationId xmlns:p14="http://schemas.microsoft.com/office/powerpoint/2010/main" val="102168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mph" presetSubtype="2" fill="hold" nodeType="withEffect">
                                  <p:stCondLst>
                                    <p:cond delay="0"/>
                                  </p:stCondLst>
                                  <p:childTnLst>
                                    <p:animClr clrSpc="rgb" dir="cw">
                                      <p:cBhvr>
                                        <p:cTn id="6" dur="2000" fill="hold"/>
                                        <p:tgtEl>
                                          <p:spTgt spid="18"/>
                                        </p:tgtEl>
                                        <p:attrNameLst>
                                          <p:attrName>fillcolor</p:attrName>
                                        </p:attrNameLst>
                                      </p:cBhvr>
                                      <p:to>
                                        <a:srgbClr val="D8D8D8"/>
                                      </p:to>
                                    </p:animClr>
                                    <p:set>
                                      <p:cBhvr>
                                        <p:cTn id="7" dur="2000" fill="hold"/>
                                        <p:tgtEl>
                                          <p:spTgt spid="18"/>
                                        </p:tgtEl>
                                        <p:attrNameLst>
                                          <p:attrName>fill.type</p:attrName>
                                        </p:attrNameLst>
                                      </p:cBhvr>
                                      <p:to>
                                        <p:strVal val="solid"/>
                                      </p:to>
                                    </p:set>
                                    <p:set>
                                      <p:cBhvr>
                                        <p:cTn id="8" dur="2000" fill="hold"/>
                                        <p:tgtEl>
                                          <p:spTgt spid="18"/>
                                        </p:tgtEl>
                                        <p:attrNameLst>
                                          <p:attrName>fill.on</p:attrName>
                                        </p:attrNameLst>
                                      </p:cBhvr>
                                      <p:to>
                                        <p:strVal val="true"/>
                                      </p:to>
                                    </p:set>
                                  </p:childTnLst>
                                </p:cTn>
                              </p:par>
                              <p:par>
                                <p:cTn id="9" presetID="1" presetClass="emph" presetSubtype="2" fill="hold" nodeType="withEffect">
                                  <p:stCondLst>
                                    <p:cond delay="0"/>
                                  </p:stCondLst>
                                  <p:childTnLst>
                                    <p:animClr clrSpc="rgb" dir="cw">
                                      <p:cBhvr>
                                        <p:cTn id="10" dur="2000" fill="hold"/>
                                        <p:tgtEl>
                                          <p:spTgt spid="19"/>
                                        </p:tgtEl>
                                        <p:attrNameLst>
                                          <p:attrName>fillcolor</p:attrName>
                                        </p:attrNameLst>
                                      </p:cBhvr>
                                      <p:to>
                                        <a:srgbClr val="D8D8D8"/>
                                      </p:to>
                                    </p:animClr>
                                    <p:set>
                                      <p:cBhvr>
                                        <p:cTn id="11" dur="2000" fill="hold"/>
                                        <p:tgtEl>
                                          <p:spTgt spid="19"/>
                                        </p:tgtEl>
                                        <p:attrNameLst>
                                          <p:attrName>fill.type</p:attrName>
                                        </p:attrNameLst>
                                      </p:cBhvr>
                                      <p:to>
                                        <p:strVal val="solid"/>
                                      </p:to>
                                    </p:set>
                                    <p:set>
                                      <p:cBhvr>
                                        <p:cTn id="12" dur="2000" fill="hold"/>
                                        <p:tgtEl>
                                          <p:spTgt spid="19"/>
                                        </p:tgtEl>
                                        <p:attrNameLst>
                                          <p:attrName>fill.on</p:attrName>
                                        </p:attrNameLst>
                                      </p:cBhvr>
                                      <p:to>
                                        <p:strVal val="true"/>
                                      </p:to>
                                    </p:set>
                                  </p:childTnLst>
                                </p:cTn>
                              </p:par>
                              <p:par>
                                <p:cTn id="13" presetID="1" presetClass="emph" presetSubtype="2" fill="hold" nodeType="withEffect">
                                  <p:stCondLst>
                                    <p:cond delay="0"/>
                                  </p:stCondLst>
                                  <p:childTnLst>
                                    <p:animClr clrSpc="rgb" dir="cw">
                                      <p:cBhvr>
                                        <p:cTn id="14" dur="2000" fill="hold"/>
                                        <p:tgtEl>
                                          <p:spTgt spid="20"/>
                                        </p:tgtEl>
                                        <p:attrNameLst>
                                          <p:attrName>fillcolor</p:attrName>
                                        </p:attrNameLst>
                                      </p:cBhvr>
                                      <p:to>
                                        <a:srgbClr val="D8D8D8"/>
                                      </p:to>
                                    </p:animClr>
                                    <p:set>
                                      <p:cBhvr>
                                        <p:cTn id="15" dur="2000" fill="hold"/>
                                        <p:tgtEl>
                                          <p:spTgt spid="20"/>
                                        </p:tgtEl>
                                        <p:attrNameLst>
                                          <p:attrName>fill.type</p:attrName>
                                        </p:attrNameLst>
                                      </p:cBhvr>
                                      <p:to>
                                        <p:strVal val="solid"/>
                                      </p:to>
                                    </p:set>
                                    <p:set>
                                      <p:cBhvr>
                                        <p:cTn id="16" dur="2000" fill="hold"/>
                                        <p:tgtEl>
                                          <p:spTgt spid="20"/>
                                        </p:tgtEl>
                                        <p:attrNameLst>
                                          <p:attrName>fill.on</p:attrName>
                                        </p:attrNameLst>
                                      </p:cBhvr>
                                      <p:to>
                                        <p:strVal val="true"/>
                                      </p:to>
                                    </p:set>
                                  </p:childTnLst>
                                </p:cTn>
                              </p:par>
                              <p:par>
                                <p:cTn id="17" presetID="3" presetClass="emph" presetSubtype="2" fill="hold" grpId="0" nodeType="withEffect">
                                  <p:stCondLst>
                                    <p:cond delay="0"/>
                                  </p:stCondLst>
                                  <p:childTnLst>
                                    <p:animClr clrSpc="rgb" dir="cw">
                                      <p:cBhvr override="childStyle">
                                        <p:cTn id="18" dur="2000" fill="hold"/>
                                        <p:tgtEl>
                                          <p:spTgt spid="18"/>
                                        </p:tgtEl>
                                        <p:attrNameLst>
                                          <p:attrName>style.color</p:attrName>
                                        </p:attrNameLst>
                                      </p:cBhvr>
                                      <p:to>
                                        <a:srgbClr val="A5A5A5"/>
                                      </p:to>
                                    </p:animClr>
                                  </p:childTnLst>
                                </p:cTn>
                              </p:par>
                              <p:par>
                                <p:cTn id="19" presetID="3" presetClass="emph" presetSubtype="2" fill="hold" grpId="0" nodeType="withEffect">
                                  <p:stCondLst>
                                    <p:cond delay="0"/>
                                  </p:stCondLst>
                                  <p:childTnLst>
                                    <p:animClr clrSpc="rgb" dir="cw">
                                      <p:cBhvr override="childStyle">
                                        <p:cTn id="20" dur="2000" fill="hold"/>
                                        <p:tgtEl>
                                          <p:spTgt spid="19"/>
                                        </p:tgtEl>
                                        <p:attrNameLst>
                                          <p:attrName>style.color</p:attrName>
                                        </p:attrNameLst>
                                      </p:cBhvr>
                                      <p:to>
                                        <a:srgbClr val="A5A5A5"/>
                                      </p:to>
                                    </p:animClr>
                                  </p:childTnLst>
                                </p:cTn>
                              </p:par>
                              <p:par>
                                <p:cTn id="21" presetID="3" presetClass="emph" presetSubtype="2" fill="hold" grpId="0" nodeType="withEffect">
                                  <p:stCondLst>
                                    <p:cond delay="0"/>
                                  </p:stCondLst>
                                  <p:childTnLst>
                                    <p:animClr clrSpc="rgb" dir="cw">
                                      <p:cBhvr override="childStyle">
                                        <p:cTn id="22" dur="2000" fill="hold"/>
                                        <p:tgtEl>
                                          <p:spTgt spid="20"/>
                                        </p:tgtEl>
                                        <p:attrNameLst>
                                          <p:attrName>style.color</p:attrName>
                                        </p:attrNameLst>
                                      </p:cBhvr>
                                      <p:to>
                                        <a:srgbClr val="A5A5A5"/>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6756C022-C637-48A8-94BD-A153A79AECA5}"/>
              </a:ext>
            </a:extLst>
          </p:cNvPr>
          <p:cNvGrpSpPr/>
          <p:nvPr/>
        </p:nvGrpSpPr>
        <p:grpSpPr>
          <a:xfrm>
            <a:off x="322089" y="1058812"/>
            <a:ext cx="11633973" cy="5616223"/>
            <a:chOff x="322089" y="1058812"/>
            <a:chExt cx="11633973" cy="5616223"/>
          </a:xfrm>
        </p:grpSpPr>
        <p:sp>
          <p:nvSpPr>
            <p:cNvPr id="9" name="Freeform: Shape 8">
              <a:extLst>
                <a:ext uri="{FF2B5EF4-FFF2-40B4-BE49-F238E27FC236}">
                  <a16:creationId xmlns:a16="http://schemas.microsoft.com/office/drawing/2014/main" id="{CFA1A60B-B61D-499E-BF49-96AFA84AD981}"/>
                </a:ext>
              </a:extLst>
            </p:cNvPr>
            <p:cNvSpPr/>
            <p:nvPr/>
          </p:nvSpPr>
          <p:spPr>
            <a:xfrm>
              <a:off x="322089" y="1521978"/>
              <a:ext cx="11633973" cy="5153057"/>
            </a:xfrm>
            <a:custGeom>
              <a:avLst/>
              <a:gdLst>
                <a:gd name="connsiteX0" fmla="*/ 0 w 11633973"/>
                <a:gd name="connsiteY0" fmla="*/ 0 h 5153057"/>
                <a:gd name="connsiteX1" fmla="*/ 11633973 w 11633973"/>
                <a:gd name="connsiteY1" fmla="*/ 0 h 5153057"/>
                <a:gd name="connsiteX2" fmla="*/ 11633973 w 11633973"/>
                <a:gd name="connsiteY2" fmla="*/ 5153057 h 5153057"/>
                <a:gd name="connsiteX3" fmla="*/ 286771 w 11633973"/>
                <a:gd name="connsiteY3" fmla="*/ 5153057 h 5153057"/>
                <a:gd name="connsiteX4" fmla="*/ 308407 w 11633973"/>
                <a:gd name="connsiteY4" fmla="*/ 5045889 h 5153057"/>
                <a:gd name="connsiteX5" fmla="*/ 28146 w 11633973"/>
                <a:gd name="connsiteY5" fmla="*/ 4702020 h 5153057"/>
                <a:gd name="connsiteX6" fmla="*/ 0 w 11633973"/>
                <a:gd name="connsiteY6" fmla="*/ 4699183 h 5153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33973" h="5153057">
                  <a:moveTo>
                    <a:pt x="0" y="0"/>
                  </a:moveTo>
                  <a:lnTo>
                    <a:pt x="11633973" y="0"/>
                  </a:lnTo>
                  <a:lnTo>
                    <a:pt x="11633973" y="5153057"/>
                  </a:lnTo>
                  <a:lnTo>
                    <a:pt x="286771" y="5153057"/>
                  </a:lnTo>
                  <a:lnTo>
                    <a:pt x="308407" y="5045889"/>
                  </a:lnTo>
                  <a:cubicBezTo>
                    <a:pt x="308407" y="4876269"/>
                    <a:pt x="188091" y="4734750"/>
                    <a:pt x="28146" y="4702020"/>
                  </a:cubicBezTo>
                  <a:lnTo>
                    <a:pt x="0" y="4699183"/>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Rectangle 15">
              <a:extLst>
                <a:ext uri="{FF2B5EF4-FFF2-40B4-BE49-F238E27FC236}">
                  <a16:creationId xmlns:a16="http://schemas.microsoft.com/office/drawing/2014/main" id="{DE70FD7F-51E1-49EF-B152-8CF5AAD5DD39}"/>
                </a:ext>
              </a:extLst>
            </p:cNvPr>
            <p:cNvSpPr/>
            <p:nvPr/>
          </p:nvSpPr>
          <p:spPr>
            <a:xfrm>
              <a:off x="1281747" y="1058812"/>
              <a:ext cx="10674312" cy="542113"/>
            </a:xfrm>
            <a:prstGeom prst="rect">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8000" tIns="106680" rIns="106681" bIns="106680" numCol="1" spcCol="1270" anchor="ctr" anchorCtr="0">
              <a:noAutofit/>
            </a:bodyPr>
            <a:lstStyle/>
            <a:p>
              <a:pPr marL="1430338" lvl="0" indent="-1430338" algn="l" defTabSz="1244600">
                <a:lnSpc>
                  <a:spcPct val="90000"/>
                </a:lnSpc>
                <a:spcBef>
                  <a:spcPct val="0"/>
                </a:spcBef>
                <a:spcAft>
                  <a:spcPct val="35000"/>
                </a:spcAft>
                <a:buNone/>
              </a:pPr>
              <a:r>
                <a:rPr lang="en-US" sz="2800" kern="1200" dirty="0">
                  <a:latin typeface="Roboto Cn"/>
                </a:rPr>
                <a:t>Step 2 : 	</a:t>
              </a:r>
              <a:r>
                <a:rPr lang="en-US" sz="2800" b="1" kern="1200" dirty="0">
                  <a:latin typeface="Roboto Cn"/>
                </a:rPr>
                <a:t>What can we do to improve for next time? </a:t>
              </a:r>
            </a:p>
          </p:txBody>
        </p:sp>
      </p:grpSp>
      <p:pic>
        <p:nvPicPr>
          <p:cNvPr id="19" name="Picture 18">
            <a:extLst>
              <a:ext uri="{FF2B5EF4-FFF2-40B4-BE49-F238E27FC236}">
                <a16:creationId xmlns:a16="http://schemas.microsoft.com/office/drawing/2014/main" id="{FCAEB040-C337-4F63-853F-F1537EF38D75}"/>
              </a:ext>
            </a:extLst>
          </p:cNvPr>
          <p:cNvPicPr>
            <a:picLocks noChangeAspect="1"/>
          </p:cNvPicPr>
          <p:nvPr/>
        </p:nvPicPr>
        <p:blipFill>
          <a:blip r:embed="rId3"/>
          <a:stretch>
            <a:fillRect/>
          </a:stretch>
        </p:blipFill>
        <p:spPr>
          <a:xfrm>
            <a:off x="814869" y="2625315"/>
            <a:ext cx="2789612" cy="2457602"/>
          </a:xfrm>
          <a:prstGeom prst="rect">
            <a:avLst/>
          </a:prstGeom>
        </p:spPr>
      </p:pic>
      <p:pic>
        <p:nvPicPr>
          <p:cNvPr id="1026" name="Picture 2">
            <a:extLst>
              <a:ext uri="{FF2B5EF4-FFF2-40B4-BE49-F238E27FC236}">
                <a16:creationId xmlns:a16="http://schemas.microsoft.com/office/drawing/2014/main" id="{37BCD496-4556-4C06-9B03-6D818C09F876}"/>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544660" y="3003713"/>
            <a:ext cx="2143125" cy="1395413"/>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Box 3">
            <a:extLst>
              <a:ext uri="{FF2B5EF4-FFF2-40B4-BE49-F238E27FC236}">
                <a16:creationId xmlns:a16="http://schemas.microsoft.com/office/drawing/2014/main" id="{70972926-2676-4BE7-8B78-B891EA77E80A}"/>
              </a:ext>
            </a:extLst>
          </p:cNvPr>
          <p:cNvSpPr txBox="1"/>
          <p:nvPr/>
        </p:nvSpPr>
        <p:spPr>
          <a:xfrm>
            <a:off x="5528316" y="2625315"/>
            <a:ext cx="5016381" cy="830997"/>
          </a:xfrm>
          <a:prstGeom prst="rect">
            <a:avLst/>
          </a:prstGeom>
          <a:noFill/>
        </p:spPr>
        <p:txBody>
          <a:bodyPr wrap="square" rtlCol="0">
            <a:spAutoFit/>
          </a:bodyPr>
          <a:lstStyle/>
          <a:p>
            <a:pPr marL="342900" indent="-342900">
              <a:buFont typeface="Arial" panose="020B0604020202020204" pitchFamily="34" charset="0"/>
              <a:buChar char="•"/>
            </a:pPr>
            <a:r>
              <a:rPr lang="en-US" sz="2400" dirty="0">
                <a:latin typeface="Roboto Cn"/>
                <a:ea typeface="Roboto" pitchFamily="2" charset="0"/>
              </a:rPr>
              <a:t>Institutionalize best practices</a:t>
            </a:r>
          </a:p>
          <a:p>
            <a:pPr marL="342900" indent="-342900">
              <a:buFont typeface="Arial" panose="020B0604020202020204" pitchFamily="34" charset="0"/>
              <a:buChar char="•"/>
            </a:pPr>
            <a:r>
              <a:rPr lang="en-US" sz="2400" dirty="0">
                <a:latin typeface="Roboto Cn"/>
                <a:ea typeface="Roboto" pitchFamily="2" charset="0"/>
              </a:rPr>
              <a:t>Address challenges</a:t>
            </a:r>
          </a:p>
        </p:txBody>
      </p:sp>
      <p:sp>
        <p:nvSpPr>
          <p:cNvPr id="5" name="Left Brace 4">
            <a:extLst>
              <a:ext uri="{FF2B5EF4-FFF2-40B4-BE49-F238E27FC236}">
                <a16:creationId xmlns:a16="http://schemas.microsoft.com/office/drawing/2014/main" id="{90E52501-2A1F-477F-B0DD-26C3484E1ADF}"/>
              </a:ext>
            </a:extLst>
          </p:cNvPr>
          <p:cNvSpPr/>
          <p:nvPr/>
        </p:nvSpPr>
        <p:spPr>
          <a:xfrm rot="16200000">
            <a:off x="7842475" y="1283967"/>
            <a:ext cx="388063" cy="504286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TextBox 6">
            <a:extLst>
              <a:ext uri="{FF2B5EF4-FFF2-40B4-BE49-F238E27FC236}">
                <a16:creationId xmlns:a16="http://schemas.microsoft.com/office/drawing/2014/main" id="{74A1C9A6-28B2-4181-AFED-BABF3A6B9791}"/>
              </a:ext>
            </a:extLst>
          </p:cNvPr>
          <p:cNvSpPr txBox="1"/>
          <p:nvPr/>
        </p:nvSpPr>
        <p:spPr>
          <a:xfrm>
            <a:off x="5515076" y="4482752"/>
            <a:ext cx="5042861" cy="1200329"/>
          </a:xfrm>
          <a:prstGeom prst="rect">
            <a:avLst/>
          </a:prstGeom>
          <a:noFill/>
        </p:spPr>
        <p:txBody>
          <a:bodyPr wrap="square" rtlCol="0">
            <a:spAutoFit/>
          </a:bodyPr>
          <a:lstStyle/>
          <a:p>
            <a:r>
              <a:rPr lang="en-US" sz="2400" dirty="0">
                <a:latin typeface="Roboto Cn"/>
              </a:rPr>
              <a:t>Development of specific activities:</a:t>
            </a:r>
          </a:p>
          <a:p>
            <a:pPr marL="342900" indent="-342900">
              <a:buFontTx/>
              <a:buChar char="-"/>
            </a:pPr>
            <a:r>
              <a:rPr lang="en-US" sz="2400" dirty="0">
                <a:latin typeface="Roboto Cn"/>
              </a:rPr>
              <a:t>to build on enabling factors</a:t>
            </a:r>
          </a:p>
          <a:p>
            <a:pPr marL="342900" indent="-342900">
              <a:buFontTx/>
              <a:buChar char="-"/>
            </a:pPr>
            <a:r>
              <a:rPr lang="en-US" sz="2400" dirty="0">
                <a:latin typeface="Roboto Cn"/>
              </a:rPr>
              <a:t>to address the limiting factors</a:t>
            </a:r>
          </a:p>
        </p:txBody>
      </p:sp>
      <p:pic>
        <p:nvPicPr>
          <p:cNvPr id="24" name="Picture 3">
            <a:extLst>
              <a:ext uri="{FF2B5EF4-FFF2-40B4-BE49-F238E27FC236}">
                <a16:creationId xmlns:a16="http://schemas.microsoft.com/office/drawing/2014/main" id="{75EC994C-F9C8-4FE6-865F-D78E318DE88D}"/>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0049503" y="5007216"/>
            <a:ext cx="2043056" cy="1442531"/>
          </a:xfrm>
          <a:prstGeom prst="rect">
            <a:avLst/>
          </a:prstGeom>
          <a:solidFill>
            <a:srgbClr val="FFFFFF">
              <a:shade val="85000"/>
            </a:srgbClr>
          </a:solidFill>
          <a:ln w="190500" cap="sq">
            <a:no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a:ext uri="{91240B29-F687-4f45-9708-019B960494DF}">
              <a14:hiddenLine xmlns:a14="http://schemas.microsoft.com/office/drawing/2010/main" xmlns="" w="9525">
                <a:solidFill>
                  <a:schemeClr val="tx1"/>
                </a:solidFill>
                <a:miter lim="800000"/>
                <a:headEnd/>
                <a:tailEnd/>
              </a14:hiddenLine>
            </a:ext>
          </a:extLst>
        </p:spPr>
      </p:pic>
      <p:grpSp>
        <p:nvGrpSpPr>
          <p:cNvPr id="13" name="Group 20">
            <a:extLst>
              <a:ext uri="{FF2B5EF4-FFF2-40B4-BE49-F238E27FC236}">
                <a16:creationId xmlns:a16="http://schemas.microsoft.com/office/drawing/2014/main" id="{EC17EA92-6A56-415E-B8A7-FF0C23264C69}"/>
              </a:ext>
            </a:extLst>
          </p:cNvPr>
          <p:cNvGrpSpPr/>
          <p:nvPr/>
        </p:nvGrpSpPr>
        <p:grpSpPr>
          <a:xfrm>
            <a:off x="32163" y="822749"/>
            <a:ext cx="1249581" cy="1250897"/>
            <a:chOff x="3200499" y="2045295"/>
            <a:chExt cx="1488832" cy="1490400"/>
          </a:xfrm>
        </p:grpSpPr>
        <p:grpSp>
          <p:nvGrpSpPr>
            <p:cNvPr id="14" name="Group 21">
              <a:extLst>
                <a:ext uri="{FF2B5EF4-FFF2-40B4-BE49-F238E27FC236}">
                  <a16:creationId xmlns:a16="http://schemas.microsoft.com/office/drawing/2014/main" id="{5A2C7E11-0A05-4BC1-902A-3304272F254D}"/>
                </a:ext>
              </a:extLst>
            </p:cNvPr>
            <p:cNvGrpSpPr/>
            <p:nvPr/>
          </p:nvGrpSpPr>
          <p:grpSpPr>
            <a:xfrm>
              <a:off x="3200499" y="2045295"/>
              <a:ext cx="1488832" cy="1490400"/>
              <a:chOff x="256131" y="2486250"/>
              <a:chExt cx="1488832" cy="1490400"/>
            </a:xfrm>
            <a:solidFill>
              <a:schemeClr val="accent1"/>
            </a:solidFill>
          </p:grpSpPr>
          <p:sp>
            <p:nvSpPr>
              <p:cNvPr id="17" name="Rectangle 40">
                <a:extLst>
                  <a:ext uri="{FF2B5EF4-FFF2-40B4-BE49-F238E27FC236}">
                    <a16:creationId xmlns:a16="http://schemas.microsoft.com/office/drawing/2014/main" id="{696465BD-A50D-4D89-957F-0062064FBD59}"/>
                  </a:ext>
                </a:extLst>
              </p:cNvPr>
              <p:cNvSpPr/>
              <p:nvPr/>
            </p:nvSpPr>
            <p:spPr>
              <a:xfrm>
                <a:off x="256131" y="2486250"/>
                <a:ext cx="1488832" cy="149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r>
                  <a:rPr lang="en-US" sz="1600" b="1" dirty="0">
                    <a:latin typeface="Arial Black" panose="020B0A04020102020204" pitchFamily="34" charset="0"/>
                  </a:rPr>
                  <a:t>STEP 2</a:t>
                </a:r>
              </a:p>
            </p:txBody>
          </p:sp>
          <p:sp>
            <p:nvSpPr>
              <p:cNvPr id="20" name="Rectangle: Rounded Corners 41">
                <a:extLst>
                  <a:ext uri="{FF2B5EF4-FFF2-40B4-BE49-F238E27FC236}">
                    <a16:creationId xmlns:a16="http://schemas.microsoft.com/office/drawing/2014/main" id="{4ED264D2-85BE-4C43-BC88-F6495C4DBD1F}"/>
                  </a:ext>
                </a:extLst>
              </p:cNvPr>
              <p:cNvSpPr/>
              <p:nvPr/>
            </p:nvSpPr>
            <p:spPr>
              <a:xfrm>
                <a:off x="377868" y="2568620"/>
                <a:ext cx="1245359" cy="1035134"/>
              </a:xfrm>
              <a:prstGeom prst="round2Same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pic>
          <p:nvPicPr>
            <p:cNvPr id="15" name="Graphic 22" descr="Upward trend">
              <a:extLst>
                <a:ext uri="{FF2B5EF4-FFF2-40B4-BE49-F238E27FC236}">
                  <a16:creationId xmlns:a16="http://schemas.microsoft.com/office/drawing/2014/main" id="{3B08DE8E-AFF3-479E-BA62-4BFF559124E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325599" y="2176787"/>
              <a:ext cx="1210941" cy="989811"/>
            </a:xfrm>
            <a:prstGeom prst="rect">
              <a:avLst/>
            </a:prstGeom>
          </p:spPr>
        </p:pic>
      </p:grpSp>
    </p:spTree>
    <p:extLst>
      <p:ext uri="{BB962C8B-B14F-4D97-AF65-F5344CB8AC3E}">
        <p14:creationId xmlns:p14="http://schemas.microsoft.com/office/powerpoint/2010/main" val="104835954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6756C022-C637-48A8-94BD-A153A79AECA5}"/>
              </a:ext>
            </a:extLst>
          </p:cNvPr>
          <p:cNvGrpSpPr/>
          <p:nvPr/>
        </p:nvGrpSpPr>
        <p:grpSpPr>
          <a:xfrm>
            <a:off x="322089" y="1058812"/>
            <a:ext cx="11633973" cy="5616223"/>
            <a:chOff x="322089" y="1058812"/>
            <a:chExt cx="11633973" cy="5616223"/>
          </a:xfrm>
        </p:grpSpPr>
        <p:sp>
          <p:nvSpPr>
            <p:cNvPr id="9" name="Freeform: Shape 8">
              <a:extLst>
                <a:ext uri="{FF2B5EF4-FFF2-40B4-BE49-F238E27FC236}">
                  <a16:creationId xmlns:a16="http://schemas.microsoft.com/office/drawing/2014/main" id="{CFA1A60B-B61D-499E-BF49-96AFA84AD981}"/>
                </a:ext>
              </a:extLst>
            </p:cNvPr>
            <p:cNvSpPr/>
            <p:nvPr/>
          </p:nvSpPr>
          <p:spPr>
            <a:xfrm>
              <a:off x="322089" y="1521978"/>
              <a:ext cx="11633973" cy="5153057"/>
            </a:xfrm>
            <a:custGeom>
              <a:avLst/>
              <a:gdLst>
                <a:gd name="connsiteX0" fmla="*/ 0 w 11633973"/>
                <a:gd name="connsiteY0" fmla="*/ 0 h 5153057"/>
                <a:gd name="connsiteX1" fmla="*/ 11633973 w 11633973"/>
                <a:gd name="connsiteY1" fmla="*/ 0 h 5153057"/>
                <a:gd name="connsiteX2" fmla="*/ 11633973 w 11633973"/>
                <a:gd name="connsiteY2" fmla="*/ 5153057 h 5153057"/>
                <a:gd name="connsiteX3" fmla="*/ 286771 w 11633973"/>
                <a:gd name="connsiteY3" fmla="*/ 5153057 h 5153057"/>
                <a:gd name="connsiteX4" fmla="*/ 308407 w 11633973"/>
                <a:gd name="connsiteY4" fmla="*/ 5045889 h 5153057"/>
                <a:gd name="connsiteX5" fmla="*/ 28146 w 11633973"/>
                <a:gd name="connsiteY5" fmla="*/ 4702020 h 5153057"/>
                <a:gd name="connsiteX6" fmla="*/ 0 w 11633973"/>
                <a:gd name="connsiteY6" fmla="*/ 4699183 h 5153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33973" h="5153057">
                  <a:moveTo>
                    <a:pt x="0" y="0"/>
                  </a:moveTo>
                  <a:lnTo>
                    <a:pt x="11633973" y="0"/>
                  </a:lnTo>
                  <a:lnTo>
                    <a:pt x="11633973" y="5153057"/>
                  </a:lnTo>
                  <a:lnTo>
                    <a:pt x="286771" y="5153057"/>
                  </a:lnTo>
                  <a:lnTo>
                    <a:pt x="308407" y="5045889"/>
                  </a:lnTo>
                  <a:cubicBezTo>
                    <a:pt x="308407" y="4876269"/>
                    <a:pt x="188091" y="4734750"/>
                    <a:pt x="28146" y="4702020"/>
                  </a:cubicBezTo>
                  <a:lnTo>
                    <a:pt x="0" y="4699183"/>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Rectangle 15">
              <a:extLst>
                <a:ext uri="{FF2B5EF4-FFF2-40B4-BE49-F238E27FC236}">
                  <a16:creationId xmlns:a16="http://schemas.microsoft.com/office/drawing/2014/main" id="{DE70FD7F-51E1-49EF-B152-8CF5AAD5DD39}"/>
                </a:ext>
              </a:extLst>
            </p:cNvPr>
            <p:cNvSpPr/>
            <p:nvPr/>
          </p:nvSpPr>
          <p:spPr>
            <a:xfrm>
              <a:off x="1281747" y="1058812"/>
              <a:ext cx="10674312" cy="542113"/>
            </a:xfrm>
            <a:prstGeom prst="rect">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8000" tIns="106680" rIns="106681" bIns="106680" numCol="1" spcCol="1270" anchor="ctr" anchorCtr="0">
              <a:noAutofit/>
            </a:bodyPr>
            <a:lstStyle/>
            <a:p>
              <a:pPr marL="1430338" lvl="0" indent="-1430338" algn="l" defTabSz="1244600">
                <a:lnSpc>
                  <a:spcPct val="90000"/>
                </a:lnSpc>
                <a:spcBef>
                  <a:spcPct val="0"/>
                </a:spcBef>
                <a:spcAft>
                  <a:spcPct val="35000"/>
                </a:spcAft>
                <a:buNone/>
              </a:pPr>
              <a:r>
                <a:rPr lang="en-US" sz="2800" kern="1200" dirty="0">
                  <a:latin typeface="Roboto Cn"/>
                </a:rPr>
                <a:t>Step 2 : 	</a:t>
              </a:r>
              <a:r>
                <a:rPr lang="en-US" sz="2800" b="1" kern="1200" dirty="0">
                  <a:latin typeface="Roboto Cn"/>
                </a:rPr>
                <a:t>What can we do to improve for next time? </a:t>
              </a:r>
            </a:p>
          </p:txBody>
        </p:sp>
      </p:grpSp>
      <p:sp>
        <p:nvSpPr>
          <p:cNvPr id="6" name="TextBox 5">
            <a:extLst>
              <a:ext uri="{FF2B5EF4-FFF2-40B4-BE49-F238E27FC236}">
                <a16:creationId xmlns:a16="http://schemas.microsoft.com/office/drawing/2014/main" id="{19765F72-AD8D-44FF-A011-6BA82AF2A3F0}"/>
              </a:ext>
            </a:extLst>
          </p:cNvPr>
          <p:cNvSpPr txBox="1"/>
          <p:nvPr/>
        </p:nvSpPr>
        <p:spPr>
          <a:xfrm>
            <a:off x="6964822" y="2973936"/>
            <a:ext cx="4991237" cy="3416320"/>
          </a:xfrm>
          <a:prstGeom prst="rect">
            <a:avLst/>
          </a:prstGeom>
          <a:noFill/>
        </p:spPr>
        <p:txBody>
          <a:bodyPr wrap="square" rtlCol="0">
            <a:spAutoFit/>
          </a:bodyPr>
          <a:lstStyle/>
          <a:p>
            <a:pPr marL="285750" indent="-285750">
              <a:buFont typeface="Arial" panose="020B0604020202020204" pitchFamily="34" charset="0"/>
              <a:buChar char="•"/>
            </a:pPr>
            <a:r>
              <a:rPr lang="en-US" sz="2400" dirty="0">
                <a:latin typeface="Roboto Cn"/>
              </a:rPr>
              <a:t>All activities need to be practical and realistic</a:t>
            </a:r>
          </a:p>
          <a:p>
            <a:endParaRPr lang="en-US" sz="2400" dirty="0">
              <a:latin typeface="Roboto Cn"/>
            </a:endParaRPr>
          </a:p>
          <a:p>
            <a:pPr marL="285750" indent="-285750">
              <a:buFont typeface="Arial" panose="020B0604020202020204" pitchFamily="34" charset="0"/>
              <a:buChar char="•"/>
            </a:pPr>
            <a:r>
              <a:rPr lang="en-US" sz="2400" dirty="0">
                <a:latin typeface="Roboto Cn"/>
              </a:rPr>
              <a:t>Several activities might be necessary to address a single challenge or a best practice</a:t>
            </a:r>
          </a:p>
          <a:p>
            <a:endParaRPr lang="en-US" sz="2400" dirty="0">
              <a:latin typeface="Roboto Cn"/>
            </a:endParaRPr>
          </a:p>
          <a:p>
            <a:pPr marL="285750" indent="-285750">
              <a:buFont typeface="Arial" panose="020B0604020202020204" pitchFamily="34" charset="0"/>
              <a:buChar char="•"/>
            </a:pPr>
            <a:r>
              <a:rPr lang="en-US" sz="2400" dirty="0">
                <a:latin typeface="Roboto Cn"/>
              </a:rPr>
              <a:t>Not all best practices or challenges need an activity</a:t>
            </a:r>
          </a:p>
        </p:txBody>
      </p:sp>
      <p:pic>
        <p:nvPicPr>
          <p:cNvPr id="5" name="Image 4">
            <a:extLst>
              <a:ext uri="{FF2B5EF4-FFF2-40B4-BE49-F238E27FC236}">
                <a16:creationId xmlns:a16="http://schemas.microsoft.com/office/drawing/2014/main" id="{D5252C7B-498B-4D6F-BBC1-46B32C339B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2715" y="2353507"/>
            <a:ext cx="5166360" cy="3764280"/>
          </a:xfrm>
          <a:prstGeom prst="rect">
            <a:avLst/>
          </a:prstGeom>
        </p:spPr>
      </p:pic>
      <p:pic>
        <p:nvPicPr>
          <p:cNvPr id="15" name="Picture 14" descr="A close up of a sign&#10;&#10;Description automatically generated">
            <a:extLst>
              <a:ext uri="{FF2B5EF4-FFF2-40B4-BE49-F238E27FC236}">
                <a16:creationId xmlns:a16="http://schemas.microsoft.com/office/drawing/2014/main" id="{B2256BB4-96E7-4D60-A3CC-91623DDB3F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7047" y="1910774"/>
            <a:ext cx="1929622" cy="943585"/>
          </a:xfrm>
          <a:prstGeom prst="rect">
            <a:avLst/>
          </a:prstGeom>
        </p:spPr>
      </p:pic>
      <p:grpSp>
        <p:nvGrpSpPr>
          <p:cNvPr id="12" name="Group 20">
            <a:extLst>
              <a:ext uri="{FF2B5EF4-FFF2-40B4-BE49-F238E27FC236}">
                <a16:creationId xmlns:a16="http://schemas.microsoft.com/office/drawing/2014/main" id="{F993069E-FA1C-4AC3-9947-EC140CB3B233}"/>
              </a:ext>
            </a:extLst>
          </p:cNvPr>
          <p:cNvGrpSpPr/>
          <p:nvPr/>
        </p:nvGrpSpPr>
        <p:grpSpPr>
          <a:xfrm>
            <a:off x="32163" y="822749"/>
            <a:ext cx="1249581" cy="1250897"/>
            <a:chOff x="3200499" y="2045295"/>
            <a:chExt cx="1488832" cy="1490400"/>
          </a:xfrm>
        </p:grpSpPr>
        <p:grpSp>
          <p:nvGrpSpPr>
            <p:cNvPr id="13" name="Group 21">
              <a:extLst>
                <a:ext uri="{FF2B5EF4-FFF2-40B4-BE49-F238E27FC236}">
                  <a16:creationId xmlns:a16="http://schemas.microsoft.com/office/drawing/2014/main" id="{4F0BAADF-EE67-4DCA-BD16-781DB4883E0A}"/>
                </a:ext>
              </a:extLst>
            </p:cNvPr>
            <p:cNvGrpSpPr/>
            <p:nvPr/>
          </p:nvGrpSpPr>
          <p:grpSpPr>
            <a:xfrm>
              <a:off x="3200499" y="2045295"/>
              <a:ext cx="1488832" cy="1490400"/>
              <a:chOff x="256131" y="2486250"/>
              <a:chExt cx="1488832" cy="1490400"/>
            </a:xfrm>
            <a:solidFill>
              <a:schemeClr val="accent1"/>
            </a:solidFill>
          </p:grpSpPr>
          <p:sp>
            <p:nvSpPr>
              <p:cNvPr id="17" name="Rectangle 40">
                <a:extLst>
                  <a:ext uri="{FF2B5EF4-FFF2-40B4-BE49-F238E27FC236}">
                    <a16:creationId xmlns:a16="http://schemas.microsoft.com/office/drawing/2014/main" id="{690E4C8E-EA19-4CD3-AFA6-E40A12A0C154}"/>
                  </a:ext>
                </a:extLst>
              </p:cNvPr>
              <p:cNvSpPr/>
              <p:nvPr/>
            </p:nvSpPr>
            <p:spPr>
              <a:xfrm>
                <a:off x="256131" y="2486250"/>
                <a:ext cx="1488832" cy="149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r>
                  <a:rPr lang="en-US" sz="1600" b="1" dirty="0">
                    <a:latin typeface="Arial Black" panose="020B0A04020102020204" pitchFamily="34" charset="0"/>
                  </a:rPr>
                  <a:t>STEP 2</a:t>
                </a:r>
              </a:p>
            </p:txBody>
          </p:sp>
          <p:sp>
            <p:nvSpPr>
              <p:cNvPr id="19" name="Rectangle: Rounded Corners 41">
                <a:extLst>
                  <a:ext uri="{FF2B5EF4-FFF2-40B4-BE49-F238E27FC236}">
                    <a16:creationId xmlns:a16="http://schemas.microsoft.com/office/drawing/2014/main" id="{3D7A610B-6B0F-484D-816C-F34B77739456}"/>
                  </a:ext>
                </a:extLst>
              </p:cNvPr>
              <p:cNvSpPr/>
              <p:nvPr/>
            </p:nvSpPr>
            <p:spPr>
              <a:xfrm>
                <a:off x="377868" y="2568620"/>
                <a:ext cx="1245359" cy="1035134"/>
              </a:xfrm>
              <a:prstGeom prst="round2Same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pic>
          <p:nvPicPr>
            <p:cNvPr id="14" name="Graphic 22" descr="Upward trend">
              <a:extLst>
                <a:ext uri="{FF2B5EF4-FFF2-40B4-BE49-F238E27FC236}">
                  <a16:creationId xmlns:a16="http://schemas.microsoft.com/office/drawing/2014/main" id="{05CFF188-352A-44B1-86FB-743F39776BD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325599" y="2176787"/>
              <a:ext cx="1210941" cy="989811"/>
            </a:xfrm>
            <a:prstGeom prst="rect">
              <a:avLst/>
            </a:prstGeom>
          </p:spPr>
        </p:pic>
      </p:grpSp>
    </p:spTree>
    <p:extLst>
      <p:ext uri="{BB962C8B-B14F-4D97-AF65-F5344CB8AC3E}">
        <p14:creationId xmlns:p14="http://schemas.microsoft.com/office/powerpoint/2010/main" val="20398262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6756C022-C637-48A8-94BD-A153A79AECA5}"/>
              </a:ext>
            </a:extLst>
          </p:cNvPr>
          <p:cNvGrpSpPr/>
          <p:nvPr/>
        </p:nvGrpSpPr>
        <p:grpSpPr>
          <a:xfrm>
            <a:off x="322089" y="1058812"/>
            <a:ext cx="11633973" cy="5616223"/>
            <a:chOff x="322089" y="1058812"/>
            <a:chExt cx="11633973" cy="5616223"/>
          </a:xfrm>
        </p:grpSpPr>
        <p:sp>
          <p:nvSpPr>
            <p:cNvPr id="9" name="Freeform: Shape 8">
              <a:extLst>
                <a:ext uri="{FF2B5EF4-FFF2-40B4-BE49-F238E27FC236}">
                  <a16:creationId xmlns:a16="http://schemas.microsoft.com/office/drawing/2014/main" id="{CFA1A60B-B61D-499E-BF49-96AFA84AD981}"/>
                </a:ext>
              </a:extLst>
            </p:cNvPr>
            <p:cNvSpPr/>
            <p:nvPr/>
          </p:nvSpPr>
          <p:spPr>
            <a:xfrm>
              <a:off x="322089" y="1521978"/>
              <a:ext cx="11633973" cy="5153057"/>
            </a:xfrm>
            <a:custGeom>
              <a:avLst/>
              <a:gdLst>
                <a:gd name="connsiteX0" fmla="*/ 0 w 11633973"/>
                <a:gd name="connsiteY0" fmla="*/ 0 h 5153057"/>
                <a:gd name="connsiteX1" fmla="*/ 11633973 w 11633973"/>
                <a:gd name="connsiteY1" fmla="*/ 0 h 5153057"/>
                <a:gd name="connsiteX2" fmla="*/ 11633973 w 11633973"/>
                <a:gd name="connsiteY2" fmla="*/ 5153057 h 5153057"/>
                <a:gd name="connsiteX3" fmla="*/ 286771 w 11633973"/>
                <a:gd name="connsiteY3" fmla="*/ 5153057 h 5153057"/>
                <a:gd name="connsiteX4" fmla="*/ 308407 w 11633973"/>
                <a:gd name="connsiteY4" fmla="*/ 5045889 h 5153057"/>
                <a:gd name="connsiteX5" fmla="*/ 28146 w 11633973"/>
                <a:gd name="connsiteY5" fmla="*/ 4702020 h 5153057"/>
                <a:gd name="connsiteX6" fmla="*/ 0 w 11633973"/>
                <a:gd name="connsiteY6" fmla="*/ 4699183 h 5153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33973" h="5153057">
                  <a:moveTo>
                    <a:pt x="0" y="0"/>
                  </a:moveTo>
                  <a:lnTo>
                    <a:pt x="11633973" y="0"/>
                  </a:lnTo>
                  <a:lnTo>
                    <a:pt x="11633973" y="5153057"/>
                  </a:lnTo>
                  <a:lnTo>
                    <a:pt x="286771" y="5153057"/>
                  </a:lnTo>
                  <a:lnTo>
                    <a:pt x="308407" y="5045889"/>
                  </a:lnTo>
                  <a:cubicBezTo>
                    <a:pt x="308407" y="4876269"/>
                    <a:pt x="188091" y="4734750"/>
                    <a:pt x="28146" y="4702020"/>
                  </a:cubicBezTo>
                  <a:lnTo>
                    <a:pt x="0" y="4699183"/>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b="1" i="1" dirty="0">
                <a:solidFill>
                  <a:schemeClr val="tx1"/>
                </a:solidFill>
                <a:latin typeface="Roboto Cn"/>
              </a:endParaRPr>
            </a:p>
          </p:txBody>
        </p:sp>
        <p:sp>
          <p:nvSpPr>
            <p:cNvPr id="16" name="Rectangle 15">
              <a:extLst>
                <a:ext uri="{FF2B5EF4-FFF2-40B4-BE49-F238E27FC236}">
                  <a16:creationId xmlns:a16="http://schemas.microsoft.com/office/drawing/2014/main" id="{DE70FD7F-51E1-49EF-B152-8CF5AAD5DD39}"/>
                </a:ext>
              </a:extLst>
            </p:cNvPr>
            <p:cNvSpPr/>
            <p:nvPr/>
          </p:nvSpPr>
          <p:spPr>
            <a:xfrm>
              <a:off x="1281747" y="1058812"/>
              <a:ext cx="10674312" cy="542113"/>
            </a:xfrm>
            <a:prstGeom prst="rect">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8000" tIns="106680" rIns="106681" bIns="106680" numCol="1" spcCol="1270" anchor="ctr" anchorCtr="0">
              <a:noAutofit/>
            </a:bodyPr>
            <a:lstStyle/>
            <a:p>
              <a:pPr marL="1430338" lvl="0" indent="-1430338" algn="l" defTabSz="1244600">
                <a:lnSpc>
                  <a:spcPct val="90000"/>
                </a:lnSpc>
                <a:spcBef>
                  <a:spcPct val="0"/>
                </a:spcBef>
                <a:spcAft>
                  <a:spcPct val="35000"/>
                </a:spcAft>
                <a:buNone/>
              </a:pPr>
              <a:r>
                <a:rPr lang="en-US" sz="2800" kern="1200" dirty="0">
                  <a:latin typeface="Roboto Cn"/>
                </a:rPr>
                <a:t>Step 2 : 	</a:t>
              </a:r>
              <a:r>
                <a:rPr lang="en-US" sz="2800" b="1" kern="1200" dirty="0">
                  <a:latin typeface="Roboto Cn"/>
                </a:rPr>
                <a:t>What can we do to improve for next time? </a:t>
              </a:r>
            </a:p>
          </p:txBody>
        </p:sp>
      </p:grpSp>
      <p:sp>
        <p:nvSpPr>
          <p:cNvPr id="5" name="Rectangle 4">
            <a:extLst>
              <a:ext uri="{FF2B5EF4-FFF2-40B4-BE49-F238E27FC236}">
                <a16:creationId xmlns:a16="http://schemas.microsoft.com/office/drawing/2014/main" id="{1EF5D55A-3304-45DC-AAC8-D62DE05FDE1B}"/>
              </a:ext>
            </a:extLst>
          </p:cNvPr>
          <p:cNvSpPr/>
          <p:nvPr/>
        </p:nvSpPr>
        <p:spPr>
          <a:xfrm>
            <a:off x="417580" y="2450153"/>
            <a:ext cx="5317935" cy="17719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400" b="1" dirty="0">
                <a:latin typeface="Roboto Cn"/>
              </a:rPr>
              <a:t>ACTIVITY</a:t>
            </a:r>
            <a:endParaRPr lang="en-US" b="1" dirty="0">
              <a:latin typeface="Roboto Cn"/>
            </a:endParaRPr>
          </a:p>
        </p:txBody>
      </p:sp>
      <p:sp>
        <p:nvSpPr>
          <p:cNvPr id="4" name="TextBox 3">
            <a:extLst>
              <a:ext uri="{FF2B5EF4-FFF2-40B4-BE49-F238E27FC236}">
                <a16:creationId xmlns:a16="http://schemas.microsoft.com/office/drawing/2014/main" id="{1C0F8CC2-9C8C-47CC-AF6B-1E53C78E2B56}"/>
              </a:ext>
            </a:extLst>
          </p:cNvPr>
          <p:cNvSpPr txBox="1"/>
          <p:nvPr/>
        </p:nvSpPr>
        <p:spPr>
          <a:xfrm>
            <a:off x="561920" y="2873320"/>
            <a:ext cx="5029253" cy="1200329"/>
          </a:xfrm>
          <a:prstGeom prst="rect">
            <a:avLst/>
          </a:prstGeom>
          <a:solidFill>
            <a:schemeClr val="bg1"/>
          </a:solidFill>
        </p:spPr>
        <p:txBody>
          <a:bodyPr wrap="square" rtlCol="0">
            <a:spAutoFit/>
          </a:bodyPr>
          <a:lstStyle/>
          <a:p>
            <a:r>
              <a:rPr lang="en-US" sz="2400" dirty="0">
                <a:latin typeface="Roboto Cn"/>
              </a:rPr>
              <a:t>Ensure better procurement processes in place for testing supplies</a:t>
            </a:r>
          </a:p>
        </p:txBody>
      </p:sp>
      <p:sp>
        <p:nvSpPr>
          <p:cNvPr id="17" name="Rectangle 16">
            <a:extLst>
              <a:ext uri="{FF2B5EF4-FFF2-40B4-BE49-F238E27FC236}">
                <a16:creationId xmlns:a16="http://schemas.microsoft.com/office/drawing/2014/main" id="{07A688C7-ACDF-4E14-A7B5-58399C99CB9A}"/>
              </a:ext>
            </a:extLst>
          </p:cNvPr>
          <p:cNvSpPr/>
          <p:nvPr/>
        </p:nvSpPr>
        <p:spPr>
          <a:xfrm>
            <a:off x="6517018" y="2450153"/>
            <a:ext cx="5317935" cy="17719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400" b="1" dirty="0">
                <a:latin typeface="Roboto Cn"/>
              </a:rPr>
              <a:t>ACTIVITY</a:t>
            </a:r>
          </a:p>
        </p:txBody>
      </p:sp>
      <p:sp>
        <p:nvSpPr>
          <p:cNvPr id="19" name="TextBox 18">
            <a:extLst>
              <a:ext uri="{FF2B5EF4-FFF2-40B4-BE49-F238E27FC236}">
                <a16:creationId xmlns:a16="http://schemas.microsoft.com/office/drawing/2014/main" id="{2E7487D5-522D-46C5-B1D0-46246C754DCA}"/>
              </a:ext>
            </a:extLst>
          </p:cNvPr>
          <p:cNvSpPr txBox="1"/>
          <p:nvPr/>
        </p:nvSpPr>
        <p:spPr>
          <a:xfrm>
            <a:off x="6781040" y="2846130"/>
            <a:ext cx="4993379" cy="1237958"/>
          </a:xfrm>
          <a:prstGeom prst="rect">
            <a:avLst/>
          </a:prstGeom>
          <a:solidFill>
            <a:schemeClr val="bg1"/>
          </a:solidFill>
        </p:spPr>
        <p:txBody>
          <a:bodyPr wrap="square" rtlCol="0" anchor="ctr">
            <a:noAutofit/>
          </a:bodyPr>
          <a:lstStyle/>
          <a:p>
            <a:r>
              <a:rPr lang="en-US" sz="2400" dirty="0">
                <a:latin typeface="Roboto Cn"/>
              </a:rPr>
              <a:t>Draft and disseminate</a:t>
            </a:r>
          </a:p>
          <a:p>
            <a:r>
              <a:rPr lang="en-US" sz="2400" dirty="0">
                <a:latin typeface="Roboto Cn"/>
              </a:rPr>
              <a:t>procurement SOPs for</a:t>
            </a:r>
          </a:p>
          <a:p>
            <a:r>
              <a:rPr lang="en-US" sz="2400" dirty="0">
                <a:latin typeface="Roboto Cn"/>
              </a:rPr>
              <a:t>testing supplies.</a:t>
            </a:r>
          </a:p>
        </p:txBody>
      </p:sp>
      <p:sp>
        <p:nvSpPr>
          <p:cNvPr id="20" name="TextBox 19">
            <a:extLst>
              <a:ext uri="{FF2B5EF4-FFF2-40B4-BE49-F238E27FC236}">
                <a16:creationId xmlns:a16="http://schemas.microsoft.com/office/drawing/2014/main" id="{81DE60BF-97BA-4433-B7F6-2272DE8CBADF}"/>
              </a:ext>
            </a:extLst>
          </p:cNvPr>
          <p:cNvSpPr txBox="1"/>
          <p:nvPr/>
        </p:nvSpPr>
        <p:spPr>
          <a:xfrm>
            <a:off x="1699441" y="1716906"/>
            <a:ext cx="9144000" cy="584775"/>
          </a:xfrm>
          <a:prstGeom prst="rect">
            <a:avLst/>
          </a:prstGeom>
          <a:noFill/>
        </p:spPr>
        <p:txBody>
          <a:bodyPr wrap="square" rtlCol="0">
            <a:spAutoFit/>
          </a:bodyPr>
          <a:lstStyle/>
          <a:p>
            <a:r>
              <a:rPr lang="en-US" sz="3200" dirty="0">
                <a:latin typeface="Roboto Cn"/>
              </a:rPr>
              <a:t>QUIZZ:   Which ones are practical activities?</a:t>
            </a:r>
          </a:p>
        </p:txBody>
      </p:sp>
      <p:sp>
        <p:nvSpPr>
          <p:cNvPr id="21" name="TextBox 20">
            <a:extLst>
              <a:ext uri="{FF2B5EF4-FFF2-40B4-BE49-F238E27FC236}">
                <a16:creationId xmlns:a16="http://schemas.microsoft.com/office/drawing/2014/main" id="{2D0F4292-AC6F-43E7-92A2-97F7F7D84571}"/>
              </a:ext>
            </a:extLst>
          </p:cNvPr>
          <p:cNvSpPr txBox="1"/>
          <p:nvPr/>
        </p:nvSpPr>
        <p:spPr>
          <a:xfrm>
            <a:off x="5910602" y="3251590"/>
            <a:ext cx="580292" cy="369332"/>
          </a:xfrm>
          <a:prstGeom prst="rect">
            <a:avLst/>
          </a:prstGeom>
          <a:noFill/>
        </p:spPr>
        <p:txBody>
          <a:bodyPr wrap="square" rtlCol="0">
            <a:spAutoFit/>
          </a:bodyPr>
          <a:lstStyle/>
          <a:p>
            <a:r>
              <a:rPr lang="en-US" b="1" i="1" dirty="0">
                <a:latin typeface="Roboto Cn"/>
              </a:rPr>
              <a:t>OR</a:t>
            </a:r>
            <a:endParaRPr lang="en-US" dirty="0"/>
          </a:p>
        </p:txBody>
      </p:sp>
      <p:sp>
        <p:nvSpPr>
          <p:cNvPr id="25" name="Rectangle 24">
            <a:extLst>
              <a:ext uri="{FF2B5EF4-FFF2-40B4-BE49-F238E27FC236}">
                <a16:creationId xmlns:a16="http://schemas.microsoft.com/office/drawing/2014/main" id="{9222A260-17D5-4DF7-BDC1-2CFE6CA36A43}"/>
              </a:ext>
            </a:extLst>
          </p:cNvPr>
          <p:cNvSpPr/>
          <p:nvPr/>
        </p:nvSpPr>
        <p:spPr>
          <a:xfrm>
            <a:off x="401691" y="4411540"/>
            <a:ext cx="5317935" cy="17719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400" b="1" dirty="0">
                <a:latin typeface="Roboto Cn"/>
              </a:rPr>
              <a:t>ACTIVITY</a:t>
            </a:r>
            <a:endParaRPr lang="en-US" b="1" dirty="0">
              <a:latin typeface="Roboto Cn"/>
            </a:endParaRPr>
          </a:p>
        </p:txBody>
      </p:sp>
      <p:sp>
        <p:nvSpPr>
          <p:cNvPr id="28" name="Rectangle 27">
            <a:extLst>
              <a:ext uri="{FF2B5EF4-FFF2-40B4-BE49-F238E27FC236}">
                <a16:creationId xmlns:a16="http://schemas.microsoft.com/office/drawing/2014/main" id="{04025CCE-035F-4AF9-A7ED-792CFD5F5EA0}"/>
              </a:ext>
            </a:extLst>
          </p:cNvPr>
          <p:cNvSpPr/>
          <p:nvPr/>
        </p:nvSpPr>
        <p:spPr>
          <a:xfrm>
            <a:off x="6501129" y="4411540"/>
            <a:ext cx="5317935" cy="17719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400" b="1" dirty="0">
                <a:latin typeface="Roboto Cn"/>
              </a:rPr>
              <a:t>ACTIVITY</a:t>
            </a:r>
          </a:p>
        </p:txBody>
      </p:sp>
      <p:sp>
        <p:nvSpPr>
          <p:cNvPr id="29" name="TextBox 28">
            <a:extLst>
              <a:ext uri="{FF2B5EF4-FFF2-40B4-BE49-F238E27FC236}">
                <a16:creationId xmlns:a16="http://schemas.microsoft.com/office/drawing/2014/main" id="{0D017B3D-042C-4B47-8786-12E2176FE58B}"/>
              </a:ext>
            </a:extLst>
          </p:cNvPr>
          <p:cNvSpPr txBox="1"/>
          <p:nvPr/>
        </p:nvSpPr>
        <p:spPr>
          <a:xfrm>
            <a:off x="597794" y="4846158"/>
            <a:ext cx="4993379" cy="1170463"/>
          </a:xfrm>
          <a:prstGeom prst="rect">
            <a:avLst/>
          </a:prstGeom>
          <a:solidFill>
            <a:schemeClr val="bg1"/>
          </a:solidFill>
        </p:spPr>
        <p:txBody>
          <a:bodyPr wrap="square" rtlCol="0" anchor="ctr">
            <a:noAutofit/>
          </a:bodyPr>
          <a:lstStyle/>
          <a:p>
            <a:r>
              <a:rPr lang="en-US" sz="2400" dirty="0">
                <a:latin typeface="Roboto Cn"/>
              </a:rPr>
              <a:t>Implement a 3-day laboratory training for 20 staff from regional laboratories</a:t>
            </a:r>
          </a:p>
        </p:txBody>
      </p:sp>
      <p:sp>
        <p:nvSpPr>
          <p:cNvPr id="32" name="TextBox 31">
            <a:extLst>
              <a:ext uri="{FF2B5EF4-FFF2-40B4-BE49-F238E27FC236}">
                <a16:creationId xmlns:a16="http://schemas.microsoft.com/office/drawing/2014/main" id="{21264553-1A30-47B0-A715-37133FA26AF1}"/>
              </a:ext>
            </a:extLst>
          </p:cNvPr>
          <p:cNvSpPr txBox="1"/>
          <p:nvPr/>
        </p:nvSpPr>
        <p:spPr>
          <a:xfrm>
            <a:off x="5894713" y="5212977"/>
            <a:ext cx="580292" cy="369332"/>
          </a:xfrm>
          <a:prstGeom prst="rect">
            <a:avLst/>
          </a:prstGeom>
          <a:noFill/>
        </p:spPr>
        <p:txBody>
          <a:bodyPr wrap="square" rtlCol="0">
            <a:spAutoFit/>
          </a:bodyPr>
          <a:lstStyle/>
          <a:p>
            <a:r>
              <a:rPr lang="en-US" b="1" i="1" dirty="0">
                <a:latin typeface="Roboto Cn"/>
              </a:rPr>
              <a:t>OR</a:t>
            </a:r>
            <a:endParaRPr lang="en-US" dirty="0"/>
          </a:p>
        </p:txBody>
      </p:sp>
      <p:pic>
        <p:nvPicPr>
          <p:cNvPr id="2048" name="Graphic 2047" descr="Checkmark">
            <a:extLst>
              <a:ext uri="{FF2B5EF4-FFF2-40B4-BE49-F238E27FC236}">
                <a16:creationId xmlns:a16="http://schemas.microsoft.com/office/drawing/2014/main" id="{28692AF9-060E-4B20-A84C-44533A0FA30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919751" y="2865499"/>
            <a:ext cx="610623" cy="610623"/>
          </a:xfrm>
          <a:prstGeom prst="rect">
            <a:avLst/>
          </a:prstGeom>
        </p:spPr>
      </p:pic>
      <p:pic>
        <p:nvPicPr>
          <p:cNvPr id="2051" name="Graphic 2050" descr="Close">
            <a:extLst>
              <a:ext uri="{FF2B5EF4-FFF2-40B4-BE49-F238E27FC236}">
                <a16:creationId xmlns:a16="http://schemas.microsoft.com/office/drawing/2014/main" id="{D4691D39-7676-4AB3-968E-4609442035A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964661" y="2905834"/>
            <a:ext cx="610623" cy="610623"/>
          </a:xfrm>
          <a:prstGeom prst="rect">
            <a:avLst/>
          </a:prstGeom>
        </p:spPr>
      </p:pic>
      <p:sp>
        <p:nvSpPr>
          <p:cNvPr id="27" name="TextBox 26">
            <a:extLst>
              <a:ext uri="{FF2B5EF4-FFF2-40B4-BE49-F238E27FC236}">
                <a16:creationId xmlns:a16="http://schemas.microsoft.com/office/drawing/2014/main" id="{C4CF1DD5-0FBB-436E-92A3-00E082ED4A0F}"/>
              </a:ext>
            </a:extLst>
          </p:cNvPr>
          <p:cNvSpPr txBox="1"/>
          <p:nvPr/>
        </p:nvSpPr>
        <p:spPr>
          <a:xfrm>
            <a:off x="6745166" y="4874402"/>
            <a:ext cx="5029253" cy="1138773"/>
          </a:xfrm>
          <a:prstGeom prst="rect">
            <a:avLst/>
          </a:prstGeom>
          <a:solidFill>
            <a:schemeClr val="bg1"/>
          </a:solidFill>
        </p:spPr>
        <p:txBody>
          <a:bodyPr wrap="square" rtlCol="0">
            <a:spAutoFit/>
          </a:bodyPr>
          <a:lstStyle/>
          <a:p>
            <a:r>
              <a:rPr lang="en-US" sz="2400" dirty="0">
                <a:latin typeface="Roboto Cn"/>
              </a:rPr>
              <a:t>Build capacity of lab staff </a:t>
            </a:r>
          </a:p>
          <a:p>
            <a:endParaRPr lang="en-US" sz="2400" dirty="0">
              <a:latin typeface="Roboto Cn"/>
            </a:endParaRPr>
          </a:p>
          <a:p>
            <a:endParaRPr lang="en-US" sz="2000" dirty="0">
              <a:latin typeface="Roboto Cn"/>
            </a:endParaRPr>
          </a:p>
        </p:txBody>
      </p:sp>
      <p:pic>
        <p:nvPicPr>
          <p:cNvPr id="38" name="Graphic 37" descr="Checkmark">
            <a:extLst>
              <a:ext uri="{FF2B5EF4-FFF2-40B4-BE49-F238E27FC236}">
                <a16:creationId xmlns:a16="http://schemas.microsoft.com/office/drawing/2014/main" id="{9D7F616F-3567-4991-8805-95E30B16219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60021" y="4711109"/>
            <a:ext cx="610623" cy="610623"/>
          </a:xfrm>
          <a:prstGeom prst="rect">
            <a:avLst/>
          </a:prstGeom>
        </p:spPr>
      </p:pic>
      <p:pic>
        <p:nvPicPr>
          <p:cNvPr id="39" name="Graphic 38" descr="Close">
            <a:extLst>
              <a:ext uri="{FF2B5EF4-FFF2-40B4-BE49-F238E27FC236}">
                <a16:creationId xmlns:a16="http://schemas.microsoft.com/office/drawing/2014/main" id="{551DE74D-EB64-459D-ACD6-C9AA089150A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011825" y="4778664"/>
            <a:ext cx="610623" cy="610623"/>
          </a:xfrm>
          <a:prstGeom prst="rect">
            <a:avLst/>
          </a:prstGeom>
        </p:spPr>
      </p:pic>
      <p:grpSp>
        <p:nvGrpSpPr>
          <p:cNvPr id="24" name="Group 20">
            <a:extLst>
              <a:ext uri="{FF2B5EF4-FFF2-40B4-BE49-F238E27FC236}">
                <a16:creationId xmlns:a16="http://schemas.microsoft.com/office/drawing/2014/main" id="{C338B2E4-D412-4ADC-BE5C-7A794B2E86B6}"/>
              </a:ext>
            </a:extLst>
          </p:cNvPr>
          <p:cNvGrpSpPr/>
          <p:nvPr/>
        </p:nvGrpSpPr>
        <p:grpSpPr>
          <a:xfrm>
            <a:off x="32163" y="822749"/>
            <a:ext cx="1249581" cy="1250897"/>
            <a:chOff x="3200499" y="2045295"/>
            <a:chExt cx="1488832" cy="1490400"/>
          </a:xfrm>
        </p:grpSpPr>
        <p:grpSp>
          <p:nvGrpSpPr>
            <p:cNvPr id="26" name="Group 21">
              <a:extLst>
                <a:ext uri="{FF2B5EF4-FFF2-40B4-BE49-F238E27FC236}">
                  <a16:creationId xmlns:a16="http://schemas.microsoft.com/office/drawing/2014/main" id="{9A41DF7C-E8C0-4C27-9320-B14D292265A9}"/>
                </a:ext>
              </a:extLst>
            </p:cNvPr>
            <p:cNvGrpSpPr/>
            <p:nvPr/>
          </p:nvGrpSpPr>
          <p:grpSpPr>
            <a:xfrm>
              <a:off x="3200499" y="2045295"/>
              <a:ext cx="1488832" cy="1490400"/>
              <a:chOff x="256131" y="2486250"/>
              <a:chExt cx="1488832" cy="1490400"/>
            </a:xfrm>
            <a:solidFill>
              <a:schemeClr val="accent1"/>
            </a:solidFill>
          </p:grpSpPr>
          <p:sp>
            <p:nvSpPr>
              <p:cNvPr id="31" name="Rectangle 40">
                <a:extLst>
                  <a:ext uri="{FF2B5EF4-FFF2-40B4-BE49-F238E27FC236}">
                    <a16:creationId xmlns:a16="http://schemas.microsoft.com/office/drawing/2014/main" id="{371B03A9-D620-4CF8-A849-8E885C43BC6F}"/>
                  </a:ext>
                </a:extLst>
              </p:cNvPr>
              <p:cNvSpPr/>
              <p:nvPr/>
            </p:nvSpPr>
            <p:spPr>
              <a:xfrm>
                <a:off x="256131" y="2486250"/>
                <a:ext cx="1488832" cy="149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r>
                  <a:rPr lang="en-US" sz="1600" b="1" dirty="0">
                    <a:latin typeface="Arial Black" panose="020B0A04020102020204" pitchFamily="34" charset="0"/>
                  </a:rPr>
                  <a:t>STEP 2</a:t>
                </a:r>
              </a:p>
            </p:txBody>
          </p:sp>
          <p:sp>
            <p:nvSpPr>
              <p:cNvPr id="33" name="Rectangle: Rounded Corners 41">
                <a:extLst>
                  <a:ext uri="{FF2B5EF4-FFF2-40B4-BE49-F238E27FC236}">
                    <a16:creationId xmlns:a16="http://schemas.microsoft.com/office/drawing/2014/main" id="{B5B89285-5594-49FC-9179-1EA843E7F200}"/>
                  </a:ext>
                </a:extLst>
              </p:cNvPr>
              <p:cNvSpPr/>
              <p:nvPr/>
            </p:nvSpPr>
            <p:spPr>
              <a:xfrm>
                <a:off x="377868" y="2568620"/>
                <a:ext cx="1245359" cy="1035134"/>
              </a:xfrm>
              <a:prstGeom prst="round2Same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pic>
          <p:nvPicPr>
            <p:cNvPr id="30" name="Graphic 22" descr="Upward trend">
              <a:extLst>
                <a:ext uri="{FF2B5EF4-FFF2-40B4-BE49-F238E27FC236}">
                  <a16:creationId xmlns:a16="http://schemas.microsoft.com/office/drawing/2014/main" id="{EECC76DF-BCA2-4F1E-80C0-5EE0570A404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325599" y="2176787"/>
              <a:ext cx="1210941" cy="989811"/>
            </a:xfrm>
            <a:prstGeom prst="rect">
              <a:avLst/>
            </a:prstGeom>
          </p:spPr>
        </p:pic>
      </p:grpSp>
    </p:spTree>
    <p:extLst>
      <p:ext uri="{BB962C8B-B14F-4D97-AF65-F5344CB8AC3E}">
        <p14:creationId xmlns:p14="http://schemas.microsoft.com/office/powerpoint/2010/main" val="1535656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2051"/>
                                        </p:tgtEl>
                                        <p:attrNameLst>
                                          <p:attrName>style.visibility</p:attrName>
                                        </p:attrNameLst>
                                      </p:cBhvr>
                                      <p:to>
                                        <p:strVal val="visible"/>
                                      </p:to>
                                    </p:set>
                                    <p:animEffect transition="in" filter="wipe(down)">
                                      <p:cBhvr>
                                        <p:cTn id="24" dur="500"/>
                                        <p:tgtEl>
                                          <p:spTgt spid="2051"/>
                                        </p:tgtEl>
                                      </p:cBhvr>
                                    </p:animEffect>
                                  </p:childTnLst>
                                </p:cTn>
                              </p:par>
                              <p:par>
                                <p:cTn id="25" presetID="22" presetClass="entr" presetSubtype="4" fill="hold" nodeType="withEffect">
                                  <p:stCondLst>
                                    <p:cond delay="0"/>
                                  </p:stCondLst>
                                  <p:childTnLst>
                                    <p:set>
                                      <p:cBhvr>
                                        <p:cTn id="26" dur="1" fill="hold">
                                          <p:stCondLst>
                                            <p:cond delay="0"/>
                                          </p:stCondLst>
                                        </p:cTn>
                                        <p:tgtEl>
                                          <p:spTgt spid="2048"/>
                                        </p:tgtEl>
                                        <p:attrNameLst>
                                          <p:attrName>style.visibility</p:attrName>
                                        </p:attrNameLst>
                                      </p:cBhvr>
                                      <p:to>
                                        <p:strVal val="visible"/>
                                      </p:to>
                                    </p:set>
                                    <p:animEffect transition="in" filter="wipe(down)">
                                      <p:cBhvr>
                                        <p:cTn id="27" dur="500"/>
                                        <p:tgtEl>
                                          <p:spTgt spid="204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500"/>
                                        <p:tgtEl>
                                          <p:spTgt spid="28"/>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wipe(down)">
                                      <p:cBhvr>
                                        <p:cTn id="44" dur="500"/>
                                        <p:tgtEl>
                                          <p:spTgt spid="32"/>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nodeType="click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wipe(down)">
                                      <p:cBhvr>
                                        <p:cTn id="49" dur="500"/>
                                        <p:tgtEl>
                                          <p:spTgt spid="39"/>
                                        </p:tgtEl>
                                      </p:cBhvr>
                                    </p:animEffect>
                                  </p:childTnLst>
                                </p:cTn>
                              </p:par>
                              <p:par>
                                <p:cTn id="50" presetID="22" presetClass="entr" presetSubtype="4" fill="hold" nodeType="with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wipe(down)">
                                      <p:cBhvr>
                                        <p:cTn id="5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17" grpId="0" animBg="1"/>
      <p:bldP spid="19" grpId="0" animBg="1"/>
      <p:bldP spid="21" grpId="0"/>
      <p:bldP spid="25" grpId="0" animBg="1"/>
      <p:bldP spid="28" grpId="0" animBg="1"/>
      <p:bldP spid="29" grpId="0" animBg="1"/>
      <p:bldP spid="32" grpId="0"/>
      <p:bldP spid="2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a:t>Scope of the AAR</a:t>
            </a:r>
            <a:endParaRPr lang="en-GB" noProof="0" dirty="0"/>
          </a:p>
        </p:txBody>
      </p:sp>
      <p:sp>
        <p:nvSpPr>
          <p:cNvPr id="3" name="TextBox 2"/>
          <p:cNvSpPr txBox="1"/>
          <p:nvPr/>
        </p:nvSpPr>
        <p:spPr>
          <a:xfrm>
            <a:off x="1192716" y="1975736"/>
            <a:ext cx="5605908" cy="738664"/>
          </a:xfrm>
          <a:prstGeom prst="rect">
            <a:avLst/>
          </a:prstGeom>
          <a:solidFill>
            <a:srgbClr val="FFFF00"/>
          </a:solidFill>
        </p:spPr>
        <p:txBody>
          <a:bodyPr wrap="square" rtlCol="0">
            <a:spAutoFit/>
          </a:bodyPr>
          <a:lstStyle/>
          <a:p>
            <a:r>
              <a:rPr lang="en-US" sz="2400" dirty="0">
                <a:solidFill>
                  <a:schemeClr val="accent1">
                    <a:lumMod val="50000"/>
                  </a:schemeClr>
                </a:solidFill>
              </a:rPr>
              <a:t>List the functions to be covered    </a:t>
            </a:r>
          </a:p>
          <a:p>
            <a:r>
              <a:rPr lang="en-US" dirty="0"/>
              <a:t> </a:t>
            </a:r>
          </a:p>
        </p:txBody>
      </p:sp>
      <p:pic>
        <p:nvPicPr>
          <p:cNvPr id="4" name="Picture 6">
            <a:extLst>
              <a:ext uri="{FF2B5EF4-FFF2-40B4-BE49-F238E27FC236}">
                <a16:creationId xmlns:a16="http://schemas.microsoft.com/office/drawing/2014/main" id="{4AF721FA-D1C5-4697-BFA8-3C84D6A1537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7549675" y="2177836"/>
            <a:ext cx="3449609" cy="2502328"/>
          </a:xfrm>
          <a:prstGeom prst="rect">
            <a:avLst/>
          </a:prstGeom>
        </p:spPr>
      </p:pic>
    </p:spTree>
    <p:extLst>
      <p:ext uri="{BB962C8B-B14F-4D97-AF65-F5344CB8AC3E}">
        <p14:creationId xmlns:p14="http://schemas.microsoft.com/office/powerpoint/2010/main" val="2486384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6756C022-C637-48A8-94BD-A153A79AECA5}"/>
              </a:ext>
            </a:extLst>
          </p:cNvPr>
          <p:cNvGrpSpPr/>
          <p:nvPr/>
        </p:nvGrpSpPr>
        <p:grpSpPr>
          <a:xfrm>
            <a:off x="322089" y="1058812"/>
            <a:ext cx="11633973" cy="5616223"/>
            <a:chOff x="322089" y="1058812"/>
            <a:chExt cx="11633973" cy="5616223"/>
          </a:xfrm>
        </p:grpSpPr>
        <p:sp>
          <p:nvSpPr>
            <p:cNvPr id="9" name="Freeform: Shape 8">
              <a:extLst>
                <a:ext uri="{FF2B5EF4-FFF2-40B4-BE49-F238E27FC236}">
                  <a16:creationId xmlns:a16="http://schemas.microsoft.com/office/drawing/2014/main" id="{CFA1A60B-B61D-499E-BF49-96AFA84AD981}"/>
                </a:ext>
              </a:extLst>
            </p:cNvPr>
            <p:cNvSpPr/>
            <p:nvPr/>
          </p:nvSpPr>
          <p:spPr>
            <a:xfrm>
              <a:off x="322089" y="1521978"/>
              <a:ext cx="11633973" cy="5153057"/>
            </a:xfrm>
            <a:custGeom>
              <a:avLst/>
              <a:gdLst>
                <a:gd name="connsiteX0" fmla="*/ 0 w 11633973"/>
                <a:gd name="connsiteY0" fmla="*/ 0 h 5153057"/>
                <a:gd name="connsiteX1" fmla="*/ 11633973 w 11633973"/>
                <a:gd name="connsiteY1" fmla="*/ 0 h 5153057"/>
                <a:gd name="connsiteX2" fmla="*/ 11633973 w 11633973"/>
                <a:gd name="connsiteY2" fmla="*/ 5153057 h 5153057"/>
                <a:gd name="connsiteX3" fmla="*/ 286771 w 11633973"/>
                <a:gd name="connsiteY3" fmla="*/ 5153057 h 5153057"/>
                <a:gd name="connsiteX4" fmla="*/ 308407 w 11633973"/>
                <a:gd name="connsiteY4" fmla="*/ 5045889 h 5153057"/>
                <a:gd name="connsiteX5" fmla="*/ 28146 w 11633973"/>
                <a:gd name="connsiteY5" fmla="*/ 4702020 h 5153057"/>
                <a:gd name="connsiteX6" fmla="*/ 0 w 11633973"/>
                <a:gd name="connsiteY6" fmla="*/ 4699183 h 5153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33973" h="5153057">
                  <a:moveTo>
                    <a:pt x="0" y="0"/>
                  </a:moveTo>
                  <a:lnTo>
                    <a:pt x="11633973" y="0"/>
                  </a:lnTo>
                  <a:lnTo>
                    <a:pt x="11633973" y="5153057"/>
                  </a:lnTo>
                  <a:lnTo>
                    <a:pt x="286771" y="5153057"/>
                  </a:lnTo>
                  <a:lnTo>
                    <a:pt x="308407" y="5045889"/>
                  </a:lnTo>
                  <a:cubicBezTo>
                    <a:pt x="308407" y="4876269"/>
                    <a:pt x="188091" y="4734750"/>
                    <a:pt x="28146" y="4702020"/>
                  </a:cubicBezTo>
                  <a:lnTo>
                    <a:pt x="0" y="4699183"/>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Rectangle 15">
              <a:extLst>
                <a:ext uri="{FF2B5EF4-FFF2-40B4-BE49-F238E27FC236}">
                  <a16:creationId xmlns:a16="http://schemas.microsoft.com/office/drawing/2014/main" id="{DE70FD7F-51E1-49EF-B152-8CF5AAD5DD39}"/>
                </a:ext>
              </a:extLst>
            </p:cNvPr>
            <p:cNvSpPr/>
            <p:nvPr/>
          </p:nvSpPr>
          <p:spPr>
            <a:xfrm>
              <a:off x="1281747" y="1058812"/>
              <a:ext cx="10674312" cy="542113"/>
            </a:xfrm>
            <a:prstGeom prst="rect">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8000" tIns="106680" rIns="106681" bIns="106680" numCol="1" spcCol="1270" anchor="ctr" anchorCtr="0">
              <a:noAutofit/>
            </a:bodyPr>
            <a:lstStyle/>
            <a:p>
              <a:pPr marL="1430338" lvl="0" indent="-1430338" algn="l" defTabSz="1244600">
                <a:lnSpc>
                  <a:spcPct val="90000"/>
                </a:lnSpc>
                <a:spcBef>
                  <a:spcPct val="0"/>
                </a:spcBef>
                <a:spcAft>
                  <a:spcPct val="35000"/>
                </a:spcAft>
                <a:buNone/>
              </a:pPr>
              <a:r>
                <a:rPr lang="en-US" sz="2800" kern="1200" dirty="0">
                  <a:latin typeface="Roboto Cn"/>
                </a:rPr>
                <a:t>Step 2 : 	</a:t>
              </a:r>
              <a:r>
                <a:rPr lang="en-US" sz="2800" b="1" kern="1200" dirty="0">
                  <a:latin typeface="Roboto Cn"/>
                </a:rPr>
                <a:t>What can we do to improve for next time? </a:t>
              </a:r>
            </a:p>
          </p:txBody>
        </p:sp>
      </p:grpSp>
      <p:sp>
        <p:nvSpPr>
          <p:cNvPr id="6" name="TextBox 5">
            <a:extLst>
              <a:ext uri="{FF2B5EF4-FFF2-40B4-BE49-F238E27FC236}">
                <a16:creationId xmlns:a16="http://schemas.microsoft.com/office/drawing/2014/main" id="{19765F72-AD8D-44FF-A011-6BA82AF2A3F0}"/>
              </a:ext>
            </a:extLst>
          </p:cNvPr>
          <p:cNvSpPr txBox="1"/>
          <p:nvPr/>
        </p:nvSpPr>
        <p:spPr>
          <a:xfrm>
            <a:off x="496074" y="2333767"/>
            <a:ext cx="7481548" cy="3407792"/>
          </a:xfrm>
          <a:prstGeom prst="rect">
            <a:avLst/>
          </a:prstGeom>
          <a:noFill/>
        </p:spPr>
        <p:txBody>
          <a:bodyPr wrap="square" rtlCol="0">
            <a:spAutoFit/>
          </a:bodyPr>
          <a:lstStyle/>
          <a:p>
            <a:endParaRPr lang="en-US" sz="2400" b="1" dirty="0">
              <a:solidFill>
                <a:srgbClr val="000000"/>
              </a:solidFill>
            </a:endParaRPr>
          </a:p>
          <a:p>
            <a:pPr marL="514350" indent="-514350">
              <a:buAutoNum type="arabicPeriod"/>
            </a:pPr>
            <a:r>
              <a:rPr lang="en-US" sz="2400" dirty="0">
                <a:solidFill>
                  <a:srgbClr val="000000"/>
                </a:solidFill>
              </a:rPr>
              <a:t>Referencing the  challenges, best practice, impact and factors  identify key activities to </a:t>
            </a:r>
            <a:r>
              <a:rPr lang="en-US" sz="2400" u="sng" dirty="0">
                <a:solidFill>
                  <a:srgbClr val="000000"/>
                </a:solidFill>
              </a:rPr>
              <a:t>overcome challenges </a:t>
            </a:r>
            <a:r>
              <a:rPr lang="en-US" sz="2400" dirty="0">
                <a:solidFill>
                  <a:srgbClr val="000000"/>
                </a:solidFill>
              </a:rPr>
              <a:t>and </a:t>
            </a:r>
            <a:r>
              <a:rPr lang="en-US" sz="2400" u="sng" dirty="0">
                <a:solidFill>
                  <a:srgbClr val="000000"/>
                </a:solidFill>
              </a:rPr>
              <a:t>institutionalize best practic</a:t>
            </a:r>
            <a:r>
              <a:rPr lang="en-US" sz="2400" dirty="0">
                <a:solidFill>
                  <a:srgbClr val="000000"/>
                </a:solidFill>
              </a:rPr>
              <a:t>e. </a:t>
            </a:r>
          </a:p>
          <a:p>
            <a:pPr marL="514350" indent="-514350">
              <a:buAutoNum type="arabicPeriod"/>
            </a:pPr>
            <a:endParaRPr lang="en-US" sz="2400" dirty="0">
              <a:solidFill>
                <a:srgbClr val="000000"/>
              </a:solidFill>
            </a:endParaRPr>
          </a:p>
          <a:p>
            <a:pPr marL="514350" indent="-514350">
              <a:buAutoNum type="arabicPeriod"/>
            </a:pPr>
            <a:r>
              <a:rPr lang="en-US" sz="2400" dirty="0">
                <a:solidFill>
                  <a:srgbClr val="000000"/>
                </a:solidFill>
              </a:rPr>
              <a:t>Record on the activity sheets provided</a:t>
            </a:r>
          </a:p>
          <a:p>
            <a:pPr marL="514350" indent="-514350">
              <a:buAutoNum type="arabicPeriod"/>
            </a:pPr>
            <a:endParaRPr lang="en-US" sz="2400" u="sng" dirty="0">
              <a:solidFill>
                <a:srgbClr val="000000"/>
              </a:solidFill>
            </a:endParaRPr>
          </a:p>
          <a:p>
            <a:pPr marL="514350" indent="-514350">
              <a:buAutoNum type="arabicPeriod"/>
            </a:pPr>
            <a:r>
              <a:rPr lang="en-US" sz="2400" u="sng" dirty="0">
                <a:solidFill>
                  <a:srgbClr val="000000"/>
                </a:solidFill>
              </a:rPr>
              <a:t>Maximum 10 activities</a:t>
            </a:r>
          </a:p>
          <a:p>
            <a:pPr>
              <a:lnSpc>
                <a:spcPct val="50000"/>
              </a:lnSpc>
              <a:spcBef>
                <a:spcPts val="1104"/>
              </a:spcBef>
            </a:pPr>
            <a:endParaRPr lang="en-US" sz="2400" u="sng" dirty="0">
              <a:solidFill>
                <a:srgbClr val="000000"/>
              </a:solidFill>
            </a:endParaRPr>
          </a:p>
        </p:txBody>
      </p:sp>
      <p:pic>
        <p:nvPicPr>
          <p:cNvPr id="10" name="Picture 9"/>
          <p:cNvPicPr/>
          <p:nvPr/>
        </p:nvPicPr>
        <p:blipFill>
          <a:blip r:embed="rId3" cstate="email">
            <a:extLst>
              <a:ext uri="{28A0092B-C50C-407E-A947-70E740481C1C}">
                <a14:useLocalDpi xmlns:a14="http://schemas.microsoft.com/office/drawing/2010/main"/>
              </a:ext>
            </a:extLst>
          </a:blip>
          <a:stretch>
            <a:fillRect/>
          </a:stretch>
        </p:blipFill>
        <p:spPr>
          <a:xfrm>
            <a:off x="8151606" y="2683966"/>
            <a:ext cx="3109678" cy="2908028"/>
          </a:xfrm>
          <a:prstGeom prst="rect">
            <a:avLst/>
          </a:prstGeom>
        </p:spPr>
      </p:pic>
      <p:grpSp>
        <p:nvGrpSpPr>
          <p:cNvPr id="11" name="Group 20">
            <a:extLst>
              <a:ext uri="{FF2B5EF4-FFF2-40B4-BE49-F238E27FC236}">
                <a16:creationId xmlns:a16="http://schemas.microsoft.com/office/drawing/2014/main" id="{66973144-E66E-43EC-A22B-D61C1EDFFE4B}"/>
              </a:ext>
            </a:extLst>
          </p:cNvPr>
          <p:cNvGrpSpPr/>
          <p:nvPr/>
        </p:nvGrpSpPr>
        <p:grpSpPr>
          <a:xfrm>
            <a:off x="32163" y="822749"/>
            <a:ext cx="1249581" cy="1250897"/>
            <a:chOff x="3200499" y="2045295"/>
            <a:chExt cx="1488832" cy="1490400"/>
          </a:xfrm>
        </p:grpSpPr>
        <p:grpSp>
          <p:nvGrpSpPr>
            <p:cNvPr id="12" name="Group 21">
              <a:extLst>
                <a:ext uri="{FF2B5EF4-FFF2-40B4-BE49-F238E27FC236}">
                  <a16:creationId xmlns:a16="http://schemas.microsoft.com/office/drawing/2014/main" id="{939F7D70-98CC-4727-8F17-19BC4C5F5196}"/>
                </a:ext>
              </a:extLst>
            </p:cNvPr>
            <p:cNvGrpSpPr/>
            <p:nvPr/>
          </p:nvGrpSpPr>
          <p:grpSpPr>
            <a:xfrm>
              <a:off x="3200499" y="2045295"/>
              <a:ext cx="1488832" cy="1490400"/>
              <a:chOff x="256131" y="2486250"/>
              <a:chExt cx="1488832" cy="1490400"/>
            </a:xfrm>
            <a:solidFill>
              <a:schemeClr val="accent1"/>
            </a:solidFill>
          </p:grpSpPr>
          <p:sp>
            <p:nvSpPr>
              <p:cNvPr id="14" name="Rectangle 40">
                <a:extLst>
                  <a:ext uri="{FF2B5EF4-FFF2-40B4-BE49-F238E27FC236}">
                    <a16:creationId xmlns:a16="http://schemas.microsoft.com/office/drawing/2014/main" id="{2AE404F3-CE13-4468-901D-E17B9CCAEA77}"/>
                  </a:ext>
                </a:extLst>
              </p:cNvPr>
              <p:cNvSpPr/>
              <p:nvPr/>
            </p:nvSpPr>
            <p:spPr>
              <a:xfrm>
                <a:off x="256131" y="2486250"/>
                <a:ext cx="1488832" cy="149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r>
                  <a:rPr lang="en-US" sz="1600" b="1" dirty="0">
                    <a:latin typeface="Arial Black" panose="020B0A04020102020204" pitchFamily="34" charset="0"/>
                  </a:rPr>
                  <a:t>STEP 2</a:t>
                </a:r>
              </a:p>
            </p:txBody>
          </p:sp>
          <p:sp>
            <p:nvSpPr>
              <p:cNvPr id="15" name="Rectangle: Rounded Corners 41">
                <a:extLst>
                  <a:ext uri="{FF2B5EF4-FFF2-40B4-BE49-F238E27FC236}">
                    <a16:creationId xmlns:a16="http://schemas.microsoft.com/office/drawing/2014/main" id="{3464E9F3-5E40-462B-998F-82AA1E50C025}"/>
                  </a:ext>
                </a:extLst>
              </p:cNvPr>
              <p:cNvSpPr/>
              <p:nvPr/>
            </p:nvSpPr>
            <p:spPr>
              <a:xfrm>
                <a:off x="377868" y="2568620"/>
                <a:ext cx="1245359" cy="1035134"/>
              </a:xfrm>
              <a:prstGeom prst="round2Same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pic>
          <p:nvPicPr>
            <p:cNvPr id="13" name="Graphic 22" descr="Upward trend">
              <a:extLst>
                <a:ext uri="{FF2B5EF4-FFF2-40B4-BE49-F238E27FC236}">
                  <a16:creationId xmlns:a16="http://schemas.microsoft.com/office/drawing/2014/main" id="{C43DDAAE-A1E8-4F20-9AFA-852D1515BF8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325599" y="2176787"/>
              <a:ext cx="1210941" cy="989811"/>
            </a:xfrm>
            <a:prstGeom prst="rect">
              <a:avLst/>
            </a:prstGeom>
          </p:spPr>
        </p:pic>
      </p:grpSp>
    </p:spTree>
    <p:extLst>
      <p:ext uri="{BB962C8B-B14F-4D97-AF65-F5344CB8AC3E}">
        <p14:creationId xmlns:p14="http://schemas.microsoft.com/office/powerpoint/2010/main" val="59502828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6756C022-C637-48A8-94BD-A153A79AECA5}"/>
              </a:ext>
            </a:extLst>
          </p:cNvPr>
          <p:cNvGrpSpPr/>
          <p:nvPr/>
        </p:nvGrpSpPr>
        <p:grpSpPr>
          <a:xfrm>
            <a:off x="322089" y="1058812"/>
            <a:ext cx="11633973" cy="5616223"/>
            <a:chOff x="322089" y="1058812"/>
            <a:chExt cx="11633973" cy="5616223"/>
          </a:xfrm>
        </p:grpSpPr>
        <p:sp>
          <p:nvSpPr>
            <p:cNvPr id="9" name="Freeform: Shape 8">
              <a:extLst>
                <a:ext uri="{FF2B5EF4-FFF2-40B4-BE49-F238E27FC236}">
                  <a16:creationId xmlns:a16="http://schemas.microsoft.com/office/drawing/2014/main" id="{CFA1A60B-B61D-499E-BF49-96AFA84AD981}"/>
                </a:ext>
              </a:extLst>
            </p:cNvPr>
            <p:cNvSpPr/>
            <p:nvPr/>
          </p:nvSpPr>
          <p:spPr>
            <a:xfrm>
              <a:off x="322089" y="1521978"/>
              <a:ext cx="11633973" cy="5153057"/>
            </a:xfrm>
            <a:custGeom>
              <a:avLst/>
              <a:gdLst>
                <a:gd name="connsiteX0" fmla="*/ 0 w 11633973"/>
                <a:gd name="connsiteY0" fmla="*/ 0 h 5153057"/>
                <a:gd name="connsiteX1" fmla="*/ 11633973 w 11633973"/>
                <a:gd name="connsiteY1" fmla="*/ 0 h 5153057"/>
                <a:gd name="connsiteX2" fmla="*/ 11633973 w 11633973"/>
                <a:gd name="connsiteY2" fmla="*/ 5153057 h 5153057"/>
                <a:gd name="connsiteX3" fmla="*/ 286771 w 11633973"/>
                <a:gd name="connsiteY3" fmla="*/ 5153057 h 5153057"/>
                <a:gd name="connsiteX4" fmla="*/ 308407 w 11633973"/>
                <a:gd name="connsiteY4" fmla="*/ 5045889 h 5153057"/>
                <a:gd name="connsiteX5" fmla="*/ 28146 w 11633973"/>
                <a:gd name="connsiteY5" fmla="*/ 4702020 h 5153057"/>
                <a:gd name="connsiteX6" fmla="*/ 0 w 11633973"/>
                <a:gd name="connsiteY6" fmla="*/ 4699183 h 5153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33973" h="5153057">
                  <a:moveTo>
                    <a:pt x="0" y="0"/>
                  </a:moveTo>
                  <a:lnTo>
                    <a:pt x="11633973" y="0"/>
                  </a:lnTo>
                  <a:lnTo>
                    <a:pt x="11633973" y="5153057"/>
                  </a:lnTo>
                  <a:lnTo>
                    <a:pt x="286771" y="5153057"/>
                  </a:lnTo>
                  <a:lnTo>
                    <a:pt x="308407" y="5045889"/>
                  </a:lnTo>
                  <a:cubicBezTo>
                    <a:pt x="308407" y="4876269"/>
                    <a:pt x="188091" y="4734750"/>
                    <a:pt x="28146" y="4702020"/>
                  </a:cubicBezTo>
                  <a:lnTo>
                    <a:pt x="0" y="4699183"/>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Rectangle 15">
              <a:extLst>
                <a:ext uri="{FF2B5EF4-FFF2-40B4-BE49-F238E27FC236}">
                  <a16:creationId xmlns:a16="http://schemas.microsoft.com/office/drawing/2014/main" id="{DE70FD7F-51E1-49EF-B152-8CF5AAD5DD39}"/>
                </a:ext>
              </a:extLst>
            </p:cNvPr>
            <p:cNvSpPr/>
            <p:nvPr/>
          </p:nvSpPr>
          <p:spPr>
            <a:xfrm>
              <a:off x="1281747" y="1058812"/>
              <a:ext cx="10674312" cy="542113"/>
            </a:xfrm>
            <a:prstGeom prst="rect">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8000" tIns="106680" rIns="106681" bIns="106680" numCol="1" spcCol="1270" anchor="ctr" anchorCtr="0">
              <a:noAutofit/>
            </a:bodyPr>
            <a:lstStyle/>
            <a:p>
              <a:pPr marL="1430338" lvl="0" indent="-1430338" algn="l" defTabSz="1244600">
                <a:lnSpc>
                  <a:spcPct val="90000"/>
                </a:lnSpc>
                <a:spcBef>
                  <a:spcPct val="0"/>
                </a:spcBef>
                <a:spcAft>
                  <a:spcPct val="35000"/>
                </a:spcAft>
                <a:buNone/>
              </a:pPr>
              <a:r>
                <a:rPr lang="en-US" sz="2800" kern="1200" dirty="0">
                  <a:latin typeface="Roboto Cn"/>
                </a:rPr>
                <a:t>Step 2 : 	</a:t>
              </a:r>
              <a:r>
                <a:rPr lang="en-US" sz="2800" b="1" kern="1200" dirty="0">
                  <a:latin typeface="Roboto Cn"/>
                </a:rPr>
                <a:t>What can we do to improve for next time? </a:t>
              </a:r>
            </a:p>
          </p:txBody>
        </p:sp>
      </p:grpSp>
      <p:grpSp>
        <p:nvGrpSpPr>
          <p:cNvPr id="11" name="Group 20">
            <a:extLst>
              <a:ext uri="{FF2B5EF4-FFF2-40B4-BE49-F238E27FC236}">
                <a16:creationId xmlns:a16="http://schemas.microsoft.com/office/drawing/2014/main" id="{66973144-E66E-43EC-A22B-D61C1EDFFE4B}"/>
              </a:ext>
            </a:extLst>
          </p:cNvPr>
          <p:cNvGrpSpPr/>
          <p:nvPr/>
        </p:nvGrpSpPr>
        <p:grpSpPr>
          <a:xfrm>
            <a:off x="32163" y="822749"/>
            <a:ext cx="1249581" cy="1250897"/>
            <a:chOff x="3200499" y="2045295"/>
            <a:chExt cx="1488832" cy="1490400"/>
          </a:xfrm>
        </p:grpSpPr>
        <p:grpSp>
          <p:nvGrpSpPr>
            <p:cNvPr id="12" name="Group 21">
              <a:extLst>
                <a:ext uri="{FF2B5EF4-FFF2-40B4-BE49-F238E27FC236}">
                  <a16:creationId xmlns:a16="http://schemas.microsoft.com/office/drawing/2014/main" id="{939F7D70-98CC-4727-8F17-19BC4C5F5196}"/>
                </a:ext>
              </a:extLst>
            </p:cNvPr>
            <p:cNvGrpSpPr/>
            <p:nvPr/>
          </p:nvGrpSpPr>
          <p:grpSpPr>
            <a:xfrm>
              <a:off x="3200499" y="2045295"/>
              <a:ext cx="1488832" cy="1490400"/>
              <a:chOff x="256131" y="2486250"/>
              <a:chExt cx="1488832" cy="1490400"/>
            </a:xfrm>
            <a:solidFill>
              <a:schemeClr val="accent1"/>
            </a:solidFill>
          </p:grpSpPr>
          <p:sp>
            <p:nvSpPr>
              <p:cNvPr id="14" name="Rectangle 40">
                <a:extLst>
                  <a:ext uri="{FF2B5EF4-FFF2-40B4-BE49-F238E27FC236}">
                    <a16:creationId xmlns:a16="http://schemas.microsoft.com/office/drawing/2014/main" id="{2AE404F3-CE13-4468-901D-E17B9CCAEA77}"/>
                  </a:ext>
                </a:extLst>
              </p:cNvPr>
              <p:cNvSpPr/>
              <p:nvPr/>
            </p:nvSpPr>
            <p:spPr>
              <a:xfrm>
                <a:off x="256131" y="2486250"/>
                <a:ext cx="1488832" cy="149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r>
                  <a:rPr lang="en-US" sz="1600" b="1" dirty="0">
                    <a:latin typeface="Arial Black" panose="020B0A04020102020204" pitchFamily="34" charset="0"/>
                  </a:rPr>
                  <a:t>STEP 2</a:t>
                </a:r>
              </a:p>
            </p:txBody>
          </p:sp>
          <p:sp>
            <p:nvSpPr>
              <p:cNvPr id="15" name="Rectangle: Rounded Corners 41">
                <a:extLst>
                  <a:ext uri="{FF2B5EF4-FFF2-40B4-BE49-F238E27FC236}">
                    <a16:creationId xmlns:a16="http://schemas.microsoft.com/office/drawing/2014/main" id="{3464E9F3-5E40-462B-998F-82AA1E50C025}"/>
                  </a:ext>
                </a:extLst>
              </p:cNvPr>
              <p:cNvSpPr/>
              <p:nvPr/>
            </p:nvSpPr>
            <p:spPr>
              <a:xfrm>
                <a:off x="377868" y="2568620"/>
                <a:ext cx="1245359" cy="1035134"/>
              </a:xfrm>
              <a:prstGeom prst="round2Same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pic>
          <p:nvPicPr>
            <p:cNvPr id="13" name="Graphic 22" descr="Upward trend">
              <a:extLst>
                <a:ext uri="{FF2B5EF4-FFF2-40B4-BE49-F238E27FC236}">
                  <a16:creationId xmlns:a16="http://schemas.microsoft.com/office/drawing/2014/main" id="{C43DDAAE-A1E8-4F20-9AFA-852D1515BF8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325599" y="2176787"/>
              <a:ext cx="1210941" cy="989811"/>
            </a:xfrm>
            <a:prstGeom prst="rect">
              <a:avLst/>
            </a:prstGeom>
          </p:spPr>
        </p:pic>
      </p:grpSp>
      <p:pic>
        <p:nvPicPr>
          <p:cNvPr id="17" name="Image 16">
            <a:extLst>
              <a:ext uri="{FF2B5EF4-FFF2-40B4-BE49-F238E27FC236}">
                <a16:creationId xmlns:a16="http://schemas.microsoft.com/office/drawing/2014/main" id="{63763DF6-8A8B-4340-94C9-8971E7261421}"/>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2476500" y="1760673"/>
            <a:ext cx="7239000" cy="4584933"/>
          </a:xfrm>
          <a:prstGeom prst="rect">
            <a:avLst/>
          </a:prstGeom>
          <a:noFill/>
          <a:ln>
            <a:noFill/>
          </a:ln>
        </p:spPr>
      </p:pic>
    </p:spTree>
    <p:extLst>
      <p:ext uri="{BB962C8B-B14F-4D97-AF65-F5344CB8AC3E}">
        <p14:creationId xmlns:p14="http://schemas.microsoft.com/office/powerpoint/2010/main" val="37456238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6756C022-C637-48A8-94BD-A153A79AECA5}"/>
              </a:ext>
            </a:extLst>
          </p:cNvPr>
          <p:cNvGrpSpPr/>
          <p:nvPr/>
        </p:nvGrpSpPr>
        <p:grpSpPr>
          <a:xfrm>
            <a:off x="322089" y="1058812"/>
            <a:ext cx="11633973" cy="5616223"/>
            <a:chOff x="322089" y="1058812"/>
            <a:chExt cx="11633973" cy="5616223"/>
          </a:xfrm>
        </p:grpSpPr>
        <p:sp>
          <p:nvSpPr>
            <p:cNvPr id="9" name="Freeform: Shape 8">
              <a:extLst>
                <a:ext uri="{FF2B5EF4-FFF2-40B4-BE49-F238E27FC236}">
                  <a16:creationId xmlns:a16="http://schemas.microsoft.com/office/drawing/2014/main" id="{CFA1A60B-B61D-499E-BF49-96AFA84AD981}"/>
                </a:ext>
              </a:extLst>
            </p:cNvPr>
            <p:cNvSpPr/>
            <p:nvPr/>
          </p:nvSpPr>
          <p:spPr>
            <a:xfrm>
              <a:off x="322089" y="1521978"/>
              <a:ext cx="11633973" cy="5153057"/>
            </a:xfrm>
            <a:custGeom>
              <a:avLst/>
              <a:gdLst>
                <a:gd name="connsiteX0" fmla="*/ 0 w 11633973"/>
                <a:gd name="connsiteY0" fmla="*/ 0 h 5153057"/>
                <a:gd name="connsiteX1" fmla="*/ 11633973 w 11633973"/>
                <a:gd name="connsiteY1" fmla="*/ 0 h 5153057"/>
                <a:gd name="connsiteX2" fmla="*/ 11633973 w 11633973"/>
                <a:gd name="connsiteY2" fmla="*/ 5153057 h 5153057"/>
                <a:gd name="connsiteX3" fmla="*/ 286771 w 11633973"/>
                <a:gd name="connsiteY3" fmla="*/ 5153057 h 5153057"/>
                <a:gd name="connsiteX4" fmla="*/ 308407 w 11633973"/>
                <a:gd name="connsiteY4" fmla="*/ 5045889 h 5153057"/>
                <a:gd name="connsiteX5" fmla="*/ 28146 w 11633973"/>
                <a:gd name="connsiteY5" fmla="*/ 4702020 h 5153057"/>
                <a:gd name="connsiteX6" fmla="*/ 0 w 11633973"/>
                <a:gd name="connsiteY6" fmla="*/ 4699183 h 5153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33973" h="5153057">
                  <a:moveTo>
                    <a:pt x="0" y="0"/>
                  </a:moveTo>
                  <a:lnTo>
                    <a:pt x="11633973" y="0"/>
                  </a:lnTo>
                  <a:lnTo>
                    <a:pt x="11633973" y="5153057"/>
                  </a:lnTo>
                  <a:lnTo>
                    <a:pt x="286771" y="5153057"/>
                  </a:lnTo>
                  <a:lnTo>
                    <a:pt x="308407" y="5045889"/>
                  </a:lnTo>
                  <a:cubicBezTo>
                    <a:pt x="308407" y="4876269"/>
                    <a:pt x="188091" y="4734750"/>
                    <a:pt x="28146" y="4702020"/>
                  </a:cubicBezTo>
                  <a:lnTo>
                    <a:pt x="0" y="4699183"/>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Rectangle 15">
              <a:extLst>
                <a:ext uri="{FF2B5EF4-FFF2-40B4-BE49-F238E27FC236}">
                  <a16:creationId xmlns:a16="http://schemas.microsoft.com/office/drawing/2014/main" id="{DE70FD7F-51E1-49EF-B152-8CF5AAD5DD39}"/>
                </a:ext>
              </a:extLst>
            </p:cNvPr>
            <p:cNvSpPr/>
            <p:nvPr/>
          </p:nvSpPr>
          <p:spPr>
            <a:xfrm>
              <a:off x="1281747" y="1058812"/>
              <a:ext cx="10674312" cy="542113"/>
            </a:xfrm>
            <a:prstGeom prst="rect">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8000" tIns="106680" rIns="106681" bIns="106680" numCol="1" spcCol="1270" anchor="ctr" anchorCtr="0">
              <a:noAutofit/>
            </a:bodyPr>
            <a:lstStyle/>
            <a:p>
              <a:pPr marL="1430338" lvl="0" indent="-1430338" algn="l" defTabSz="1244600">
                <a:lnSpc>
                  <a:spcPct val="90000"/>
                </a:lnSpc>
                <a:spcBef>
                  <a:spcPct val="0"/>
                </a:spcBef>
                <a:spcAft>
                  <a:spcPct val="35000"/>
                </a:spcAft>
                <a:buNone/>
              </a:pPr>
              <a:r>
                <a:rPr lang="en-US" sz="2800" kern="1200" dirty="0">
                  <a:latin typeface="Roboto Cn"/>
                </a:rPr>
                <a:t>Step 2 : 	</a:t>
              </a:r>
              <a:r>
                <a:rPr lang="en-US" sz="2800" b="1" kern="1200" dirty="0">
                  <a:latin typeface="Roboto Cn"/>
                </a:rPr>
                <a:t>What can we do to improve for next time? </a:t>
              </a:r>
            </a:p>
          </p:txBody>
        </p:sp>
      </p:grpSp>
      <p:pic>
        <p:nvPicPr>
          <p:cNvPr id="22" name="Picture 21">
            <a:extLst>
              <a:ext uri="{FF2B5EF4-FFF2-40B4-BE49-F238E27FC236}">
                <a16:creationId xmlns:a16="http://schemas.microsoft.com/office/drawing/2014/main" id="{4E7F0C32-0784-411D-B692-FC3FAE4FA250}"/>
              </a:ext>
            </a:extLst>
          </p:cNvPr>
          <p:cNvPicPr>
            <a:picLocks noChangeAspect="1"/>
          </p:cNvPicPr>
          <p:nvPr/>
        </p:nvPicPr>
        <p:blipFill>
          <a:blip r:embed="rId3"/>
          <a:stretch>
            <a:fillRect/>
          </a:stretch>
        </p:blipFill>
        <p:spPr>
          <a:xfrm>
            <a:off x="368531" y="2419260"/>
            <a:ext cx="4983173" cy="4390093"/>
          </a:xfrm>
          <a:prstGeom prst="rect">
            <a:avLst/>
          </a:prstGeom>
        </p:spPr>
      </p:pic>
      <p:pic>
        <p:nvPicPr>
          <p:cNvPr id="23" name="Picture 3">
            <a:extLst>
              <a:ext uri="{FF2B5EF4-FFF2-40B4-BE49-F238E27FC236}">
                <a16:creationId xmlns:a16="http://schemas.microsoft.com/office/drawing/2014/main" id="{556E3678-453E-4E75-87B9-DE9D0112207C}"/>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041470" y="2858483"/>
            <a:ext cx="526617" cy="37182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24" name="Picture 3">
            <a:extLst>
              <a:ext uri="{FF2B5EF4-FFF2-40B4-BE49-F238E27FC236}">
                <a16:creationId xmlns:a16="http://schemas.microsoft.com/office/drawing/2014/main" id="{F5F2F7E9-BD0B-484E-811D-0C00B233C573}"/>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678378" y="2831422"/>
            <a:ext cx="526617" cy="37182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25" name="Picture 3">
            <a:extLst>
              <a:ext uri="{FF2B5EF4-FFF2-40B4-BE49-F238E27FC236}">
                <a16:creationId xmlns:a16="http://schemas.microsoft.com/office/drawing/2014/main" id="{5659EF30-E65D-4DB6-9CB8-7FD50E137F6F}"/>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445315" y="2900880"/>
            <a:ext cx="526617" cy="37182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28" name="Picture 3">
            <a:extLst>
              <a:ext uri="{FF2B5EF4-FFF2-40B4-BE49-F238E27FC236}">
                <a16:creationId xmlns:a16="http://schemas.microsoft.com/office/drawing/2014/main" id="{4B3C292E-BDF4-4872-B128-E1D012602343}"/>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041468" y="3919925"/>
            <a:ext cx="526617" cy="37182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29" name="Picture 3">
            <a:extLst>
              <a:ext uri="{FF2B5EF4-FFF2-40B4-BE49-F238E27FC236}">
                <a16:creationId xmlns:a16="http://schemas.microsoft.com/office/drawing/2014/main" id="{A85175C1-2DFB-43F7-A787-B6D90A5C5632}"/>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711585" y="3888980"/>
            <a:ext cx="526617" cy="37182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30" name="Picture 3">
            <a:extLst>
              <a:ext uri="{FF2B5EF4-FFF2-40B4-BE49-F238E27FC236}">
                <a16:creationId xmlns:a16="http://schemas.microsoft.com/office/drawing/2014/main" id="{ADE4C4B1-ECC1-42E3-8696-90E4AF07393F}"/>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819891" y="5965459"/>
            <a:ext cx="526617" cy="37182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31" name="Picture 3">
            <a:extLst>
              <a:ext uri="{FF2B5EF4-FFF2-40B4-BE49-F238E27FC236}">
                <a16:creationId xmlns:a16="http://schemas.microsoft.com/office/drawing/2014/main" id="{E748CE82-11EE-407D-8B80-72E3D5DC392A}"/>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456799" y="5938398"/>
            <a:ext cx="526617" cy="37182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32" name="Picture 3">
            <a:extLst>
              <a:ext uri="{FF2B5EF4-FFF2-40B4-BE49-F238E27FC236}">
                <a16:creationId xmlns:a16="http://schemas.microsoft.com/office/drawing/2014/main" id="{7B464950-07A5-420D-A39B-E7EE17307B76}"/>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203063" y="5965459"/>
            <a:ext cx="526617" cy="37182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33" name="Picture 3">
            <a:extLst>
              <a:ext uri="{FF2B5EF4-FFF2-40B4-BE49-F238E27FC236}">
                <a16:creationId xmlns:a16="http://schemas.microsoft.com/office/drawing/2014/main" id="{0FFA040D-E571-43E0-9194-CBC8C35F13C8}"/>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893066" y="4761819"/>
            <a:ext cx="526617" cy="37182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34" name="Picture 3">
            <a:extLst>
              <a:ext uri="{FF2B5EF4-FFF2-40B4-BE49-F238E27FC236}">
                <a16:creationId xmlns:a16="http://schemas.microsoft.com/office/drawing/2014/main" id="{46D7CAB8-329B-428E-BDBF-2495FB8FFCD7}"/>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503586" y="4708532"/>
            <a:ext cx="526617" cy="37182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35" name="Picture 3">
            <a:extLst>
              <a:ext uri="{FF2B5EF4-FFF2-40B4-BE49-F238E27FC236}">
                <a16:creationId xmlns:a16="http://schemas.microsoft.com/office/drawing/2014/main" id="{27BF9865-61FE-4A64-B139-CEEFD77078C4}"/>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206020" y="4695952"/>
            <a:ext cx="526617" cy="37182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36" name="Picture 3">
            <a:extLst>
              <a:ext uri="{FF2B5EF4-FFF2-40B4-BE49-F238E27FC236}">
                <a16:creationId xmlns:a16="http://schemas.microsoft.com/office/drawing/2014/main" id="{B37309CD-1006-473D-AFCD-543DB1C91052}"/>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887778" y="4695952"/>
            <a:ext cx="526617" cy="37182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Arrow: Right 3">
            <a:extLst>
              <a:ext uri="{FF2B5EF4-FFF2-40B4-BE49-F238E27FC236}">
                <a16:creationId xmlns:a16="http://schemas.microsoft.com/office/drawing/2014/main" id="{C7A5E330-F35C-4F18-9CF3-C2CDDA0E176A}"/>
              </a:ext>
            </a:extLst>
          </p:cNvPr>
          <p:cNvSpPr/>
          <p:nvPr/>
        </p:nvSpPr>
        <p:spPr>
          <a:xfrm>
            <a:off x="5193821" y="2943276"/>
            <a:ext cx="733694" cy="28703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Arrow: Right 36">
            <a:extLst>
              <a:ext uri="{FF2B5EF4-FFF2-40B4-BE49-F238E27FC236}">
                <a16:creationId xmlns:a16="http://schemas.microsoft.com/office/drawing/2014/main" id="{F6C6A671-07F3-4F3E-B945-9159559D66A7}"/>
              </a:ext>
            </a:extLst>
          </p:cNvPr>
          <p:cNvSpPr/>
          <p:nvPr/>
        </p:nvSpPr>
        <p:spPr>
          <a:xfrm>
            <a:off x="5307787" y="3875858"/>
            <a:ext cx="733694" cy="28703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Picture 3">
            <a:extLst>
              <a:ext uri="{FF2B5EF4-FFF2-40B4-BE49-F238E27FC236}">
                <a16:creationId xmlns:a16="http://schemas.microsoft.com/office/drawing/2014/main" id="{1EA3BDAD-81DC-4107-A582-3C5EA98657CB}"/>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819890" y="5382384"/>
            <a:ext cx="526617" cy="37182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9" name="Arrow: Right 38">
            <a:extLst>
              <a:ext uri="{FF2B5EF4-FFF2-40B4-BE49-F238E27FC236}">
                <a16:creationId xmlns:a16="http://schemas.microsoft.com/office/drawing/2014/main" id="{7546CACE-04EA-42D1-BDE7-614A297D945C}"/>
              </a:ext>
            </a:extLst>
          </p:cNvPr>
          <p:cNvSpPr/>
          <p:nvPr/>
        </p:nvSpPr>
        <p:spPr>
          <a:xfrm>
            <a:off x="5086197" y="4823052"/>
            <a:ext cx="733694" cy="28703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Arrow: Right 39">
            <a:extLst>
              <a:ext uri="{FF2B5EF4-FFF2-40B4-BE49-F238E27FC236}">
                <a16:creationId xmlns:a16="http://schemas.microsoft.com/office/drawing/2014/main" id="{685CC21A-C6D8-4AE2-A2E5-252E4C88F2EC}"/>
              </a:ext>
            </a:extLst>
          </p:cNvPr>
          <p:cNvSpPr/>
          <p:nvPr/>
        </p:nvSpPr>
        <p:spPr>
          <a:xfrm>
            <a:off x="5083527" y="5307639"/>
            <a:ext cx="733694" cy="28703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Arrow: Right 40">
            <a:extLst>
              <a:ext uri="{FF2B5EF4-FFF2-40B4-BE49-F238E27FC236}">
                <a16:creationId xmlns:a16="http://schemas.microsoft.com/office/drawing/2014/main" id="{498A08C5-4929-4C4E-9FC6-BB625C935C0F}"/>
              </a:ext>
            </a:extLst>
          </p:cNvPr>
          <p:cNvSpPr/>
          <p:nvPr/>
        </p:nvSpPr>
        <p:spPr>
          <a:xfrm>
            <a:off x="5069498" y="5734124"/>
            <a:ext cx="733694" cy="28703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5D8581BA-8885-44BF-8A21-DBA8F2FC5BDB}"/>
              </a:ext>
            </a:extLst>
          </p:cNvPr>
          <p:cNvSpPr txBox="1"/>
          <p:nvPr/>
        </p:nvSpPr>
        <p:spPr>
          <a:xfrm>
            <a:off x="8597861" y="3387042"/>
            <a:ext cx="3225608" cy="1200328"/>
          </a:xfrm>
          <a:prstGeom prst="rect">
            <a:avLst/>
          </a:prstGeom>
          <a:solidFill>
            <a:schemeClr val="bg1"/>
          </a:solidFill>
        </p:spPr>
        <p:txBody>
          <a:bodyPr wrap="square" rtlCol="0">
            <a:spAutoFit/>
          </a:bodyPr>
          <a:lstStyle/>
          <a:p>
            <a:r>
              <a:rPr lang="en-US" sz="2400" dirty="0">
                <a:latin typeface="Roboto Cn"/>
              </a:rPr>
              <a:t>Post the activities beside the good practice or challenge</a:t>
            </a:r>
          </a:p>
        </p:txBody>
      </p:sp>
      <p:grpSp>
        <p:nvGrpSpPr>
          <p:cNvPr id="27" name="Group 20">
            <a:extLst>
              <a:ext uri="{FF2B5EF4-FFF2-40B4-BE49-F238E27FC236}">
                <a16:creationId xmlns:a16="http://schemas.microsoft.com/office/drawing/2014/main" id="{EA941166-81E8-45AF-ACD6-3B7DF88FEA43}"/>
              </a:ext>
            </a:extLst>
          </p:cNvPr>
          <p:cNvGrpSpPr/>
          <p:nvPr/>
        </p:nvGrpSpPr>
        <p:grpSpPr>
          <a:xfrm>
            <a:off x="32163" y="822749"/>
            <a:ext cx="1249581" cy="1250897"/>
            <a:chOff x="3200499" y="2045295"/>
            <a:chExt cx="1488832" cy="1490400"/>
          </a:xfrm>
        </p:grpSpPr>
        <p:grpSp>
          <p:nvGrpSpPr>
            <p:cNvPr id="42" name="Group 21">
              <a:extLst>
                <a:ext uri="{FF2B5EF4-FFF2-40B4-BE49-F238E27FC236}">
                  <a16:creationId xmlns:a16="http://schemas.microsoft.com/office/drawing/2014/main" id="{D4C4D115-C66C-41D6-9957-7E057196B182}"/>
                </a:ext>
              </a:extLst>
            </p:cNvPr>
            <p:cNvGrpSpPr/>
            <p:nvPr/>
          </p:nvGrpSpPr>
          <p:grpSpPr>
            <a:xfrm>
              <a:off x="3200499" y="2045295"/>
              <a:ext cx="1488832" cy="1490400"/>
              <a:chOff x="256131" y="2486250"/>
              <a:chExt cx="1488832" cy="1490400"/>
            </a:xfrm>
            <a:solidFill>
              <a:schemeClr val="accent1"/>
            </a:solidFill>
          </p:grpSpPr>
          <p:sp>
            <p:nvSpPr>
              <p:cNvPr id="44" name="Rectangle 40">
                <a:extLst>
                  <a:ext uri="{FF2B5EF4-FFF2-40B4-BE49-F238E27FC236}">
                    <a16:creationId xmlns:a16="http://schemas.microsoft.com/office/drawing/2014/main" id="{CE581045-5361-4C04-AD50-323A08ADB808}"/>
                  </a:ext>
                </a:extLst>
              </p:cNvPr>
              <p:cNvSpPr/>
              <p:nvPr/>
            </p:nvSpPr>
            <p:spPr>
              <a:xfrm>
                <a:off x="256131" y="2486250"/>
                <a:ext cx="1488832" cy="149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r>
                  <a:rPr lang="en-US" sz="1600" b="1" dirty="0">
                    <a:latin typeface="Arial Black" panose="020B0A04020102020204" pitchFamily="34" charset="0"/>
                  </a:rPr>
                  <a:t>STEP 2</a:t>
                </a:r>
              </a:p>
            </p:txBody>
          </p:sp>
          <p:sp>
            <p:nvSpPr>
              <p:cNvPr id="45" name="Rectangle: Rounded Corners 41">
                <a:extLst>
                  <a:ext uri="{FF2B5EF4-FFF2-40B4-BE49-F238E27FC236}">
                    <a16:creationId xmlns:a16="http://schemas.microsoft.com/office/drawing/2014/main" id="{F50A36B5-1BCF-410D-9DA3-FF8352A85E4E}"/>
                  </a:ext>
                </a:extLst>
              </p:cNvPr>
              <p:cNvSpPr/>
              <p:nvPr/>
            </p:nvSpPr>
            <p:spPr>
              <a:xfrm>
                <a:off x="377868" y="2568620"/>
                <a:ext cx="1245359" cy="1035134"/>
              </a:xfrm>
              <a:prstGeom prst="round2Same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pic>
          <p:nvPicPr>
            <p:cNvPr id="43" name="Graphic 22" descr="Upward trend">
              <a:extLst>
                <a:ext uri="{FF2B5EF4-FFF2-40B4-BE49-F238E27FC236}">
                  <a16:creationId xmlns:a16="http://schemas.microsoft.com/office/drawing/2014/main" id="{ACFF5C5E-F1A6-4D3A-B37F-934488B922C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325599" y="2176787"/>
              <a:ext cx="1210941" cy="989811"/>
            </a:xfrm>
            <a:prstGeom prst="rect">
              <a:avLst/>
            </a:prstGeom>
          </p:spPr>
        </p:pic>
      </p:grpSp>
    </p:spTree>
    <p:extLst>
      <p:ext uri="{BB962C8B-B14F-4D97-AF65-F5344CB8AC3E}">
        <p14:creationId xmlns:p14="http://schemas.microsoft.com/office/powerpoint/2010/main" val="256572408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6756C022-C637-48A8-94BD-A153A79AECA5}"/>
              </a:ext>
            </a:extLst>
          </p:cNvPr>
          <p:cNvGrpSpPr/>
          <p:nvPr/>
        </p:nvGrpSpPr>
        <p:grpSpPr>
          <a:xfrm>
            <a:off x="322089" y="1058812"/>
            <a:ext cx="11633973" cy="5616223"/>
            <a:chOff x="322089" y="1058812"/>
            <a:chExt cx="11633973" cy="5616223"/>
          </a:xfrm>
        </p:grpSpPr>
        <p:sp>
          <p:nvSpPr>
            <p:cNvPr id="9" name="Freeform: Shape 8">
              <a:extLst>
                <a:ext uri="{FF2B5EF4-FFF2-40B4-BE49-F238E27FC236}">
                  <a16:creationId xmlns:a16="http://schemas.microsoft.com/office/drawing/2014/main" id="{CFA1A60B-B61D-499E-BF49-96AFA84AD981}"/>
                </a:ext>
              </a:extLst>
            </p:cNvPr>
            <p:cNvSpPr/>
            <p:nvPr/>
          </p:nvSpPr>
          <p:spPr>
            <a:xfrm>
              <a:off x="322089" y="1521978"/>
              <a:ext cx="11633973" cy="5153057"/>
            </a:xfrm>
            <a:custGeom>
              <a:avLst/>
              <a:gdLst>
                <a:gd name="connsiteX0" fmla="*/ 0 w 11633973"/>
                <a:gd name="connsiteY0" fmla="*/ 0 h 5153057"/>
                <a:gd name="connsiteX1" fmla="*/ 11633973 w 11633973"/>
                <a:gd name="connsiteY1" fmla="*/ 0 h 5153057"/>
                <a:gd name="connsiteX2" fmla="*/ 11633973 w 11633973"/>
                <a:gd name="connsiteY2" fmla="*/ 5153057 h 5153057"/>
                <a:gd name="connsiteX3" fmla="*/ 286771 w 11633973"/>
                <a:gd name="connsiteY3" fmla="*/ 5153057 h 5153057"/>
                <a:gd name="connsiteX4" fmla="*/ 308407 w 11633973"/>
                <a:gd name="connsiteY4" fmla="*/ 5045889 h 5153057"/>
                <a:gd name="connsiteX5" fmla="*/ 28146 w 11633973"/>
                <a:gd name="connsiteY5" fmla="*/ 4702020 h 5153057"/>
                <a:gd name="connsiteX6" fmla="*/ 0 w 11633973"/>
                <a:gd name="connsiteY6" fmla="*/ 4699183 h 5153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33973" h="5153057">
                  <a:moveTo>
                    <a:pt x="0" y="0"/>
                  </a:moveTo>
                  <a:lnTo>
                    <a:pt x="11633973" y="0"/>
                  </a:lnTo>
                  <a:lnTo>
                    <a:pt x="11633973" y="5153057"/>
                  </a:lnTo>
                  <a:lnTo>
                    <a:pt x="286771" y="5153057"/>
                  </a:lnTo>
                  <a:lnTo>
                    <a:pt x="308407" y="5045889"/>
                  </a:lnTo>
                  <a:cubicBezTo>
                    <a:pt x="308407" y="4876269"/>
                    <a:pt x="188091" y="4734750"/>
                    <a:pt x="28146" y="4702020"/>
                  </a:cubicBezTo>
                  <a:lnTo>
                    <a:pt x="0" y="4699183"/>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Rectangle 15">
              <a:extLst>
                <a:ext uri="{FF2B5EF4-FFF2-40B4-BE49-F238E27FC236}">
                  <a16:creationId xmlns:a16="http://schemas.microsoft.com/office/drawing/2014/main" id="{DE70FD7F-51E1-49EF-B152-8CF5AAD5DD39}"/>
                </a:ext>
              </a:extLst>
            </p:cNvPr>
            <p:cNvSpPr/>
            <p:nvPr/>
          </p:nvSpPr>
          <p:spPr>
            <a:xfrm>
              <a:off x="1281747" y="1058812"/>
              <a:ext cx="10674312" cy="542113"/>
            </a:xfrm>
            <a:prstGeom prst="rect">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8000" tIns="106680" rIns="106681" bIns="106680" numCol="1" spcCol="1270" anchor="ctr" anchorCtr="0">
              <a:noAutofit/>
            </a:bodyPr>
            <a:lstStyle/>
            <a:p>
              <a:pPr marL="1430338" lvl="0" indent="-1430338" algn="l" defTabSz="1244600">
                <a:lnSpc>
                  <a:spcPct val="90000"/>
                </a:lnSpc>
                <a:spcBef>
                  <a:spcPct val="0"/>
                </a:spcBef>
                <a:spcAft>
                  <a:spcPct val="35000"/>
                </a:spcAft>
                <a:buNone/>
              </a:pPr>
              <a:r>
                <a:rPr lang="en-US" sz="2800" kern="1200" dirty="0">
                  <a:latin typeface="Roboto Cn"/>
                </a:rPr>
                <a:t>Step 2 : 	</a:t>
              </a:r>
              <a:r>
                <a:rPr lang="en-US" sz="2800" b="1" kern="1200" dirty="0">
                  <a:latin typeface="Roboto Cn"/>
                </a:rPr>
                <a:t>What can we do to improve for next time? </a:t>
              </a:r>
            </a:p>
          </p:txBody>
        </p:sp>
      </p:grpSp>
      <p:sp>
        <p:nvSpPr>
          <p:cNvPr id="53" name="Rectangle 52">
            <a:extLst>
              <a:ext uri="{FF2B5EF4-FFF2-40B4-BE49-F238E27FC236}">
                <a16:creationId xmlns:a16="http://schemas.microsoft.com/office/drawing/2014/main" id="{147DC407-02CB-41CE-A1B4-05541B6B84D3}"/>
              </a:ext>
            </a:extLst>
          </p:cNvPr>
          <p:cNvSpPr/>
          <p:nvPr/>
        </p:nvSpPr>
        <p:spPr>
          <a:xfrm>
            <a:off x="8345403" y="3607824"/>
            <a:ext cx="3416693" cy="1808011"/>
          </a:xfrm>
          <a:prstGeom prst="rect">
            <a:avLst/>
          </a:prstGeom>
          <a:solidFill>
            <a:schemeClr val="bg1"/>
          </a:solidFill>
        </p:spPr>
        <p:txBody>
          <a:bodyPr wrap="square">
            <a:noAutofit/>
          </a:bodyPr>
          <a:lstStyle/>
          <a:p>
            <a:r>
              <a:rPr lang="en-US" sz="2400" dirty="0">
                <a:latin typeface="Roboto Cn"/>
              </a:rPr>
              <a:t>In your group consolidate the activities together on a flip chart. </a:t>
            </a:r>
          </a:p>
        </p:txBody>
      </p:sp>
      <p:grpSp>
        <p:nvGrpSpPr>
          <p:cNvPr id="8" name="Group 7">
            <a:extLst>
              <a:ext uri="{FF2B5EF4-FFF2-40B4-BE49-F238E27FC236}">
                <a16:creationId xmlns:a16="http://schemas.microsoft.com/office/drawing/2014/main" id="{D983AA32-29E8-4F55-80CA-00A6F1252C86}"/>
              </a:ext>
            </a:extLst>
          </p:cNvPr>
          <p:cNvGrpSpPr/>
          <p:nvPr/>
        </p:nvGrpSpPr>
        <p:grpSpPr>
          <a:xfrm>
            <a:off x="2889684" y="1837677"/>
            <a:ext cx="4566252" cy="4621278"/>
            <a:chOff x="2889684" y="1837677"/>
            <a:chExt cx="4566252" cy="4621278"/>
          </a:xfrm>
        </p:grpSpPr>
        <p:sp>
          <p:nvSpPr>
            <p:cNvPr id="6" name="Flowchart: Process 5">
              <a:extLst>
                <a:ext uri="{FF2B5EF4-FFF2-40B4-BE49-F238E27FC236}">
                  <a16:creationId xmlns:a16="http://schemas.microsoft.com/office/drawing/2014/main" id="{0DE1928B-9221-41B8-A4D7-22C6F20882F5}"/>
                </a:ext>
              </a:extLst>
            </p:cNvPr>
            <p:cNvSpPr/>
            <p:nvPr/>
          </p:nvSpPr>
          <p:spPr>
            <a:xfrm>
              <a:off x="2889684" y="1837677"/>
              <a:ext cx="4545470" cy="4230873"/>
            </a:xfrm>
            <a:prstGeom prst="flowChartProcess">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400" b="1" dirty="0">
                  <a:solidFill>
                    <a:schemeClr val="tx1"/>
                  </a:solidFill>
                  <a:latin typeface="Roboto Cn"/>
                </a:rPr>
                <a:t>ACTIVITIES BOARD   </a:t>
              </a:r>
            </a:p>
          </p:txBody>
        </p:sp>
        <p:pic>
          <p:nvPicPr>
            <p:cNvPr id="23" name="Picture 3">
              <a:extLst>
                <a:ext uri="{FF2B5EF4-FFF2-40B4-BE49-F238E27FC236}">
                  <a16:creationId xmlns:a16="http://schemas.microsoft.com/office/drawing/2014/main" id="{556E3678-453E-4E75-87B9-DE9D0112207C}"/>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33786" y="2332345"/>
              <a:ext cx="1384017" cy="86306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24" name="Picture 3">
              <a:extLst>
                <a:ext uri="{FF2B5EF4-FFF2-40B4-BE49-F238E27FC236}">
                  <a16:creationId xmlns:a16="http://schemas.microsoft.com/office/drawing/2014/main" id="{F5F2F7E9-BD0B-484E-811D-0C00B233C573}"/>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449306" y="2332346"/>
              <a:ext cx="1384017" cy="86306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25" name="Picture 3">
              <a:extLst>
                <a:ext uri="{FF2B5EF4-FFF2-40B4-BE49-F238E27FC236}">
                  <a16:creationId xmlns:a16="http://schemas.microsoft.com/office/drawing/2014/main" id="{5659EF30-E65D-4DB6-9CB8-7FD50E137F6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864826" y="2317786"/>
              <a:ext cx="1384017" cy="86306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43" name="Picture 3">
              <a:extLst>
                <a:ext uri="{FF2B5EF4-FFF2-40B4-BE49-F238E27FC236}">
                  <a16:creationId xmlns:a16="http://schemas.microsoft.com/office/drawing/2014/main" id="{1564A597-A28C-4666-9B79-9FCB1FFA502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30109" y="3274047"/>
              <a:ext cx="1384017" cy="86306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44" name="Picture 3">
              <a:extLst>
                <a:ext uri="{FF2B5EF4-FFF2-40B4-BE49-F238E27FC236}">
                  <a16:creationId xmlns:a16="http://schemas.microsoft.com/office/drawing/2014/main" id="{19E71C47-3FBF-4672-A138-A31F20349886}"/>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470411" y="3268351"/>
              <a:ext cx="1384017" cy="86306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45" name="Picture 3">
              <a:extLst>
                <a:ext uri="{FF2B5EF4-FFF2-40B4-BE49-F238E27FC236}">
                  <a16:creationId xmlns:a16="http://schemas.microsoft.com/office/drawing/2014/main" id="{BEFC0D88-DAD3-43A5-B1DA-E49A5C7B20E5}"/>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910713" y="3272147"/>
              <a:ext cx="1384017" cy="86306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46" name="Picture 3">
              <a:extLst>
                <a:ext uri="{FF2B5EF4-FFF2-40B4-BE49-F238E27FC236}">
                  <a16:creationId xmlns:a16="http://schemas.microsoft.com/office/drawing/2014/main" id="{3BF56795-9CFD-485C-95B9-B01D3A16445B}"/>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54105" y="4189988"/>
              <a:ext cx="1384017" cy="86306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47" name="Picture 3">
              <a:extLst>
                <a:ext uri="{FF2B5EF4-FFF2-40B4-BE49-F238E27FC236}">
                  <a16:creationId xmlns:a16="http://schemas.microsoft.com/office/drawing/2014/main" id="{F5D819B3-EEA3-4B7E-ACAD-D90CC8D64245}"/>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526695" y="5098450"/>
              <a:ext cx="1384017" cy="86306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48" name="Picture 3">
              <a:extLst>
                <a:ext uri="{FF2B5EF4-FFF2-40B4-BE49-F238E27FC236}">
                  <a16:creationId xmlns:a16="http://schemas.microsoft.com/office/drawing/2014/main" id="{44A40C9B-53BB-4A00-A37F-13CCB26FB06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486614" y="4182756"/>
              <a:ext cx="1384017" cy="86306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cxnSp>
          <p:nvCxnSpPr>
            <p:cNvPr id="10" name="Straight Connector 9">
              <a:extLst>
                <a:ext uri="{FF2B5EF4-FFF2-40B4-BE49-F238E27FC236}">
                  <a16:creationId xmlns:a16="http://schemas.microsoft.com/office/drawing/2014/main" id="{F763CF97-7882-4703-ADB9-C58E5FEEA7C5}"/>
                </a:ext>
              </a:extLst>
            </p:cNvPr>
            <p:cNvCxnSpPr>
              <a:cxnSpLocks/>
            </p:cNvCxnSpPr>
            <p:nvPr/>
          </p:nvCxnSpPr>
          <p:spPr>
            <a:xfrm>
              <a:off x="2889684" y="6173518"/>
              <a:ext cx="4566252" cy="0"/>
            </a:xfrm>
            <a:prstGeom prst="line">
              <a:avLst/>
            </a:prstGeom>
            <a:ln w="38100"/>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C4921320-8BB9-4413-BA72-85B0C326FA5C}"/>
                </a:ext>
              </a:extLst>
            </p:cNvPr>
            <p:cNvGrpSpPr/>
            <p:nvPr/>
          </p:nvGrpSpPr>
          <p:grpSpPr>
            <a:xfrm>
              <a:off x="4831006" y="6178450"/>
              <a:ext cx="683608" cy="280505"/>
              <a:chOff x="4804067" y="6151418"/>
              <a:chExt cx="553663" cy="257230"/>
            </a:xfrm>
          </p:grpSpPr>
          <p:cxnSp>
            <p:nvCxnSpPr>
              <p:cNvPr id="49" name="Straight Connector 48">
                <a:extLst>
                  <a:ext uri="{FF2B5EF4-FFF2-40B4-BE49-F238E27FC236}">
                    <a16:creationId xmlns:a16="http://schemas.microsoft.com/office/drawing/2014/main" id="{D8CB0E43-EF80-41BC-B334-170DC9793DA1}"/>
                  </a:ext>
                </a:extLst>
              </p:cNvPr>
              <p:cNvCxnSpPr>
                <a:cxnSpLocks/>
              </p:cNvCxnSpPr>
              <p:nvPr/>
            </p:nvCxnSpPr>
            <p:spPr>
              <a:xfrm>
                <a:off x="5085257" y="6151418"/>
                <a:ext cx="272473" cy="2540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56594F70-E749-45D3-A7DF-F38377E5D056}"/>
                  </a:ext>
                </a:extLst>
              </p:cNvPr>
              <p:cNvCxnSpPr>
                <a:cxnSpLocks/>
              </p:cNvCxnSpPr>
              <p:nvPr/>
            </p:nvCxnSpPr>
            <p:spPr>
              <a:xfrm flipH="1">
                <a:off x="4804067" y="6151418"/>
                <a:ext cx="272473" cy="2540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66BAB031-D7CB-4179-9320-352463B4AE44}"/>
                  </a:ext>
                </a:extLst>
              </p:cNvPr>
              <p:cNvCxnSpPr>
                <a:cxnSpLocks/>
              </p:cNvCxnSpPr>
              <p:nvPr/>
            </p:nvCxnSpPr>
            <p:spPr>
              <a:xfrm>
                <a:off x="5077063" y="6151418"/>
                <a:ext cx="0" cy="257230"/>
              </a:xfrm>
              <a:prstGeom prst="line">
                <a:avLst/>
              </a:prstGeom>
              <a:ln w="38100"/>
            </p:spPr>
            <p:style>
              <a:lnRef idx="1">
                <a:schemeClr val="accent1"/>
              </a:lnRef>
              <a:fillRef idx="0">
                <a:schemeClr val="accent1"/>
              </a:fillRef>
              <a:effectRef idx="0">
                <a:schemeClr val="accent1"/>
              </a:effectRef>
              <a:fontRef idx="minor">
                <a:schemeClr val="tx1"/>
              </a:fontRef>
            </p:style>
          </p:cxnSp>
        </p:grpSp>
        <p:pic>
          <p:nvPicPr>
            <p:cNvPr id="29" name="Picture 3">
              <a:extLst>
                <a:ext uri="{FF2B5EF4-FFF2-40B4-BE49-F238E27FC236}">
                  <a16:creationId xmlns:a16="http://schemas.microsoft.com/office/drawing/2014/main" id="{EA685A4A-2DE1-4A1C-9139-1940FD03B304}"/>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910712" y="4174775"/>
              <a:ext cx="1384017" cy="86306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sp>
        <p:nvSpPr>
          <p:cNvPr id="52" name="Arrow: Curved Right 51">
            <a:extLst>
              <a:ext uri="{FF2B5EF4-FFF2-40B4-BE49-F238E27FC236}">
                <a16:creationId xmlns:a16="http://schemas.microsoft.com/office/drawing/2014/main" id="{6C86795E-AE38-4BCE-BC99-5B0D250F26A8}"/>
              </a:ext>
            </a:extLst>
          </p:cNvPr>
          <p:cNvSpPr/>
          <p:nvPr/>
        </p:nvSpPr>
        <p:spPr>
          <a:xfrm rot="18430511">
            <a:off x="1947255" y="2180829"/>
            <a:ext cx="823721" cy="2690103"/>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2" name="Picture 21">
            <a:extLst>
              <a:ext uri="{FF2B5EF4-FFF2-40B4-BE49-F238E27FC236}">
                <a16:creationId xmlns:a16="http://schemas.microsoft.com/office/drawing/2014/main" id="{4E7F0C32-0784-411D-B692-FC3FAE4FA250}"/>
              </a:ext>
            </a:extLst>
          </p:cNvPr>
          <p:cNvPicPr>
            <a:picLocks noChangeAspect="1"/>
          </p:cNvPicPr>
          <p:nvPr/>
        </p:nvPicPr>
        <p:blipFill>
          <a:blip r:embed="rId4"/>
          <a:stretch>
            <a:fillRect/>
          </a:stretch>
        </p:blipFill>
        <p:spPr>
          <a:xfrm>
            <a:off x="446657" y="2111094"/>
            <a:ext cx="1792778" cy="1579408"/>
          </a:xfrm>
          <a:prstGeom prst="rect">
            <a:avLst/>
          </a:prstGeom>
        </p:spPr>
      </p:pic>
      <p:grpSp>
        <p:nvGrpSpPr>
          <p:cNvPr id="30" name="Group 20">
            <a:extLst>
              <a:ext uri="{FF2B5EF4-FFF2-40B4-BE49-F238E27FC236}">
                <a16:creationId xmlns:a16="http://schemas.microsoft.com/office/drawing/2014/main" id="{4A274331-BA23-42F8-A2A3-2B6F5EDD8165}"/>
              </a:ext>
            </a:extLst>
          </p:cNvPr>
          <p:cNvGrpSpPr/>
          <p:nvPr/>
        </p:nvGrpSpPr>
        <p:grpSpPr>
          <a:xfrm>
            <a:off x="32163" y="822749"/>
            <a:ext cx="1249581" cy="1250897"/>
            <a:chOff x="3200499" y="2045295"/>
            <a:chExt cx="1488832" cy="1490400"/>
          </a:xfrm>
        </p:grpSpPr>
        <p:grpSp>
          <p:nvGrpSpPr>
            <p:cNvPr id="31" name="Group 21">
              <a:extLst>
                <a:ext uri="{FF2B5EF4-FFF2-40B4-BE49-F238E27FC236}">
                  <a16:creationId xmlns:a16="http://schemas.microsoft.com/office/drawing/2014/main" id="{CEAC8DFA-205F-40F3-9174-9825FB5B7B9A}"/>
                </a:ext>
              </a:extLst>
            </p:cNvPr>
            <p:cNvGrpSpPr/>
            <p:nvPr/>
          </p:nvGrpSpPr>
          <p:grpSpPr>
            <a:xfrm>
              <a:off x="3200499" y="2045295"/>
              <a:ext cx="1488832" cy="1490400"/>
              <a:chOff x="256131" y="2486250"/>
              <a:chExt cx="1488832" cy="1490400"/>
            </a:xfrm>
            <a:solidFill>
              <a:schemeClr val="accent1"/>
            </a:solidFill>
          </p:grpSpPr>
          <p:sp>
            <p:nvSpPr>
              <p:cNvPr id="33" name="Rectangle 40">
                <a:extLst>
                  <a:ext uri="{FF2B5EF4-FFF2-40B4-BE49-F238E27FC236}">
                    <a16:creationId xmlns:a16="http://schemas.microsoft.com/office/drawing/2014/main" id="{1316D0A0-C077-4922-B079-EB54BDFAC274}"/>
                  </a:ext>
                </a:extLst>
              </p:cNvPr>
              <p:cNvSpPr/>
              <p:nvPr/>
            </p:nvSpPr>
            <p:spPr>
              <a:xfrm>
                <a:off x="256131" y="2486250"/>
                <a:ext cx="1488832" cy="149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r>
                  <a:rPr lang="en-US" sz="1600" b="1" dirty="0">
                    <a:latin typeface="Arial Black" panose="020B0A04020102020204" pitchFamily="34" charset="0"/>
                  </a:rPr>
                  <a:t>STEP 2</a:t>
                </a:r>
              </a:p>
            </p:txBody>
          </p:sp>
          <p:sp>
            <p:nvSpPr>
              <p:cNvPr id="34" name="Rectangle: Rounded Corners 41">
                <a:extLst>
                  <a:ext uri="{FF2B5EF4-FFF2-40B4-BE49-F238E27FC236}">
                    <a16:creationId xmlns:a16="http://schemas.microsoft.com/office/drawing/2014/main" id="{7CE9D036-9D08-4C02-BD7B-706017DE8696}"/>
                  </a:ext>
                </a:extLst>
              </p:cNvPr>
              <p:cNvSpPr/>
              <p:nvPr/>
            </p:nvSpPr>
            <p:spPr>
              <a:xfrm>
                <a:off x="377868" y="2568620"/>
                <a:ext cx="1245359" cy="1035134"/>
              </a:xfrm>
              <a:prstGeom prst="round2Same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pic>
          <p:nvPicPr>
            <p:cNvPr id="32" name="Graphic 22" descr="Upward trend">
              <a:extLst>
                <a:ext uri="{FF2B5EF4-FFF2-40B4-BE49-F238E27FC236}">
                  <a16:creationId xmlns:a16="http://schemas.microsoft.com/office/drawing/2014/main" id="{43485F52-28B8-4359-8D99-5A7DD01B8F8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325599" y="2176787"/>
              <a:ext cx="1210941" cy="989811"/>
            </a:xfrm>
            <a:prstGeom prst="rect">
              <a:avLst/>
            </a:prstGeom>
          </p:spPr>
        </p:pic>
      </p:grpSp>
    </p:spTree>
    <p:extLst>
      <p:ext uri="{BB962C8B-B14F-4D97-AF65-F5344CB8AC3E}">
        <p14:creationId xmlns:p14="http://schemas.microsoft.com/office/powerpoint/2010/main" val="67591050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AAAECE08-086F-4C76-8E80-A0F314BCA064}"/>
              </a:ext>
            </a:extLst>
          </p:cNvPr>
          <p:cNvSpPr/>
          <p:nvPr/>
        </p:nvSpPr>
        <p:spPr>
          <a:xfrm>
            <a:off x="2297663" y="1539093"/>
            <a:ext cx="9369177" cy="542113"/>
          </a:xfrm>
          <a:prstGeom prst="rect">
            <a:avLst/>
          </a:prstGeom>
          <a:solidFill>
            <a:srgbClr val="C000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8000" tIns="106680" rIns="106681" bIns="106680" numCol="1" spcCol="1270" anchor="ctr" anchorCtr="0">
            <a:noAutofit/>
          </a:bodyPr>
          <a:lstStyle/>
          <a:p>
            <a:pPr marL="1430338" lvl="0" indent="-1430338" defTabSz="1244600">
              <a:lnSpc>
                <a:spcPct val="90000"/>
              </a:lnSpc>
              <a:spcBef>
                <a:spcPct val="0"/>
              </a:spcBef>
              <a:spcAft>
                <a:spcPct val="35000"/>
              </a:spcAft>
              <a:tabLst>
                <a:tab pos="1430338" algn="l"/>
              </a:tabLst>
            </a:pPr>
            <a:r>
              <a:rPr lang="en-US" sz="2800" dirty="0">
                <a:latin typeface="Roboto Cn"/>
              </a:rPr>
              <a:t>Introduction</a:t>
            </a:r>
            <a:r>
              <a:rPr lang="en-US" sz="2800" kern="1200" dirty="0">
                <a:latin typeface="Roboto Cn"/>
              </a:rPr>
              <a:t> : </a:t>
            </a:r>
            <a:r>
              <a:rPr lang="en-US" sz="2400" b="1" dirty="0">
                <a:latin typeface="Roboto Cn"/>
              </a:rPr>
              <a:t>What should have happened and timeline of the response </a:t>
            </a:r>
            <a:endParaRPr lang="en-US" sz="2000" kern="1200" dirty="0">
              <a:latin typeface="Roboto Cn"/>
            </a:endParaRPr>
          </a:p>
        </p:txBody>
      </p:sp>
      <p:sp>
        <p:nvSpPr>
          <p:cNvPr id="2" name="Titre 1">
            <a:extLst>
              <a:ext uri="{FF2B5EF4-FFF2-40B4-BE49-F238E27FC236}">
                <a16:creationId xmlns:a16="http://schemas.microsoft.com/office/drawing/2014/main" id="{A23A01EE-8374-4AFD-A3D3-AAA39A2DB639}"/>
              </a:ext>
            </a:extLst>
          </p:cNvPr>
          <p:cNvSpPr>
            <a:spLocks noGrp="1"/>
          </p:cNvSpPr>
          <p:nvPr>
            <p:ph type="title"/>
          </p:nvPr>
        </p:nvSpPr>
        <p:spPr/>
        <p:txBody>
          <a:bodyPr/>
          <a:lstStyle/>
          <a:p>
            <a:r>
              <a:rPr lang="en-GB" dirty="0"/>
              <a:t>AAR OVERVIEW</a:t>
            </a:r>
          </a:p>
        </p:txBody>
      </p:sp>
      <p:sp>
        <p:nvSpPr>
          <p:cNvPr id="18" name="Rectangle 17">
            <a:extLst>
              <a:ext uri="{FF2B5EF4-FFF2-40B4-BE49-F238E27FC236}">
                <a16:creationId xmlns:a16="http://schemas.microsoft.com/office/drawing/2014/main" id="{BB86861D-73B3-42E9-BE6F-38C54889EDE4}"/>
              </a:ext>
            </a:extLst>
          </p:cNvPr>
          <p:cNvSpPr/>
          <p:nvPr/>
        </p:nvSpPr>
        <p:spPr>
          <a:xfrm>
            <a:off x="2382805" y="2902035"/>
            <a:ext cx="9249180" cy="542113"/>
          </a:xfrm>
          <a:prstGeom prst="rect">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8000" tIns="106680" rIns="106681" bIns="106680" numCol="1" spcCol="1270" anchor="ctr" anchorCtr="0">
            <a:noAutofit/>
          </a:bodyPr>
          <a:lstStyle/>
          <a:p>
            <a:pPr marL="1430338" lvl="0" indent="-1430338" algn="l" defTabSz="1244600">
              <a:lnSpc>
                <a:spcPct val="90000"/>
              </a:lnSpc>
              <a:spcBef>
                <a:spcPct val="0"/>
              </a:spcBef>
              <a:spcAft>
                <a:spcPct val="35000"/>
              </a:spcAft>
              <a:buNone/>
            </a:pPr>
            <a:r>
              <a:rPr lang="en-US" sz="2800" kern="1200" dirty="0">
                <a:latin typeface="Roboto Cn"/>
              </a:rPr>
              <a:t>Step 1 : 	</a:t>
            </a:r>
            <a:r>
              <a:rPr lang="en-US" sz="2800" b="1" kern="1200" dirty="0">
                <a:latin typeface="Roboto Cn"/>
              </a:rPr>
              <a:t>What went well? What went less well? Why?</a:t>
            </a:r>
          </a:p>
        </p:txBody>
      </p:sp>
      <p:sp>
        <p:nvSpPr>
          <p:cNvPr id="19" name="Rectangle 18">
            <a:extLst>
              <a:ext uri="{FF2B5EF4-FFF2-40B4-BE49-F238E27FC236}">
                <a16:creationId xmlns:a16="http://schemas.microsoft.com/office/drawing/2014/main" id="{7BB19DED-3F0C-42D5-ACDA-95CBD2E15FA9}"/>
              </a:ext>
            </a:extLst>
          </p:cNvPr>
          <p:cNvSpPr/>
          <p:nvPr/>
        </p:nvSpPr>
        <p:spPr>
          <a:xfrm>
            <a:off x="2378913" y="4134694"/>
            <a:ext cx="9249180" cy="542113"/>
          </a:xfrm>
          <a:prstGeom prst="rect">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8000" tIns="106680" rIns="106681" bIns="106680" numCol="1" spcCol="1270" anchor="ctr" anchorCtr="0">
            <a:noAutofit/>
          </a:bodyPr>
          <a:lstStyle/>
          <a:p>
            <a:pPr marL="1430338" lvl="0" indent="-1430338" algn="l" defTabSz="1244600">
              <a:lnSpc>
                <a:spcPct val="90000"/>
              </a:lnSpc>
              <a:spcBef>
                <a:spcPct val="0"/>
              </a:spcBef>
              <a:spcAft>
                <a:spcPct val="35000"/>
              </a:spcAft>
              <a:buNone/>
            </a:pPr>
            <a:r>
              <a:rPr lang="en-US" sz="2800" kern="1200" dirty="0">
                <a:latin typeface="Roboto Cn"/>
              </a:rPr>
              <a:t>Step 2 : 	</a:t>
            </a:r>
            <a:r>
              <a:rPr lang="en-US" sz="2800" b="1" kern="1200" dirty="0">
                <a:latin typeface="Roboto Cn"/>
              </a:rPr>
              <a:t>What can we do to improve for next time? </a:t>
            </a:r>
          </a:p>
        </p:txBody>
      </p:sp>
      <p:sp>
        <p:nvSpPr>
          <p:cNvPr id="20" name="Rectangle 19">
            <a:extLst>
              <a:ext uri="{FF2B5EF4-FFF2-40B4-BE49-F238E27FC236}">
                <a16:creationId xmlns:a16="http://schemas.microsoft.com/office/drawing/2014/main" id="{C02AD7FA-E3C2-4724-85F8-4F8EDA6878B3}"/>
              </a:ext>
            </a:extLst>
          </p:cNvPr>
          <p:cNvSpPr/>
          <p:nvPr/>
        </p:nvSpPr>
        <p:spPr>
          <a:xfrm>
            <a:off x="2417661" y="5363329"/>
            <a:ext cx="9249180" cy="542113"/>
          </a:xfrm>
          <a:prstGeom prst="rect">
            <a:avLst/>
          </a:prstGeom>
          <a:solidFill>
            <a:srgbClr val="00808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8000" tIns="106680" rIns="106681" bIns="106680" numCol="1" spcCol="1270" anchor="ctr" anchorCtr="0">
            <a:noAutofit/>
          </a:bodyPr>
          <a:lstStyle/>
          <a:p>
            <a:pPr marL="1430338" lvl="0" indent="-1430338" algn="l" defTabSz="1244600">
              <a:lnSpc>
                <a:spcPct val="90000"/>
              </a:lnSpc>
              <a:spcBef>
                <a:spcPct val="0"/>
              </a:spcBef>
              <a:spcAft>
                <a:spcPct val="35000"/>
              </a:spcAft>
              <a:buNone/>
            </a:pPr>
            <a:r>
              <a:rPr lang="en-US" sz="2800" kern="1200" dirty="0">
                <a:latin typeface="Roboto Cn"/>
              </a:rPr>
              <a:t>Step 3 : 	</a:t>
            </a:r>
            <a:r>
              <a:rPr lang="en-US" sz="2800" b="1" kern="1200" dirty="0">
                <a:latin typeface="Roboto Cn"/>
              </a:rPr>
              <a:t>The Way Forward</a:t>
            </a:r>
          </a:p>
        </p:txBody>
      </p:sp>
      <p:grpSp>
        <p:nvGrpSpPr>
          <p:cNvPr id="34" name="Group 1">
            <a:extLst>
              <a:ext uri="{FF2B5EF4-FFF2-40B4-BE49-F238E27FC236}">
                <a16:creationId xmlns:a16="http://schemas.microsoft.com/office/drawing/2014/main" id="{4A216F98-3ED2-4112-902F-6B2CDDF5F0EB}"/>
              </a:ext>
            </a:extLst>
          </p:cNvPr>
          <p:cNvGrpSpPr/>
          <p:nvPr/>
        </p:nvGrpSpPr>
        <p:grpSpPr>
          <a:xfrm>
            <a:off x="684893" y="1394686"/>
            <a:ext cx="819865" cy="871453"/>
            <a:chOff x="256131" y="972944"/>
            <a:chExt cx="1488832" cy="1490400"/>
          </a:xfrm>
        </p:grpSpPr>
        <p:sp>
          <p:nvSpPr>
            <p:cNvPr id="35" name="Rectangle: Rounded Corners 2">
              <a:extLst>
                <a:ext uri="{FF2B5EF4-FFF2-40B4-BE49-F238E27FC236}">
                  <a16:creationId xmlns:a16="http://schemas.microsoft.com/office/drawing/2014/main" id="{6D49CC3F-034F-49FC-95A2-B565ABA53718}"/>
                </a:ext>
              </a:extLst>
            </p:cNvPr>
            <p:cNvSpPr/>
            <p:nvPr/>
          </p:nvSpPr>
          <p:spPr>
            <a:xfrm>
              <a:off x="256131" y="972944"/>
              <a:ext cx="1488832" cy="14904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endParaRPr lang="en-US" sz="1600" b="1" dirty="0">
                <a:latin typeface="Arial Black" panose="020B0A04020102020204" pitchFamily="34" charset="0"/>
              </a:endParaRPr>
            </a:p>
          </p:txBody>
        </p:sp>
        <p:sp>
          <p:nvSpPr>
            <p:cNvPr id="36" name="Rectangle: Rounded Corners 3">
              <a:extLst>
                <a:ext uri="{FF2B5EF4-FFF2-40B4-BE49-F238E27FC236}">
                  <a16:creationId xmlns:a16="http://schemas.microsoft.com/office/drawing/2014/main" id="{64F7E219-EB9C-4E32-8A8F-D611F08B7021}"/>
                </a:ext>
              </a:extLst>
            </p:cNvPr>
            <p:cNvSpPr/>
            <p:nvPr/>
          </p:nvSpPr>
          <p:spPr>
            <a:xfrm>
              <a:off x="377868" y="1055314"/>
              <a:ext cx="1245359" cy="1035134"/>
            </a:xfrm>
            <a:prstGeom prst="round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sp>
          <p:nvSpPr>
            <p:cNvPr id="37" name="Freeform: Shape 4">
              <a:extLst>
                <a:ext uri="{FF2B5EF4-FFF2-40B4-BE49-F238E27FC236}">
                  <a16:creationId xmlns:a16="http://schemas.microsoft.com/office/drawing/2014/main" id="{73AF6AB1-89C4-47D8-BFE7-6CB88666B444}"/>
                </a:ext>
              </a:extLst>
            </p:cNvPr>
            <p:cNvSpPr/>
            <p:nvPr/>
          </p:nvSpPr>
          <p:spPr>
            <a:xfrm rot="8102693">
              <a:off x="543386" y="1108072"/>
              <a:ext cx="964763" cy="964934"/>
            </a:xfrm>
            <a:custGeom>
              <a:avLst/>
              <a:gdLst>
                <a:gd name="connsiteX0" fmla="*/ 3629136 w 5380676"/>
                <a:gd name="connsiteY0" fmla="*/ 1980983 h 5381633"/>
                <a:gd name="connsiteX1" fmla="*/ 2739072 w 5380676"/>
                <a:gd name="connsiteY1" fmla="*/ 1092313 h 5381633"/>
                <a:gd name="connsiteX2" fmla="*/ 2738970 w 5380676"/>
                <a:gd name="connsiteY2" fmla="*/ 962031 h 5381633"/>
                <a:gd name="connsiteX3" fmla="*/ 2738970 w 5380676"/>
                <a:gd name="connsiteY3" fmla="*/ 962032 h 5381633"/>
                <a:gd name="connsiteX4" fmla="*/ 2869252 w 5380676"/>
                <a:gd name="connsiteY4" fmla="*/ 961930 h 5381633"/>
                <a:gd name="connsiteX5" fmla="*/ 3759315 w 5380676"/>
                <a:gd name="connsiteY5" fmla="*/ 1850601 h 5381633"/>
                <a:gd name="connsiteX6" fmla="*/ 3779630 w 5380676"/>
                <a:gd name="connsiteY6" fmla="*/ 1950391 h 5381633"/>
                <a:gd name="connsiteX7" fmla="*/ 3759417 w 5380676"/>
                <a:gd name="connsiteY7" fmla="*/ 1980882 h 5381633"/>
                <a:gd name="connsiteX8" fmla="*/ 3728958 w 5380676"/>
                <a:gd name="connsiteY8" fmla="*/ 2001142 h 5381633"/>
                <a:gd name="connsiteX9" fmla="*/ 3629136 w 5380676"/>
                <a:gd name="connsiteY9" fmla="*/ 1980983 h 5381633"/>
                <a:gd name="connsiteX10" fmla="*/ 3929984 w 5380676"/>
                <a:gd name="connsiteY10" fmla="*/ 2474220 h 5381633"/>
                <a:gd name="connsiteX11" fmla="*/ 3929719 w 5380676"/>
                <a:gd name="connsiteY11" fmla="*/ 2135622 h 5381633"/>
                <a:gd name="connsiteX12" fmla="*/ 4268317 w 5380676"/>
                <a:gd name="connsiteY12" fmla="*/ 2135357 h 5381633"/>
                <a:gd name="connsiteX13" fmla="*/ 4268582 w 5380676"/>
                <a:gd name="connsiteY13" fmla="*/ 2473955 h 5381633"/>
                <a:gd name="connsiteX14" fmla="*/ 3929984 w 5380676"/>
                <a:gd name="connsiteY14" fmla="*/ 2474220 h 5381633"/>
                <a:gd name="connsiteX15" fmla="*/ 3053779 w 5380676"/>
                <a:gd name="connsiteY15" fmla="*/ 2557243 h 5381633"/>
                <a:gd name="connsiteX16" fmla="*/ 2163715 w 5380676"/>
                <a:gd name="connsiteY16" fmla="*/ 1668572 h 5381633"/>
                <a:gd name="connsiteX17" fmla="*/ 2163613 w 5380676"/>
                <a:gd name="connsiteY17" fmla="*/ 1538290 h 5381633"/>
                <a:gd name="connsiteX18" fmla="*/ 2163613 w 5380676"/>
                <a:gd name="connsiteY18" fmla="*/ 1538291 h 5381633"/>
                <a:gd name="connsiteX19" fmla="*/ 2293895 w 5380676"/>
                <a:gd name="connsiteY19" fmla="*/ 1538189 h 5381633"/>
                <a:gd name="connsiteX20" fmla="*/ 3183958 w 5380676"/>
                <a:gd name="connsiteY20" fmla="*/ 2426860 h 5381633"/>
                <a:gd name="connsiteX21" fmla="*/ 3204272 w 5380676"/>
                <a:gd name="connsiteY21" fmla="*/ 2526651 h 5381633"/>
                <a:gd name="connsiteX22" fmla="*/ 3184060 w 5380676"/>
                <a:gd name="connsiteY22" fmla="*/ 2557141 h 5381633"/>
                <a:gd name="connsiteX23" fmla="*/ 3153601 w 5380676"/>
                <a:gd name="connsiteY23" fmla="*/ 2577401 h 5381633"/>
                <a:gd name="connsiteX24" fmla="*/ 3053779 w 5380676"/>
                <a:gd name="connsiteY24" fmla="*/ 2557243 h 5381633"/>
                <a:gd name="connsiteX25" fmla="*/ 3001242 w 5380676"/>
                <a:gd name="connsiteY25" fmla="*/ 2804352 h 5381633"/>
                <a:gd name="connsiteX26" fmla="*/ 3001242 w 5380676"/>
                <a:gd name="connsiteY26" fmla="*/ 2804351 h 5381633"/>
                <a:gd name="connsiteX27" fmla="*/ 3001243 w 5380676"/>
                <a:gd name="connsiteY27" fmla="*/ 2804352 h 5381633"/>
                <a:gd name="connsiteX28" fmla="*/ 3019860 w 5380676"/>
                <a:gd name="connsiteY28" fmla="*/ 2849298 h 5381633"/>
                <a:gd name="connsiteX29" fmla="*/ 3001243 w 5380676"/>
                <a:gd name="connsiteY29" fmla="*/ 2804352 h 5381633"/>
                <a:gd name="connsiteX30" fmla="*/ 3006237 w 5380676"/>
                <a:gd name="connsiteY30" fmla="*/ 2779611 h 5381633"/>
                <a:gd name="connsiteX31" fmla="*/ 3064806 w 5380676"/>
                <a:gd name="connsiteY31" fmla="*/ 2740788 h 5381633"/>
                <a:gd name="connsiteX32" fmla="*/ 3788034 w 5380676"/>
                <a:gd name="connsiteY32" fmla="*/ 2740789 h 5381633"/>
                <a:gd name="connsiteX33" fmla="*/ 3791313 w 5380676"/>
                <a:gd name="connsiteY33" fmla="*/ 2740109 h 5381633"/>
                <a:gd name="connsiteX34" fmla="*/ 3791312 w 5380676"/>
                <a:gd name="connsiteY34" fmla="*/ 2740110 h 5381633"/>
                <a:gd name="connsiteX35" fmla="*/ 3855194 w 5380676"/>
                <a:gd name="connsiteY35" fmla="*/ 2803355 h 5381633"/>
                <a:gd name="connsiteX36" fmla="*/ 3857095 w 5380676"/>
                <a:gd name="connsiteY36" fmla="*/ 3182709 h 5381633"/>
                <a:gd name="connsiteX37" fmla="*/ 3818566 w 5380676"/>
                <a:gd name="connsiteY37" fmla="*/ 3241472 h 5381633"/>
                <a:gd name="connsiteX38" fmla="*/ 3793851 w 5380676"/>
                <a:gd name="connsiteY38" fmla="*/ 3246591 h 5381633"/>
                <a:gd name="connsiteX39" fmla="*/ 3748812 w 5380676"/>
                <a:gd name="connsiteY39" fmla="*/ 3228199 h 5381633"/>
                <a:gd name="connsiteX40" fmla="*/ 3729969 w 5380676"/>
                <a:gd name="connsiteY40" fmla="*/ 3183346 h 5381633"/>
                <a:gd name="connsiteX41" fmla="*/ 3728388 w 5380676"/>
                <a:gd name="connsiteY41" fmla="*/ 2867916 h 5381633"/>
                <a:gd name="connsiteX42" fmla="*/ 3064806 w 5380676"/>
                <a:gd name="connsiteY42" fmla="*/ 2867916 h 5381633"/>
                <a:gd name="connsiteX43" fmla="*/ 3019860 w 5380676"/>
                <a:gd name="connsiteY43" fmla="*/ 2849298 h 5381633"/>
                <a:gd name="connsiteX44" fmla="*/ 2478422 w 5380676"/>
                <a:gd name="connsiteY44" fmla="*/ 3133502 h 5381633"/>
                <a:gd name="connsiteX45" fmla="*/ 1588357 w 5380676"/>
                <a:gd name="connsiteY45" fmla="*/ 2244831 h 5381633"/>
                <a:gd name="connsiteX46" fmla="*/ 1588255 w 5380676"/>
                <a:gd name="connsiteY46" fmla="*/ 2114550 h 5381633"/>
                <a:gd name="connsiteX47" fmla="*/ 1588256 w 5380676"/>
                <a:gd name="connsiteY47" fmla="*/ 2114550 h 5381633"/>
                <a:gd name="connsiteX48" fmla="*/ 1718538 w 5380676"/>
                <a:gd name="connsiteY48" fmla="*/ 2114448 h 5381633"/>
                <a:gd name="connsiteX49" fmla="*/ 2608600 w 5380676"/>
                <a:gd name="connsiteY49" fmla="*/ 3003119 h 5381633"/>
                <a:gd name="connsiteX50" fmla="*/ 2628915 w 5380676"/>
                <a:gd name="connsiteY50" fmla="*/ 3102910 h 5381633"/>
                <a:gd name="connsiteX51" fmla="*/ 2608703 w 5380676"/>
                <a:gd name="connsiteY51" fmla="*/ 3133400 h 5381633"/>
                <a:gd name="connsiteX52" fmla="*/ 2578244 w 5380676"/>
                <a:gd name="connsiteY52" fmla="*/ 3153660 h 5381633"/>
                <a:gd name="connsiteX53" fmla="*/ 2478422 w 5380676"/>
                <a:gd name="connsiteY53" fmla="*/ 3133502 h 5381633"/>
                <a:gd name="connsiteX54" fmla="*/ 2413359 w 5380676"/>
                <a:gd name="connsiteY54" fmla="*/ 3393155 h 5381633"/>
                <a:gd name="connsiteX55" fmla="*/ 2413358 w 5380676"/>
                <a:gd name="connsiteY55" fmla="*/ 3393154 h 5381633"/>
                <a:gd name="connsiteX56" fmla="*/ 2413359 w 5380676"/>
                <a:gd name="connsiteY56" fmla="*/ 3393155 h 5381633"/>
                <a:gd name="connsiteX57" fmla="*/ 2431976 w 5380676"/>
                <a:gd name="connsiteY57" fmla="*/ 3438100 h 5381633"/>
                <a:gd name="connsiteX58" fmla="*/ 2413359 w 5380676"/>
                <a:gd name="connsiteY58" fmla="*/ 3393155 h 5381633"/>
                <a:gd name="connsiteX59" fmla="*/ 2418354 w 5380676"/>
                <a:gd name="connsiteY59" fmla="*/ 3368413 h 5381633"/>
                <a:gd name="connsiteX60" fmla="*/ 2476923 w 5380676"/>
                <a:gd name="connsiteY60" fmla="*/ 3329591 h 5381633"/>
                <a:gd name="connsiteX61" fmla="*/ 3200150 w 5380676"/>
                <a:gd name="connsiteY61" fmla="*/ 3329591 h 5381633"/>
                <a:gd name="connsiteX62" fmla="*/ 3203429 w 5380676"/>
                <a:gd name="connsiteY62" fmla="*/ 3328912 h 5381633"/>
                <a:gd name="connsiteX63" fmla="*/ 3203429 w 5380676"/>
                <a:gd name="connsiteY63" fmla="*/ 3328913 h 5381633"/>
                <a:gd name="connsiteX64" fmla="*/ 3267311 w 5380676"/>
                <a:gd name="connsiteY64" fmla="*/ 3392157 h 5381633"/>
                <a:gd name="connsiteX65" fmla="*/ 3269211 w 5380676"/>
                <a:gd name="connsiteY65" fmla="*/ 3771512 h 5381633"/>
                <a:gd name="connsiteX66" fmla="*/ 3230683 w 5380676"/>
                <a:gd name="connsiteY66" fmla="*/ 3830274 h 5381633"/>
                <a:gd name="connsiteX67" fmla="*/ 3205967 w 5380676"/>
                <a:gd name="connsiteY67" fmla="*/ 3835393 h 5381633"/>
                <a:gd name="connsiteX68" fmla="*/ 3160928 w 5380676"/>
                <a:gd name="connsiteY68" fmla="*/ 3817001 h 5381633"/>
                <a:gd name="connsiteX69" fmla="*/ 3142085 w 5380676"/>
                <a:gd name="connsiteY69" fmla="*/ 3772149 h 5381633"/>
                <a:gd name="connsiteX70" fmla="*/ 3140505 w 5380676"/>
                <a:gd name="connsiteY70" fmla="*/ 3456719 h 5381633"/>
                <a:gd name="connsiteX71" fmla="*/ 2476923 w 5380676"/>
                <a:gd name="connsiteY71" fmla="*/ 3456718 h 5381633"/>
                <a:gd name="connsiteX72" fmla="*/ 2431976 w 5380676"/>
                <a:gd name="connsiteY72" fmla="*/ 3438100 h 5381633"/>
                <a:gd name="connsiteX73" fmla="*/ 2630981 w 5380676"/>
                <a:gd name="connsiteY73" fmla="*/ 4412010 h 5381633"/>
                <a:gd name="connsiteX74" fmla="*/ 2630981 w 5380676"/>
                <a:gd name="connsiteY74" fmla="*/ 4412009 h 5381633"/>
                <a:gd name="connsiteX75" fmla="*/ 2630982 w 5380676"/>
                <a:gd name="connsiteY75" fmla="*/ 4412010 h 5381633"/>
                <a:gd name="connsiteX76" fmla="*/ 1903065 w 5380676"/>
                <a:gd name="connsiteY76" fmla="*/ 3709761 h 5381633"/>
                <a:gd name="connsiteX77" fmla="*/ 1013001 w 5380676"/>
                <a:gd name="connsiteY77" fmla="*/ 2821090 h 5381633"/>
                <a:gd name="connsiteX78" fmla="*/ 1012899 w 5380676"/>
                <a:gd name="connsiteY78" fmla="*/ 2690808 h 5381633"/>
                <a:gd name="connsiteX79" fmla="*/ 1012900 w 5380676"/>
                <a:gd name="connsiteY79" fmla="*/ 2690809 h 5381633"/>
                <a:gd name="connsiteX80" fmla="*/ 1143181 w 5380676"/>
                <a:gd name="connsiteY80" fmla="*/ 2690707 h 5381633"/>
                <a:gd name="connsiteX81" fmla="*/ 2033244 w 5380676"/>
                <a:gd name="connsiteY81" fmla="*/ 3579378 h 5381633"/>
                <a:gd name="connsiteX82" fmla="*/ 2053559 w 5380676"/>
                <a:gd name="connsiteY82" fmla="*/ 3679169 h 5381633"/>
                <a:gd name="connsiteX83" fmla="*/ 2033346 w 5380676"/>
                <a:gd name="connsiteY83" fmla="*/ 3709659 h 5381633"/>
                <a:gd name="connsiteX84" fmla="*/ 2002888 w 5380676"/>
                <a:gd name="connsiteY84" fmla="*/ 3729919 h 5381633"/>
                <a:gd name="connsiteX85" fmla="*/ 1903065 w 5380676"/>
                <a:gd name="connsiteY85" fmla="*/ 3709761 h 5381633"/>
                <a:gd name="connsiteX86" fmla="*/ 1856991 w 5380676"/>
                <a:gd name="connsiteY86" fmla="*/ 4014716 h 5381633"/>
                <a:gd name="connsiteX87" fmla="*/ 1838374 w 5380676"/>
                <a:gd name="connsiteY87" fmla="*/ 3969770 h 5381633"/>
                <a:gd name="connsiteX88" fmla="*/ 1843369 w 5380676"/>
                <a:gd name="connsiteY88" fmla="*/ 3945029 h 5381633"/>
                <a:gd name="connsiteX89" fmla="*/ 1901938 w 5380676"/>
                <a:gd name="connsiteY89" fmla="*/ 3906206 h 5381633"/>
                <a:gd name="connsiteX90" fmla="*/ 2625165 w 5380676"/>
                <a:gd name="connsiteY90" fmla="*/ 3906207 h 5381633"/>
                <a:gd name="connsiteX91" fmla="*/ 2628443 w 5380676"/>
                <a:gd name="connsiteY91" fmla="*/ 3905528 h 5381633"/>
                <a:gd name="connsiteX92" fmla="*/ 2628443 w 5380676"/>
                <a:gd name="connsiteY92" fmla="*/ 3905529 h 5381633"/>
                <a:gd name="connsiteX93" fmla="*/ 2692325 w 5380676"/>
                <a:gd name="connsiteY93" fmla="*/ 3968773 h 5381633"/>
                <a:gd name="connsiteX94" fmla="*/ 2694225 w 5380676"/>
                <a:gd name="connsiteY94" fmla="*/ 4348128 h 5381633"/>
                <a:gd name="connsiteX95" fmla="*/ 2655697 w 5380676"/>
                <a:gd name="connsiteY95" fmla="*/ 4406890 h 5381633"/>
                <a:gd name="connsiteX96" fmla="*/ 2630981 w 5380676"/>
                <a:gd name="connsiteY96" fmla="*/ 4412009 h 5381633"/>
                <a:gd name="connsiteX97" fmla="*/ 2585943 w 5380676"/>
                <a:gd name="connsiteY97" fmla="*/ 4393617 h 5381633"/>
                <a:gd name="connsiteX98" fmla="*/ 2567100 w 5380676"/>
                <a:gd name="connsiteY98" fmla="*/ 4348765 h 5381633"/>
                <a:gd name="connsiteX99" fmla="*/ 2565519 w 5380676"/>
                <a:gd name="connsiteY99" fmla="*/ 4033335 h 5381633"/>
                <a:gd name="connsiteX100" fmla="*/ 1901938 w 5380676"/>
                <a:gd name="connsiteY100" fmla="*/ 4033334 h 5381633"/>
                <a:gd name="connsiteX101" fmla="*/ 1856991 w 5380676"/>
                <a:gd name="connsiteY101" fmla="*/ 4014716 h 5381633"/>
                <a:gd name="connsiteX102" fmla="*/ 2289624 w 5380676"/>
                <a:gd name="connsiteY102" fmla="*/ 5005329 h 5381633"/>
                <a:gd name="connsiteX103" fmla="*/ 2521564 w 5380676"/>
                <a:gd name="connsiteY103" fmla="*/ 5005147 h 5381633"/>
                <a:gd name="connsiteX104" fmla="*/ 5004401 w 5380676"/>
                <a:gd name="connsiteY104" fmla="*/ 2518417 h 5381633"/>
                <a:gd name="connsiteX105" fmla="*/ 5004220 w 5380676"/>
                <a:gd name="connsiteY105" fmla="*/ 2286477 h 5381633"/>
                <a:gd name="connsiteX106" fmla="*/ 3091050 w 5380676"/>
                <a:gd name="connsiteY106" fmla="*/ 376303 h 5381633"/>
                <a:gd name="connsiteX107" fmla="*/ 2859111 w 5380676"/>
                <a:gd name="connsiteY107" fmla="*/ 376485 h 5381633"/>
                <a:gd name="connsiteX108" fmla="*/ 376273 w 5380676"/>
                <a:gd name="connsiteY108" fmla="*/ 2863215 h 5381633"/>
                <a:gd name="connsiteX109" fmla="*/ 376455 w 5380676"/>
                <a:gd name="connsiteY109" fmla="*/ 3095155 h 5381633"/>
                <a:gd name="connsiteX110" fmla="*/ 2166930 w 5380676"/>
                <a:gd name="connsiteY110" fmla="*/ 5290558 h 5381633"/>
                <a:gd name="connsiteX111" fmla="*/ 91420 w 5380676"/>
                <a:gd name="connsiteY111" fmla="*/ 3218297 h 5381633"/>
                <a:gd name="connsiteX112" fmla="*/ 91075 w 5380676"/>
                <a:gd name="connsiteY112" fmla="*/ 2777711 h 5381633"/>
                <a:gd name="connsiteX113" fmla="*/ 2773160 w 5380676"/>
                <a:gd name="connsiteY113" fmla="*/ 91421 h 5381633"/>
                <a:gd name="connsiteX114" fmla="*/ 3213745 w 5380676"/>
                <a:gd name="connsiteY114" fmla="*/ 91075 h 5381633"/>
                <a:gd name="connsiteX115" fmla="*/ 5289256 w 5380676"/>
                <a:gd name="connsiteY115" fmla="*/ 2163336 h 5381633"/>
                <a:gd name="connsiteX116" fmla="*/ 5289601 w 5380676"/>
                <a:gd name="connsiteY116" fmla="*/ 2603922 h 5381633"/>
                <a:gd name="connsiteX117" fmla="*/ 2607515 w 5380676"/>
                <a:gd name="connsiteY117" fmla="*/ 5290212 h 5381633"/>
                <a:gd name="connsiteX118" fmla="*/ 2166930 w 5380676"/>
                <a:gd name="connsiteY118" fmla="*/ 5290558 h 5381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5380676" h="5381633">
                  <a:moveTo>
                    <a:pt x="3629136" y="1980983"/>
                  </a:moveTo>
                  <a:lnTo>
                    <a:pt x="2739072" y="1092313"/>
                  </a:lnTo>
                  <a:cubicBezTo>
                    <a:pt x="2703067" y="1056365"/>
                    <a:pt x="2703022" y="998035"/>
                    <a:pt x="2738970" y="962031"/>
                  </a:cubicBezTo>
                  <a:lnTo>
                    <a:pt x="2738970" y="962032"/>
                  </a:lnTo>
                  <a:cubicBezTo>
                    <a:pt x="2774918" y="926027"/>
                    <a:pt x="2833248" y="925982"/>
                    <a:pt x="2869252" y="961930"/>
                  </a:cubicBezTo>
                  <a:lnTo>
                    <a:pt x="3759315" y="1850601"/>
                  </a:lnTo>
                  <a:cubicBezTo>
                    <a:pt x="3786318" y="1877562"/>
                    <a:pt x="3793094" y="1917112"/>
                    <a:pt x="3779630" y="1950391"/>
                  </a:cubicBezTo>
                  <a:lnTo>
                    <a:pt x="3759417" y="1980882"/>
                  </a:lnTo>
                  <a:lnTo>
                    <a:pt x="3728958" y="2001142"/>
                  </a:lnTo>
                  <a:cubicBezTo>
                    <a:pt x="3695700" y="2014659"/>
                    <a:pt x="3656139" y="2007944"/>
                    <a:pt x="3629136" y="1980983"/>
                  </a:cubicBezTo>
                  <a:close/>
                  <a:moveTo>
                    <a:pt x="3929984" y="2474220"/>
                  </a:moveTo>
                  <a:cubicBezTo>
                    <a:pt x="3836409" y="2380792"/>
                    <a:pt x="3836291" y="2229197"/>
                    <a:pt x="3929719" y="2135622"/>
                  </a:cubicBezTo>
                  <a:cubicBezTo>
                    <a:pt x="4023147" y="2042047"/>
                    <a:pt x="4174742" y="2041929"/>
                    <a:pt x="4268317" y="2135357"/>
                  </a:cubicBezTo>
                  <a:cubicBezTo>
                    <a:pt x="4361891" y="2228785"/>
                    <a:pt x="4362010" y="2380380"/>
                    <a:pt x="4268582" y="2473955"/>
                  </a:cubicBezTo>
                  <a:cubicBezTo>
                    <a:pt x="4175154" y="2567530"/>
                    <a:pt x="4023559" y="2567648"/>
                    <a:pt x="3929984" y="2474220"/>
                  </a:cubicBezTo>
                  <a:close/>
                  <a:moveTo>
                    <a:pt x="3053779" y="2557243"/>
                  </a:moveTo>
                  <a:lnTo>
                    <a:pt x="2163715" y="1668572"/>
                  </a:lnTo>
                  <a:cubicBezTo>
                    <a:pt x="2127710" y="1632624"/>
                    <a:pt x="2127665" y="1574295"/>
                    <a:pt x="2163613" y="1538290"/>
                  </a:cubicBezTo>
                  <a:lnTo>
                    <a:pt x="2163613" y="1538291"/>
                  </a:lnTo>
                  <a:cubicBezTo>
                    <a:pt x="2199561" y="1502287"/>
                    <a:pt x="2257890" y="1502241"/>
                    <a:pt x="2293895" y="1538189"/>
                  </a:cubicBezTo>
                  <a:lnTo>
                    <a:pt x="3183958" y="2426860"/>
                  </a:lnTo>
                  <a:cubicBezTo>
                    <a:pt x="3210961" y="2453821"/>
                    <a:pt x="3217737" y="2493371"/>
                    <a:pt x="3204272" y="2526651"/>
                  </a:cubicBezTo>
                  <a:lnTo>
                    <a:pt x="3184060" y="2557141"/>
                  </a:lnTo>
                  <a:lnTo>
                    <a:pt x="3153601" y="2577401"/>
                  </a:lnTo>
                  <a:cubicBezTo>
                    <a:pt x="3120343" y="2590918"/>
                    <a:pt x="3080782" y="2584204"/>
                    <a:pt x="3053779" y="2557243"/>
                  </a:cubicBezTo>
                  <a:close/>
                  <a:moveTo>
                    <a:pt x="3001242" y="2804352"/>
                  </a:moveTo>
                  <a:lnTo>
                    <a:pt x="3001242" y="2804351"/>
                  </a:lnTo>
                  <a:lnTo>
                    <a:pt x="3001243" y="2804352"/>
                  </a:lnTo>
                  <a:close/>
                  <a:moveTo>
                    <a:pt x="3019860" y="2849298"/>
                  </a:moveTo>
                  <a:lnTo>
                    <a:pt x="3001243" y="2804352"/>
                  </a:lnTo>
                  <a:lnTo>
                    <a:pt x="3006237" y="2779611"/>
                  </a:lnTo>
                  <a:cubicBezTo>
                    <a:pt x="3015887" y="2756797"/>
                    <a:pt x="3038478" y="2740788"/>
                    <a:pt x="3064806" y="2740788"/>
                  </a:cubicBezTo>
                  <a:lnTo>
                    <a:pt x="3788034" y="2740789"/>
                  </a:lnTo>
                  <a:lnTo>
                    <a:pt x="3791313" y="2740109"/>
                  </a:lnTo>
                  <a:lnTo>
                    <a:pt x="3791312" y="2740110"/>
                  </a:lnTo>
                  <a:cubicBezTo>
                    <a:pt x="3826417" y="2739934"/>
                    <a:pt x="3855019" y="2768250"/>
                    <a:pt x="3855194" y="2803355"/>
                  </a:cubicBezTo>
                  <a:lnTo>
                    <a:pt x="3857095" y="3182709"/>
                  </a:lnTo>
                  <a:cubicBezTo>
                    <a:pt x="3857227" y="3209037"/>
                    <a:pt x="3841332" y="3231708"/>
                    <a:pt x="3818566" y="3241472"/>
                  </a:cubicBezTo>
                  <a:lnTo>
                    <a:pt x="3793851" y="3246591"/>
                  </a:lnTo>
                  <a:lnTo>
                    <a:pt x="3748812" y="3228199"/>
                  </a:lnTo>
                  <a:cubicBezTo>
                    <a:pt x="3737251" y="3216754"/>
                    <a:pt x="3730057" y="3200898"/>
                    <a:pt x="3729969" y="3183346"/>
                  </a:cubicBezTo>
                  <a:lnTo>
                    <a:pt x="3728388" y="2867916"/>
                  </a:lnTo>
                  <a:lnTo>
                    <a:pt x="3064806" y="2867916"/>
                  </a:lnTo>
                  <a:cubicBezTo>
                    <a:pt x="3047254" y="2867915"/>
                    <a:pt x="3031363" y="2860800"/>
                    <a:pt x="3019860" y="2849298"/>
                  </a:cubicBezTo>
                  <a:close/>
                  <a:moveTo>
                    <a:pt x="2478422" y="3133502"/>
                  </a:moveTo>
                  <a:lnTo>
                    <a:pt x="1588357" y="2244831"/>
                  </a:lnTo>
                  <a:cubicBezTo>
                    <a:pt x="1552353" y="2208883"/>
                    <a:pt x="1552307" y="2150554"/>
                    <a:pt x="1588255" y="2114550"/>
                  </a:cubicBezTo>
                  <a:lnTo>
                    <a:pt x="1588256" y="2114550"/>
                  </a:lnTo>
                  <a:cubicBezTo>
                    <a:pt x="1624204" y="2078546"/>
                    <a:pt x="1682533" y="2078500"/>
                    <a:pt x="1718538" y="2114448"/>
                  </a:cubicBezTo>
                  <a:lnTo>
                    <a:pt x="2608600" y="3003119"/>
                  </a:lnTo>
                  <a:cubicBezTo>
                    <a:pt x="2635604" y="3030080"/>
                    <a:pt x="2642380" y="3069631"/>
                    <a:pt x="2628915" y="3102910"/>
                  </a:cubicBezTo>
                  <a:lnTo>
                    <a:pt x="2608703" y="3133400"/>
                  </a:lnTo>
                  <a:lnTo>
                    <a:pt x="2578244" y="3153660"/>
                  </a:lnTo>
                  <a:cubicBezTo>
                    <a:pt x="2544986" y="3167178"/>
                    <a:pt x="2505425" y="3160463"/>
                    <a:pt x="2478422" y="3133502"/>
                  </a:cubicBezTo>
                  <a:close/>
                  <a:moveTo>
                    <a:pt x="2413359" y="3393155"/>
                  </a:moveTo>
                  <a:lnTo>
                    <a:pt x="2413358" y="3393154"/>
                  </a:lnTo>
                  <a:lnTo>
                    <a:pt x="2413359" y="3393155"/>
                  </a:lnTo>
                  <a:close/>
                  <a:moveTo>
                    <a:pt x="2431976" y="3438100"/>
                  </a:moveTo>
                  <a:lnTo>
                    <a:pt x="2413359" y="3393155"/>
                  </a:lnTo>
                  <a:lnTo>
                    <a:pt x="2418354" y="3368413"/>
                  </a:lnTo>
                  <a:cubicBezTo>
                    <a:pt x="2428004" y="3345599"/>
                    <a:pt x="2450594" y="3329591"/>
                    <a:pt x="2476923" y="3329591"/>
                  </a:cubicBezTo>
                  <a:lnTo>
                    <a:pt x="3200150" y="3329591"/>
                  </a:lnTo>
                  <a:lnTo>
                    <a:pt x="3203429" y="3328912"/>
                  </a:lnTo>
                  <a:lnTo>
                    <a:pt x="3203429" y="3328913"/>
                  </a:lnTo>
                  <a:cubicBezTo>
                    <a:pt x="3238534" y="3328737"/>
                    <a:pt x="3267135" y="3357053"/>
                    <a:pt x="3267311" y="3392157"/>
                  </a:cubicBezTo>
                  <a:lnTo>
                    <a:pt x="3269211" y="3771512"/>
                  </a:lnTo>
                  <a:cubicBezTo>
                    <a:pt x="3269343" y="3797840"/>
                    <a:pt x="3253448" y="3820510"/>
                    <a:pt x="3230683" y="3830274"/>
                  </a:cubicBezTo>
                  <a:lnTo>
                    <a:pt x="3205967" y="3835393"/>
                  </a:lnTo>
                  <a:lnTo>
                    <a:pt x="3160928" y="3817001"/>
                  </a:lnTo>
                  <a:cubicBezTo>
                    <a:pt x="3149368" y="3805556"/>
                    <a:pt x="3142173" y="3789701"/>
                    <a:pt x="3142085" y="3772149"/>
                  </a:cubicBezTo>
                  <a:lnTo>
                    <a:pt x="3140505" y="3456719"/>
                  </a:lnTo>
                  <a:lnTo>
                    <a:pt x="2476923" y="3456718"/>
                  </a:lnTo>
                  <a:cubicBezTo>
                    <a:pt x="2459370" y="3456718"/>
                    <a:pt x="2443479" y="3449603"/>
                    <a:pt x="2431976" y="3438100"/>
                  </a:cubicBezTo>
                  <a:close/>
                  <a:moveTo>
                    <a:pt x="2630981" y="4412010"/>
                  </a:moveTo>
                  <a:lnTo>
                    <a:pt x="2630981" y="4412009"/>
                  </a:lnTo>
                  <a:lnTo>
                    <a:pt x="2630982" y="4412010"/>
                  </a:lnTo>
                  <a:close/>
                  <a:moveTo>
                    <a:pt x="1903065" y="3709761"/>
                  </a:moveTo>
                  <a:lnTo>
                    <a:pt x="1013001" y="2821090"/>
                  </a:lnTo>
                  <a:cubicBezTo>
                    <a:pt x="976997" y="2785142"/>
                    <a:pt x="976951" y="2726813"/>
                    <a:pt x="1012899" y="2690808"/>
                  </a:cubicBezTo>
                  <a:lnTo>
                    <a:pt x="1012900" y="2690809"/>
                  </a:lnTo>
                  <a:cubicBezTo>
                    <a:pt x="1048847" y="2654805"/>
                    <a:pt x="1107177" y="2654759"/>
                    <a:pt x="1143181" y="2690707"/>
                  </a:cubicBezTo>
                  <a:lnTo>
                    <a:pt x="2033244" y="3579378"/>
                  </a:lnTo>
                  <a:cubicBezTo>
                    <a:pt x="2060247" y="3606339"/>
                    <a:pt x="2067024" y="3645889"/>
                    <a:pt x="2053559" y="3679169"/>
                  </a:cubicBezTo>
                  <a:lnTo>
                    <a:pt x="2033346" y="3709659"/>
                  </a:lnTo>
                  <a:lnTo>
                    <a:pt x="2002888" y="3729919"/>
                  </a:lnTo>
                  <a:cubicBezTo>
                    <a:pt x="1969629" y="3743436"/>
                    <a:pt x="1930068" y="3736722"/>
                    <a:pt x="1903065" y="3709761"/>
                  </a:cubicBezTo>
                  <a:close/>
                  <a:moveTo>
                    <a:pt x="1856991" y="4014716"/>
                  </a:moveTo>
                  <a:lnTo>
                    <a:pt x="1838374" y="3969770"/>
                  </a:lnTo>
                  <a:lnTo>
                    <a:pt x="1843369" y="3945029"/>
                  </a:lnTo>
                  <a:cubicBezTo>
                    <a:pt x="1853019" y="3922215"/>
                    <a:pt x="1875609" y="3906207"/>
                    <a:pt x="1901938" y="3906206"/>
                  </a:cubicBezTo>
                  <a:lnTo>
                    <a:pt x="2625165" y="3906207"/>
                  </a:lnTo>
                  <a:lnTo>
                    <a:pt x="2628443" y="3905528"/>
                  </a:lnTo>
                  <a:lnTo>
                    <a:pt x="2628443" y="3905529"/>
                  </a:lnTo>
                  <a:cubicBezTo>
                    <a:pt x="2663548" y="3905353"/>
                    <a:pt x="2692149" y="3933669"/>
                    <a:pt x="2692325" y="3968773"/>
                  </a:cubicBezTo>
                  <a:lnTo>
                    <a:pt x="2694225" y="4348128"/>
                  </a:lnTo>
                  <a:cubicBezTo>
                    <a:pt x="2694357" y="4374456"/>
                    <a:pt x="2678463" y="4397126"/>
                    <a:pt x="2655697" y="4406890"/>
                  </a:cubicBezTo>
                  <a:lnTo>
                    <a:pt x="2630981" y="4412009"/>
                  </a:lnTo>
                  <a:lnTo>
                    <a:pt x="2585943" y="4393617"/>
                  </a:lnTo>
                  <a:cubicBezTo>
                    <a:pt x="2574382" y="4382172"/>
                    <a:pt x="2567188" y="4366317"/>
                    <a:pt x="2567100" y="4348765"/>
                  </a:cubicBezTo>
                  <a:lnTo>
                    <a:pt x="2565519" y="4033335"/>
                  </a:lnTo>
                  <a:lnTo>
                    <a:pt x="1901938" y="4033334"/>
                  </a:lnTo>
                  <a:cubicBezTo>
                    <a:pt x="1884385" y="4033333"/>
                    <a:pt x="1868494" y="4026218"/>
                    <a:pt x="1856991" y="4014716"/>
                  </a:cubicBezTo>
                  <a:close/>
                  <a:moveTo>
                    <a:pt x="2289624" y="5005329"/>
                  </a:moveTo>
                  <a:cubicBezTo>
                    <a:pt x="2353723" y="5069327"/>
                    <a:pt x="2457566" y="5069246"/>
                    <a:pt x="2521564" y="5005147"/>
                  </a:cubicBezTo>
                  <a:lnTo>
                    <a:pt x="5004401" y="2518417"/>
                  </a:lnTo>
                  <a:cubicBezTo>
                    <a:pt x="5068399" y="2454318"/>
                    <a:pt x="5068318" y="2350476"/>
                    <a:pt x="5004220" y="2286477"/>
                  </a:cubicBezTo>
                  <a:lnTo>
                    <a:pt x="3091050" y="376303"/>
                  </a:lnTo>
                  <a:cubicBezTo>
                    <a:pt x="3026952" y="312305"/>
                    <a:pt x="2923109" y="312386"/>
                    <a:pt x="2859111" y="376485"/>
                  </a:cubicBezTo>
                  <a:lnTo>
                    <a:pt x="376273" y="2863215"/>
                  </a:lnTo>
                  <a:cubicBezTo>
                    <a:pt x="312275" y="2927314"/>
                    <a:pt x="312357" y="3031157"/>
                    <a:pt x="376455" y="3095155"/>
                  </a:cubicBezTo>
                  <a:close/>
                  <a:moveTo>
                    <a:pt x="2166930" y="5290558"/>
                  </a:moveTo>
                  <a:lnTo>
                    <a:pt x="91420" y="3218297"/>
                  </a:lnTo>
                  <a:cubicBezTo>
                    <a:pt x="-30340" y="3096728"/>
                    <a:pt x="-30494" y="2899471"/>
                    <a:pt x="91075" y="2777711"/>
                  </a:cubicBezTo>
                  <a:lnTo>
                    <a:pt x="2773160" y="91421"/>
                  </a:lnTo>
                  <a:cubicBezTo>
                    <a:pt x="2894729" y="-30339"/>
                    <a:pt x="3091986" y="-30493"/>
                    <a:pt x="3213745" y="91075"/>
                  </a:cubicBezTo>
                  <a:lnTo>
                    <a:pt x="5289256" y="2163336"/>
                  </a:lnTo>
                  <a:cubicBezTo>
                    <a:pt x="5411015" y="2284905"/>
                    <a:pt x="5411169" y="2482162"/>
                    <a:pt x="5289601" y="2603922"/>
                  </a:cubicBezTo>
                  <a:lnTo>
                    <a:pt x="2607515" y="5290212"/>
                  </a:lnTo>
                  <a:cubicBezTo>
                    <a:pt x="2485947" y="5411972"/>
                    <a:pt x="2288689" y="5412126"/>
                    <a:pt x="2166930" y="5290558"/>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grpSp>
        <p:nvGrpSpPr>
          <p:cNvPr id="38" name="Group 5">
            <a:extLst>
              <a:ext uri="{FF2B5EF4-FFF2-40B4-BE49-F238E27FC236}">
                <a16:creationId xmlns:a16="http://schemas.microsoft.com/office/drawing/2014/main" id="{6FF8B156-2C0E-482B-8FE4-EDE497317168}"/>
              </a:ext>
            </a:extLst>
          </p:cNvPr>
          <p:cNvGrpSpPr/>
          <p:nvPr/>
        </p:nvGrpSpPr>
        <p:grpSpPr>
          <a:xfrm>
            <a:off x="1538383" y="1402282"/>
            <a:ext cx="819865" cy="863857"/>
            <a:chOff x="256131" y="2486250"/>
            <a:chExt cx="1488832" cy="1490400"/>
          </a:xfrm>
        </p:grpSpPr>
        <p:grpSp>
          <p:nvGrpSpPr>
            <p:cNvPr id="39" name="Group 6">
              <a:extLst>
                <a:ext uri="{FF2B5EF4-FFF2-40B4-BE49-F238E27FC236}">
                  <a16:creationId xmlns:a16="http://schemas.microsoft.com/office/drawing/2014/main" id="{FCC672EA-85F1-432C-9B94-C0DACD831A7D}"/>
                </a:ext>
              </a:extLst>
            </p:cNvPr>
            <p:cNvGrpSpPr/>
            <p:nvPr/>
          </p:nvGrpSpPr>
          <p:grpSpPr>
            <a:xfrm>
              <a:off x="256131" y="2486250"/>
              <a:ext cx="1488832" cy="1490400"/>
              <a:chOff x="256131" y="2486250"/>
              <a:chExt cx="1488832" cy="1490400"/>
            </a:xfrm>
          </p:grpSpPr>
          <p:sp>
            <p:nvSpPr>
              <p:cNvPr id="41" name="Rectangle 25">
                <a:extLst>
                  <a:ext uri="{FF2B5EF4-FFF2-40B4-BE49-F238E27FC236}">
                    <a16:creationId xmlns:a16="http://schemas.microsoft.com/office/drawing/2014/main" id="{B54DC3A6-6C06-4B5A-A562-B8345C7D2A55}"/>
                  </a:ext>
                </a:extLst>
              </p:cNvPr>
              <p:cNvSpPr/>
              <p:nvPr/>
            </p:nvSpPr>
            <p:spPr>
              <a:xfrm>
                <a:off x="256131" y="2486250"/>
                <a:ext cx="1488832" cy="14904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endParaRPr lang="en-US" sz="1600" b="1" dirty="0">
                  <a:latin typeface="Arial Black" panose="020B0A04020102020204" pitchFamily="34" charset="0"/>
                </a:endParaRPr>
              </a:p>
            </p:txBody>
          </p:sp>
          <p:sp>
            <p:nvSpPr>
              <p:cNvPr id="42" name="Rectangle: Rounded Corners 26">
                <a:extLst>
                  <a:ext uri="{FF2B5EF4-FFF2-40B4-BE49-F238E27FC236}">
                    <a16:creationId xmlns:a16="http://schemas.microsoft.com/office/drawing/2014/main" id="{C3630C83-C934-4764-AB53-E2B1E950544C}"/>
                  </a:ext>
                </a:extLst>
              </p:cNvPr>
              <p:cNvSpPr/>
              <p:nvPr/>
            </p:nvSpPr>
            <p:spPr>
              <a:xfrm>
                <a:off x="377868" y="2568620"/>
                <a:ext cx="1245359" cy="1035134"/>
              </a:xfrm>
              <a:prstGeom prst="round2Same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sp>
          <p:nvSpPr>
            <p:cNvPr id="40" name="Freeform: Shape 7">
              <a:extLst>
                <a:ext uri="{FF2B5EF4-FFF2-40B4-BE49-F238E27FC236}">
                  <a16:creationId xmlns:a16="http://schemas.microsoft.com/office/drawing/2014/main" id="{C3F6BAA8-3B89-45AC-BC21-3CF2DEE02DD2}"/>
                </a:ext>
              </a:extLst>
            </p:cNvPr>
            <p:cNvSpPr/>
            <p:nvPr/>
          </p:nvSpPr>
          <p:spPr>
            <a:xfrm rot="13440023" flipV="1">
              <a:off x="491728" y="2643563"/>
              <a:ext cx="953373" cy="885249"/>
            </a:xfrm>
            <a:custGeom>
              <a:avLst/>
              <a:gdLst>
                <a:gd name="connsiteX0" fmla="*/ 1472974 w 6180126"/>
                <a:gd name="connsiteY0" fmla="*/ 3291828 h 5738520"/>
                <a:gd name="connsiteX1" fmla="*/ 1482993 w 6180126"/>
                <a:gd name="connsiteY1" fmla="*/ 3866011 h 5738520"/>
                <a:gd name="connsiteX2" fmla="*/ 908809 w 6180126"/>
                <a:gd name="connsiteY2" fmla="*/ 3876030 h 5738520"/>
                <a:gd name="connsiteX3" fmla="*/ 898790 w 6180126"/>
                <a:gd name="connsiteY3" fmla="*/ 3301846 h 5738520"/>
                <a:gd name="connsiteX4" fmla="*/ 1472974 w 6180126"/>
                <a:gd name="connsiteY4" fmla="*/ 3291828 h 5738520"/>
                <a:gd name="connsiteX5" fmla="*/ 3081557 w 6180126"/>
                <a:gd name="connsiteY5" fmla="*/ 4845239 h 5738520"/>
                <a:gd name="connsiteX6" fmla="*/ 3091576 w 6180126"/>
                <a:gd name="connsiteY6" fmla="*/ 5419423 h 5738520"/>
                <a:gd name="connsiteX7" fmla="*/ 2517392 w 6180126"/>
                <a:gd name="connsiteY7" fmla="*/ 5429441 h 5738520"/>
                <a:gd name="connsiteX8" fmla="*/ 2507373 w 6180126"/>
                <a:gd name="connsiteY8" fmla="*/ 4855257 h 5738520"/>
                <a:gd name="connsiteX9" fmla="*/ 3081557 w 6180126"/>
                <a:gd name="connsiteY9" fmla="*/ 4845239 h 5738520"/>
                <a:gd name="connsiteX10" fmla="*/ 2153503 w 6180126"/>
                <a:gd name="connsiteY10" fmla="*/ 2620762 h 5738520"/>
                <a:gd name="connsiteX11" fmla="*/ 1206504 w 6180126"/>
                <a:gd name="connsiteY11" fmla="*/ 2950413 h 5738520"/>
                <a:gd name="connsiteX12" fmla="*/ 589156 w 6180126"/>
                <a:gd name="connsiteY12" fmla="*/ 3567761 h 5738520"/>
                <a:gd name="connsiteX13" fmla="*/ 589156 w 6180126"/>
                <a:gd name="connsiteY13" fmla="*/ 3567761 h 5738520"/>
                <a:gd name="connsiteX14" fmla="*/ 769974 w 6180126"/>
                <a:gd name="connsiteY14" fmla="*/ 4004292 h 5738520"/>
                <a:gd name="connsiteX15" fmla="*/ 1206504 w 6180126"/>
                <a:gd name="connsiteY15" fmla="*/ 4185109 h 5738520"/>
                <a:gd name="connsiteX16" fmla="*/ 1823852 w 6180126"/>
                <a:gd name="connsiteY16" fmla="*/ 3567761 h 5738520"/>
                <a:gd name="connsiteX17" fmla="*/ 2153503 w 6180126"/>
                <a:gd name="connsiteY17" fmla="*/ 2620762 h 5738520"/>
                <a:gd name="connsiteX18" fmla="*/ 3762086 w 6180126"/>
                <a:gd name="connsiteY18" fmla="*/ 4174174 h 5738520"/>
                <a:gd name="connsiteX19" fmla="*/ 2815087 w 6180126"/>
                <a:gd name="connsiteY19" fmla="*/ 4503825 h 5738520"/>
                <a:gd name="connsiteX20" fmla="*/ 2197739 w 6180126"/>
                <a:gd name="connsiteY20" fmla="*/ 5121172 h 5738520"/>
                <a:gd name="connsiteX21" fmla="*/ 2197739 w 6180126"/>
                <a:gd name="connsiteY21" fmla="*/ 5121173 h 5738520"/>
                <a:gd name="connsiteX22" fmla="*/ 2378557 w 6180126"/>
                <a:gd name="connsiteY22" fmla="*/ 5557703 h 5738520"/>
                <a:gd name="connsiteX23" fmla="*/ 2815087 w 6180126"/>
                <a:gd name="connsiteY23" fmla="*/ 5738520 h 5738520"/>
                <a:gd name="connsiteX24" fmla="*/ 3432435 w 6180126"/>
                <a:gd name="connsiteY24" fmla="*/ 5121172 h 5738520"/>
                <a:gd name="connsiteX25" fmla="*/ 3762086 w 6180126"/>
                <a:gd name="connsiteY25" fmla="*/ 4174174 h 5738520"/>
                <a:gd name="connsiteX26" fmla="*/ 1057945 w 6180126"/>
                <a:gd name="connsiteY26" fmla="*/ 446170 h 5738520"/>
                <a:gd name="connsiteX27" fmla="*/ 966874 w 6180126"/>
                <a:gd name="connsiteY27" fmla="*/ 406366 h 5738520"/>
                <a:gd name="connsiteX28" fmla="*/ 149686 w 6180126"/>
                <a:gd name="connsiteY28" fmla="*/ 390546 h 5738520"/>
                <a:gd name="connsiteX29" fmla="*/ 57141 w 6180126"/>
                <a:gd name="connsiteY29" fmla="*/ 426797 h 5738520"/>
                <a:gd name="connsiteX30" fmla="*/ 47109 w 6180126"/>
                <a:gd name="connsiteY30" fmla="*/ 441071 h 5738520"/>
                <a:gd name="connsiteX31" fmla="*/ 33194 w 6180126"/>
                <a:gd name="connsiteY31" fmla="*/ 451595 h 5738520"/>
                <a:gd name="connsiteX32" fmla="*/ 194 w 6180126"/>
                <a:gd name="connsiteY32" fmla="*/ 545347 h 5738520"/>
                <a:gd name="connsiteX33" fmla="*/ 44512 w 6180126"/>
                <a:gd name="connsiteY33" fmla="*/ 1361485 h 5738520"/>
                <a:gd name="connsiteX34" fmla="*/ 181224 w 6180126"/>
                <a:gd name="connsiteY34" fmla="*/ 1484114 h 5738520"/>
                <a:gd name="connsiteX35" fmla="*/ 303853 w 6180126"/>
                <a:gd name="connsiteY35" fmla="*/ 1347403 h 5738520"/>
                <a:gd name="connsiteX36" fmla="*/ 274462 w 6180126"/>
                <a:gd name="connsiteY36" fmla="*/ 806170 h 5738520"/>
                <a:gd name="connsiteX37" fmla="*/ 2083827 w 6180126"/>
                <a:gd name="connsiteY37" fmla="*/ 2553477 h 5738520"/>
                <a:gd name="connsiteX38" fmla="*/ 2215635 w 6180126"/>
                <a:gd name="connsiteY38" fmla="*/ 2542749 h 5738520"/>
                <a:gd name="connsiteX39" fmla="*/ 2227826 w 6180126"/>
                <a:gd name="connsiteY39" fmla="*/ 2692538 h 5738520"/>
                <a:gd name="connsiteX40" fmla="*/ 3679027 w 6180126"/>
                <a:gd name="connsiteY40" fmla="*/ 4093965 h 5738520"/>
                <a:gd name="connsiteX41" fmla="*/ 3838904 w 6180126"/>
                <a:gd name="connsiteY41" fmla="*/ 4080953 h 5738520"/>
                <a:gd name="connsiteX42" fmla="*/ 3853691 w 6180126"/>
                <a:gd name="connsiteY42" fmla="*/ 4262637 h 5738520"/>
                <a:gd name="connsiteX43" fmla="*/ 4947077 w 6180126"/>
                <a:gd name="connsiteY43" fmla="*/ 5318521 h 5738520"/>
                <a:gd name="connsiteX44" fmla="*/ 5088246 w 6180126"/>
                <a:gd name="connsiteY44" fmla="*/ 5344589 h 5738520"/>
                <a:gd name="connsiteX45" fmla="*/ 5130700 w 6180126"/>
                <a:gd name="connsiteY45" fmla="*/ 5315318 h 5738520"/>
                <a:gd name="connsiteX46" fmla="*/ 5158472 w 6180126"/>
                <a:gd name="connsiteY46" fmla="*/ 5271868 h 5738520"/>
                <a:gd name="connsiteX47" fmla="*/ 5127496 w 6180126"/>
                <a:gd name="connsiteY47" fmla="*/ 5131695 h 5738520"/>
                <a:gd name="connsiteX48" fmla="*/ 4727483 w 6180126"/>
                <a:gd name="connsiteY48" fmla="*/ 4745402 h 5738520"/>
                <a:gd name="connsiteX49" fmla="*/ 4577235 w 6180126"/>
                <a:gd name="connsiteY49" fmla="*/ 4738438 h 5738520"/>
                <a:gd name="connsiteX50" fmla="*/ 4583363 w 6180126"/>
                <a:gd name="connsiteY50" fmla="*/ 4606224 h 5738520"/>
                <a:gd name="connsiteX51" fmla="*/ 3136907 w 6180126"/>
                <a:gd name="connsiteY51" fmla="*/ 3209379 h 5738520"/>
                <a:gd name="connsiteX52" fmla="*/ 2986787 w 6180126"/>
                <a:gd name="connsiteY52" fmla="*/ 3202422 h 5738520"/>
                <a:gd name="connsiteX53" fmla="*/ 2992909 w 6180126"/>
                <a:gd name="connsiteY53" fmla="*/ 3070321 h 5738520"/>
                <a:gd name="connsiteX54" fmla="*/ 1545747 w 6180126"/>
                <a:gd name="connsiteY54" fmla="*/ 1672794 h 5738520"/>
                <a:gd name="connsiteX55" fmla="*/ 1395629 w 6180126"/>
                <a:gd name="connsiteY55" fmla="*/ 1665835 h 5738520"/>
                <a:gd name="connsiteX56" fmla="*/ 1401751 w 6180126"/>
                <a:gd name="connsiteY56" fmla="*/ 1533737 h 5738520"/>
                <a:gd name="connsiteX57" fmla="*/ 493854 w 6180126"/>
                <a:gd name="connsiteY57" fmla="*/ 656980 h 5738520"/>
                <a:gd name="connsiteX58" fmla="*/ 961847 w 6180126"/>
                <a:gd name="connsiteY58" fmla="*/ 666039 h 5738520"/>
                <a:gd name="connsiteX59" fmla="*/ 1094196 w 6180126"/>
                <a:gd name="connsiteY59" fmla="*/ 538715 h 5738520"/>
                <a:gd name="connsiteX60" fmla="*/ 1057945 w 6180126"/>
                <a:gd name="connsiteY60" fmla="*/ 446170 h 5738520"/>
                <a:gd name="connsiteX61" fmla="*/ 2678151 w 6180126"/>
                <a:gd name="connsiteY61" fmla="*/ 309086 h 5738520"/>
                <a:gd name="connsiteX62" fmla="*/ 2688170 w 6180126"/>
                <a:gd name="connsiteY62" fmla="*/ 883271 h 5738520"/>
                <a:gd name="connsiteX63" fmla="*/ 2113986 w 6180126"/>
                <a:gd name="connsiteY63" fmla="*/ 893288 h 5738520"/>
                <a:gd name="connsiteX64" fmla="*/ 2103967 w 6180126"/>
                <a:gd name="connsiteY64" fmla="*/ 319105 h 5738520"/>
                <a:gd name="connsiteX65" fmla="*/ 2678151 w 6180126"/>
                <a:gd name="connsiteY65" fmla="*/ 309086 h 5738520"/>
                <a:gd name="connsiteX66" fmla="*/ 4269309 w 6180126"/>
                <a:gd name="connsiteY66" fmla="*/ 1845670 h 5738520"/>
                <a:gd name="connsiteX67" fmla="*/ 4279328 w 6180126"/>
                <a:gd name="connsiteY67" fmla="*/ 2419854 h 5738520"/>
                <a:gd name="connsiteX68" fmla="*/ 3705144 w 6180126"/>
                <a:gd name="connsiteY68" fmla="*/ 2429872 h 5738520"/>
                <a:gd name="connsiteX69" fmla="*/ 3695125 w 6180126"/>
                <a:gd name="connsiteY69" fmla="*/ 1855689 h 5738520"/>
                <a:gd name="connsiteX70" fmla="*/ 4269309 w 6180126"/>
                <a:gd name="connsiteY70" fmla="*/ 1845670 h 5738520"/>
                <a:gd name="connsiteX71" fmla="*/ 5860467 w 6180126"/>
                <a:gd name="connsiteY71" fmla="*/ 3382254 h 5738520"/>
                <a:gd name="connsiteX72" fmla="*/ 5870486 w 6180126"/>
                <a:gd name="connsiteY72" fmla="*/ 3956438 h 5738520"/>
                <a:gd name="connsiteX73" fmla="*/ 5296302 w 6180126"/>
                <a:gd name="connsiteY73" fmla="*/ 3966456 h 5738520"/>
                <a:gd name="connsiteX74" fmla="*/ 5286283 w 6180126"/>
                <a:gd name="connsiteY74" fmla="*/ 3392272 h 5738520"/>
                <a:gd name="connsiteX75" fmla="*/ 5860467 w 6180126"/>
                <a:gd name="connsiteY75" fmla="*/ 3382254 h 5738520"/>
                <a:gd name="connsiteX76" fmla="*/ 2801492 w 6180126"/>
                <a:gd name="connsiteY76" fmla="*/ 165861 h 5738520"/>
                <a:gd name="connsiteX77" fmla="*/ 2358919 w 6180126"/>
                <a:gd name="connsiteY77" fmla="*/ 383 h 5738520"/>
                <a:gd name="connsiteX78" fmla="*/ 2358919 w 6180126"/>
                <a:gd name="connsiteY78" fmla="*/ 383 h 5738520"/>
                <a:gd name="connsiteX79" fmla="*/ 1763483 w 6180126"/>
                <a:gd name="connsiteY79" fmla="*/ 638892 h 5738520"/>
                <a:gd name="connsiteX80" fmla="*/ 1467070 w 6180126"/>
                <a:gd name="connsiteY80" fmla="*/ 1596814 h 5738520"/>
                <a:gd name="connsiteX81" fmla="*/ 2401992 w 6180126"/>
                <a:gd name="connsiteY81" fmla="*/ 1234327 h 5738520"/>
                <a:gd name="connsiteX82" fmla="*/ 2997428 w 6180126"/>
                <a:gd name="connsiteY82" fmla="*/ 595818 h 5738520"/>
                <a:gd name="connsiteX83" fmla="*/ 2801492 w 6180126"/>
                <a:gd name="connsiteY83" fmla="*/ 165861 h 5738520"/>
                <a:gd name="connsiteX84" fmla="*/ 4392650 w 6180126"/>
                <a:gd name="connsiteY84" fmla="*/ 1702445 h 5738520"/>
                <a:gd name="connsiteX85" fmla="*/ 3950077 w 6180126"/>
                <a:gd name="connsiteY85" fmla="*/ 1536966 h 5738520"/>
                <a:gd name="connsiteX86" fmla="*/ 3950077 w 6180126"/>
                <a:gd name="connsiteY86" fmla="*/ 1536967 h 5738520"/>
                <a:gd name="connsiteX87" fmla="*/ 3354641 w 6180126"/>
                <a:gd name="connsiteY87" fmla="*/ 2175476 h 5738520"/>
                <a:gd name="connsiteX88" fmla="*/ 3058228 w 6180126"/>
                <a:gd name="connsiteY88" fmla="*/ 3133398 h 5738520"/>
                <a:gd name="connsiteX89" fmla="*/ 3993150 w 6180126"/>
                <a:gd name="connsiteY89" fmla="*/ 2770911 h 5738520"/>
                <a:gd name="connsiteX90" fmla="*/ 4588586 w 6180126"/>
                <a:gd name="connsiteY90" fmla="*/ 2132402 h 5738520"/>
                <a:gd name="connsiteX91" fmla="*/ 4392650 w 6180126"/>
                <a:gd name="connsiteY91" fmla="*/ 1702445 h 5738520"/>
                <a:gd name="connsiteX92" fmla="*/ 5983807 w 6180126"/>
                <a:gd name="connsiteY92" fmla="*/ 3239028 h 5738520"/>
                <a:gd name="connsiteX93" fmla="*/ 5541234 w 6180126"/>
                <a:gd name="connsiteY93" fmla="*/ 3073550 h 5738520"/>
                <a:gd name="connsiteX94" fmla="*/ 5541234 w 6180126"/>
                <a:gd name="connsiteY94" fmla="*/ 3073550 h 5738520"/>
                <a:gd name="connsiteX95" fmla="*/ 4945799 w 6180126"/>
                <a:gd name="connsiteY95" fmla="*/ 3712060 h 5738520"/>
                <a:gd name="connsiteX96" fmla="*/ 4649386 w 6180126"/>
                <a:gd name="connsiteY96" fmla="*/ 4669982 h 5738520"/>
                <a:gd name="connsiteX97" fmla="*/ 5584308 w 6180126"/>
                <a:gd name="connsiteY97" fmla="*/ 4307494 h 5738520"/>
                <a:gd name="connsiteX98" fmla="*/ 6179743 w 6180126"/>
                <a:gd name="connsiteY98" fmla="*/ 3668985 h 5738520"/>
                <a:gd name="connsiteX99" fmla="*/ 5983807 w 6180126"/>
                <a:gd name="connsiteY99" fmla="*/ 3239028 h 5738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6180126" h="5738520">
                  <a:moveTo>
                    <a:pt x="1472974" y="3291828"/>
                  </a:moveTo>
                  <a:cubicBezTo>
                    <a:pt x="1634297" y="3447618"/>
                    <a:pt x="1638783" y="3704688"/>
                    <a:pt x="1482993" y="3866011"/>
                  </a:cubicBezTo>
                  <a:cubicBezTo>
                    <a:pt x="1327202" y="4027335"/>
                    <a:pt x="1070132" y="4031820"/>
                    <a:pt x="908809" y="3876030"/>
                  </a:cubicBezTo>
                  <a:cubicBezTo>
                    <a:pt x="747485" y="3720240"/>
                    <a:pt x="743000" y="3463169"/>
                    <a:pt x="898790" y="3301846"/>
                  </a:cubicBezTo>
                  <a:cubicBezTo>
                    <a:pt x="1054580" y="3140523"/>
                    <a:pt x="1311651" y="3136037"/>
                    <a:pt x="1472974" y="3291828"/>
                  </a:cubicBezTo>
                  <a:close/>
                  <a:moveTo>
                    <a:pt x="3081557" y="4845239"/>
                  </a:moveTo>
                  <a:cubicBezTo>
                    <a:pt x="3242880" y="5001029"/>
                    <a:pt x="3247365" y="5258099"/>
                    <a:pt x="3091576" y="5419423"/>
                  </a:cubicBezTo>
                  <a:cubicBezTo>
                    <a:pt x="2935785" y="5580746"/>
                    <a:pt x="2678714" y="5585231"/>
                    <a:pt x="2517392" y="5429441"/>
                  </a:cubicBezTo>
                  <a:cubicBezTo>
                    <a:pt x="2356068" y="5273651"/>
                    <a:pt x="2351583" y="5016581"/>
                    <a:pt x="2507373" y="4855257"/>
                  </a:cubicBezTo>
                  <a:cubicBezTo>
                    <a:pt x="2663163" y="4693934"/>
                    <a:pt x="2920234" y="4689449"/>
                    <a:pt x="3081557" y="4845239"/>
                  </a:cubicBezTo>
                  <a:close/>
                  <a:moveTo>
                    <a:pt x="2153503" y="2620762"/>
                  </a:moveTo>
                  <a:cubicBezTo>
                    <a:pt x="1837837" y="2840530"/>
                    <a:pt x="1522170" y="2950413"/>
                    <a:pt x="1206504" y="2950413"/>
                  </a:cubicBezTo>
                  <a:cubicBezTo>
                    <a:pt x="865553" y="2950413"/>
                    <a:pt x="589156" y="3226809"/>
                    <a:pt x="589156" y="3567761"/>
                  </a:cubicBezTo>
                  <a:lnTo>
                    <a:pt x="589156" y="3567761"/>
                  </a:lnTo>
                  <a:cubicBezTo>
                    <a:pt x="589156" y="3738237"/>
                    <a:pt x="658255" y="3892574"/>
                    <a:pt x="769974" y="4004292"/>
                  </a:cubicBezTo>
                  <a:cubicBezTo>
                    <a:pt x="881691" y="4116010"/>
                    <a:pt x="1036028" y="4185109"/>
                    <a:pt x="1206504" y="4185109"/>
                  </a:cubicBezTo>
                  <a:cubicBezTo>
                    <a:pt x="1547456" y="4185109"/>
                    <a:pt x="1823852" y="3908713"/>
                    <a:pt x="1823852" y="3567761"/>
                  </a:cubicBezTo>
                  <a:cubicBezTo>
                    <a:pt x="1823852" y="3252095"/>
                    <a:pt x="1933735" y="2936428"/>
                    <a:pt x="2153503" y="2620762"/>
                  </a:cubicBezTo>
                  <a:close/>
                  <a:moveTo>
                    <a:pt x="3762086" y="4174174"/>
                  </a:moveTo>
                  <a:cubicBezTo>
                    <a:pt x="3446420" y="4393941"/>
                    <a:pt x="3130753" y="4503824"/>
                    <a:pt x="2815087" y="4503825"/>
                  </a:cubicBezTo>
                  <a:cubicBezTo>
                    <a:pt x="2474136" y="4503825"/>
                    <a:pt x="2197739" y="4780221"/>
                    <a:pt x="2197739" y="5121172"/>
                  </a:cubicBezTo>
                  <a:lnTo>
                    <a:pt x="2197739" y="5121173"/>
                  </a:lnTo>
                  <a:cubicBezTo>
                    <a:pt x="2197739" y="5291648"/>
                    <a:pt x="2266838" y="5445986"/>
                    <a:pt x="2378557" y="5557703"/>
                  </a:cubicBezTo>
                  <a:cubicBezTo>
                    <a:pt x="2490274" y="5669421"/>
                    <a:pt x="2644611" y="5738520"/>
                    <a:pt x="2815087" y="5738520"/>
                  </a:cubicBezTo>
                  <a:cubicBezTo>
                    <a:pt x="3156039" y="5738520"/>
                    <a:pt x="3432435" y="5462124"/>
                    <a:pt x="3432435" y="5121172"/>
                  </a:cubicBezTo>
                  <a:cubicBezTo>
                    <a:pt x="3432435" y="4805506"/>
                    <a:pt x="3542318" y="4489839"/>
                    <a:pt x="3762086" y="4174174"/>
                  </a:cubicBezTo>
                  <a:close/>
                  <a:moveTo>
                    <a:pt x="1057945" y="446170"/>
                  </a:moveTo>
                  <a:cubicBezTo>
                    <a:pt x="1034904" y="422220"/>
                    <a:pt x="1002727" y="407059"/>
                    <a:pt x="966874" y="406366"/>
                  </a:cubicBezTo>
                  <a:lnTo>
                    <a:pt x="149686" y="390546"/>
                  </a:lnTo>
                  <a:cubicBezTo>
                    <a:pt x="113832" y="389853"/>
                    <a:pt x="81092" y="403756"/>
                    <a:pt x="57141" y="426797"/>
                  </a:cubicBezTo>
                  <a:lnTo>
                    <a:pt x="47109" y="441071"/>
                  </a:lnTo>
                  <a:lnTo>
                    <a:pt x="33194" y="451595"/>
                  </a:lnTo>
                  <a:cubicBezTo>
                    <a:pt x="11003" y="476334"/>
                    <a:pt x="-1751" y="509540"/>
                    <a:pt x="194" y="545347"/>
                  </a:cubicBezTo>
                  <a:lnTo>
                    <a:pt x="44512" y="1361485"/>
                  </a:lnTo>
                  <a:cubicBezTo>
                    <a:pt x="48402" y="1433100"/>
                    <a:pt x="109610" y="1488003"/>
                    <a:pt x="181224" y="1484114"/>
                  </a:cubicBezTo>
                  <a:cubicBezTo>
                    <a:pt x="252838" y="1480225"/>
                    <a:pt x="307741" y="1419017"/>
                    <a:pt x="303853" y="1347403"/>
                  </a:cubicBezTo>
                  <a:lnTo>
                    <a:pt x="274462" y="806170"/>
                  </a:lnTo>
                  <a:lnTo>
                    <a:pt x="2083827" y="2553477"/>
                  </a:lnTo>
                  <a:lnTo>
                    <a:pt x="2215635" y="2542749"/>
                  </a:lnTo>
                  <a:lnTo>
                    <a:pt x="2227826" y="2692538"/>
                  </a:lnTo>
                  <a:lnTo>
                    <a:pt x="3679027" y="4093965"/>
                  </a:lnTo>
                  <a:lnTo>
                    <a:pt x="3838904" y="4080953"/>
                  </a:lnTo>
                  <a:lnTo>
                    <a:pt x="3853691" y="4262637"/>
                  </a:lnTo>
                  <a:lnTo>
                    <a:pt x="4947077" y="5318521"/>
                  </a:lnTo>
                  <a:cubicBezTo>
                    <a:pt x="4985770" y="5355887"/>
                    <a:pt x="5041687" y="5364422"/>
                    <a:pt x="5088246" y="5344589"/>
                  </a:cubicBezTo>
                  <a:lnTo>
                    <a:pt x="5130700" y="5315318"/>
                  </a:lnTo>
                  <a:lnTo>
                    <a:pt x="5158472" y="5271868"/>
                  </a:lnTo>
                  <a:cubicBezTo>
                    <a:pt x="5176670" y="5224646"/>
                    <a:pt x="5166189" y="5169061"/>
                    <a:pt x="5127496" y="5131695"/>
                  </a:cubicBezTo>
                  <a:lnTo>
                    <a:pt x="4727483" y="4745402"/>
                  </a:lnTo>
                  <a:lnTo>
                    <a:pt x="4577235" y="4738438"/>
                  </a:lnTo>
                  <a:lnTo>
                    <a:pt x="4583363" y="4606224"/>
                  </a:lnTo>
                  <a:lnTo>
                    <a:pt x="3136907" y="3209379"/>
                  </a:lnTo>
                  <a:lnTo>
                    <a:pt x="2986787" y="3202422"/>
                  </a:lnTo>
                  <a:lnTo>
                    <a:pt x="2992909" y="3070321"/>
                  </a:lnTo>
                  <a:lnTo>
                    <a:pt x="1545747" y="1672794"/>
                  </a:lnTo>
                  <a:lnTo>
                    <a:pt x="1395629" y="1665835"/>
                  </a:lnTo>
                  <a:lnTo>
                    <a:pt x="1401751" y="1533737"/>
                  </a:lnTo>
                  <a:lnTo>
                    <a:pt x="493854" y="656980"/>
                  </a:lnTo>
                  <a:lnTo>
                    <a:pt x="961847" y="666039"/>
                  </a:lnTo>
                  <a:cubicBezTo>
                    <a:pt x="1033552" y="667427"/>
                    <a:pt x="1092809" y="610423"/>
                    <a:pt x="1094196" y="538715"/>
                  </a:cubicBezTo>
                  <a:cubicBezTo>
                    <a:pt x="1094891" y="502862"/>
                    <a:pt x="1080987" y="470122"/>
                    <a:pt x="1057945" y="446170"/>
                  </a:cubicBezTo>
                  <a:close/>
                  <a:moveTo>
                    <a:pt x="2678151" y="309086"/>
                  </a:moveTo>
                  <a:cubicBezTo>
                    <a:pt x="2839475" y="464876"/>
                    <a:pt x="2843960" y="721947"/>
                    <a:pt x="2688170" y="883271"/>
                  </a:cubicBezTo>
                  <a:cubicBezTo>
                    <a:pt x="2532380" y="1044593"/>
                    <a:pt x="2275310" y="1049079"/>
                    <a:pt x="2113986" y="893288"/>
                  </a:cubicBezTo>
                  <a:cubicBezTo>
                    <a:pt x="1952663" y="737498"/>
                    <a:pt x="1948177" y="480428"/>
                    <a:pt x="2103967" y="319105"/>
                  </a:cubicBezTo>
                  <a:cubicBezTo>
                    <a:pt x="2259758" y="157782"/>
                    <a:pt x="2516828" y="153296"/>
                    <a:pt x="2678151" y="309086"/>
                  </a:cubicBezTo>
                  <a:close/>
                  <a:moveTo>
                    <a:pt x="4269309" y="1845670"/>
                  </a:moveTo>
                  <a:cubicBezTo>
                    <a:pt x="4430633" y="2001460"/>
                    <a:pt x="4435118" y="2258530"/>
                    <a:pt x="4279328" y="2419854"/>
                  </a:cubicBezTo>
                  <a:cubicBezTo>
                    <a:pt x="4123538" y="2581177"/>
                    <a:pt x="3866467" y="2585663"/>
                    <a:pt x="3705144" y="2429872"/>
                  </a:cubicBezTo>
                  <a:cubicBezTo>
                    <a:pt x="3543821" y="2274082"/>
                    <a:pt x="3539335" y="2017012"/>
                    <a:pt x="3695125" y="1855689"/>
                  </a:cubicBezTo>
                  <a:cubicBezTo>
                    <a:pt x="3850916" y="1694366"/>
                    <a:pt x="4107986" y="1689880"/>
                    <a:pt x="4269309" y="1845670"/>
                  </a:cubicBezTo>
                  <a:close/>
                  <a:moveTo>
                    <a:pt x="5860467" y="3382254"/>
                  </a:moveTo>
                  <a:cubicBezTo>
                    <a:pt x="6021790" y="3538044"/>
                    <a:pt x="6026276" y="3795114"/>
                    <a:pt x="5870486" y="3956438"/>
                  </a:cubicBezTo>
                  <a:cubicBezTo>
                    <a:pt x="5714695" y="4117761"/>
                    <a:pt x="5457625" y="4122246"/>
                    <a:pt x="5296302" y="3966456"/>
                  </a:cubicBezTo>
                  <a:cubicBezTo>
                    <a:pt x="5134978" y="3810666"/>
                    <a:pt x="5130493" y="3553596"/>
                    <a:pt x="5286283" y="3392272"/>
                  </a:cubicBezTo>
                  <a:cubicBezTo>
                    <a:pt x="5442073" y="3230949"/>
                    <a:pt x="5699144" y="3226464"/>
                    <a:pt x="5860467" y="3382254"/>
                  </a:cubicBezTo>
                  <a:close/>
                  <a:moveTo>
                    <a:pt x="2801492" y="165861"/>
                  </a:moveTo>
                  <a:cubicBezTo>
                    <a:pt x="2685945" y="58108"/>
                    <a:pt x="2529290" y="-5565"/>
                    <a:pt x="2358919" y="383"/>
                  </a:cubicBezTo>
                  <a:lnTo>
                    <a:pt x="2358919" y="383"/>
                  </a:lnTo>
                  <a:cubicBezTo>
                    <a:pt x="2018175" y="12278"/>
                    <a:pt x="1751589" y="298148"/>
                    <a:pt x="1763483" y="638892"/>
                  </a:cubicBezTo>
                  <a:cubicBezTo>
                    <a:pt x="1774496" y="954366"/>
                    <a:pt x="1675692" y="1273673"/>
                    <a:pt x="1467070" y="1596814"/>
                  </a:cubicBezTo>
                  <a:cubicBezTo>
                    <a:pt x="1774877" y="1366168"/>
                    <a:pt x="2086519" y="1245339"/>
                    <a:pt x="2401992" y="1234327"/>
                  </a:cubicBezTo>
                  <a:cubicBezTo>
                    <a:pt x="2742737" y="1222432"/>
                    <a:pt x="3009322" y="936562"/>
                    <a:pt x="2997428" y="595818"/>
                  </a:cubicBezTo>
                  <a:cubicBezTo>
                    <a:pt x="2991480" y="425446"/>
                    <a:pt x="2917039" y="273614"/>
                    <a:pt x="2801492" y="165861"/>
                  </a:cubicBezTo>
                  <a:close/>
                  <a:moveTo>
                    <a:pt x="4392650" y="1702445"/>
                  </a:moveTo>
                  <a:cubicBezTo>
                    <a:pt x="4277103" y="1594692"/>
                    <a:pt x="4120448" y="1531019"/>
                    <a:pt x="3950077" y="1536966"/>
                  </a:cubicBezTo>
                  <a:lnTo>
                    <a:pt x="3950077" y="1536967"/>
                  </a:lnTo>
                  <a:cubicBezTo>
                    <a:pt x="3609332" y="1548861"/>
                    <a:pt x="3342747" y="1834732"/>
                    <a:pt x="3354641" y="2175476"/>
                  </a:cubicBezTo>
                  <a:cubicBezTo>
                    <a:pt x="3365654" y="2490950"/>
                    <a:pt x="3266850" y="2810257"/>
                    <a:pt x="3058228" y="3133398"/>
                  </a:cubicBezTo>
                  <a:cubicBezTo>
                    <a:pt x="3366035" y="2902752"/>
                    <a:pt x="3677677" y="2781923"/>
                    <a:pt x="3993150" y="2770911"/>
                  </a:cubicBezTo>
                  <a:cubicBezTo>
                    <a:pt x="4333895" y="2759016"/>
                    <a:pt x="4600480" y="2473146"/>
                    <a:pt x="4588586" y="2132402"/>
                  </a:cubicBezTo>
                  <a:cubicBezTo>
                    <a:pt x="4582638" y="1962030"/>
                    <a:pt x="4508197" y="1810197"/>
                    <a:pt x="4392650" y="1702445"/>
                  </a:cubicBezTo>
                  <a:close/>
                  <a:moveTo>
                    <a:pt x="5983807" y="3239028"/>
                  </a:moveTo>
                  <a:cubicBezTo>
                    <a:pt x="5868260" y="3131276"/>
                    <a:pt x="5711606" y="3067603"/>
                    <a:pt x="5541234" y="3073550"/>
                  </a:cubicBezTo>
                  <a:lnTo>
                    <a:pt x="5541234" y="3073550"/>
                  </a:lnTo>
                  <a:cubicBezTo>
                    <a:pt x="5200490" y="3085445"/>
                    <a:pt x="4933905" y="3371316"/>
                    <a:pt x="4945799" y="3712060"/>
                  </a:cubicBezTo>
                  <a:cubicBezTo>
                    <a:pt x="4956811" y="4027534"/>
                    <a:pt x="4858007" y="4346841"/>
                    <a:pt x="4649386" y="4669982"/>
                  </a:cubicBezTo>
                  <a:cubicBezTo>
                    <a:pt x="4957193" y="4439336"/>
                    <a:pt x="5268834" y="4318507"/>
                    <a:pt x="5584308" y="4307494"/>
                  </a:cubicBezTo>
                  <a:cubicBezTo>
                    <a:pt x="5925053" y="4295600"/>
                    <a:pt x="6191638" y="4009730"/>
                    <a:pt x="6179743" y="3668985"/>
                  </a:cubicBezTo>
                  <a:cubicBezTo>
                    <a:pt x="6173796" y="3498613"/>
                    <a:pt x="6099355" y="3346781"/>
                    <a:pt x="5983807" y="3239028"/>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grpSp>
        <p:nvGrpSpPr>
          <p:cNvPr id="53" name="Group 20">
            <a:extLst>
              <a:ext uri="{FF2B5EF4-FFF2-40B4-BE49-F238E27FC236}">
                <a16:creationId xmlns:a16="http://schemas.microsoft.com/office/drawing/2014/main" id="{04DEA855-DBE4-481D-A7F7-75F8554A431F}"/>
              </a:ext>
            </a:extLst>
          </p:cNvPr>
          <p:cNvGrpSpPr/>
          <p:nvPr/>
        </p:nvGrpSpPr>
        <p:grpSpPr>
          <a:xfrm>
            <a:off x="1186541" y="3920070"/>
            <a:ext cx="1249581" cy="1250897"/>
            <a:chOff x="3200499" y="2045295"/>
            <a:chExt cx="1488832" cy="1490400"/>
          </a:xfrm>
        </p:grpSpPr>
        <p:grpSp>
          <p:nvGrpSpPr>
            <p:cNvPr id="54" name="Group 21">
              <a:extLst>
                <a:ext uri="{FF2B5EF4-FFF2-40B4-BE49-F238E27FC236}">
                  <a16:creationId xmlns:a16="http://schemas.microsoft.com/office/drawing/2014/main" id="{08557344-1984-4E16-A11B-3C10F7F59204}"/>
                </a:ext>
              </a:extLst>
            </p:cNvPr>
            <p:cNvGrpSpPr/>
            <p:nvPr/>
          </p:nvGrpSpPr>
          <p:grpSpPr>
            <a:xfrm>
              <a:off x="3200499" y="2045295"/>
              <a:ext cx="1488832" cy="1490400"/>
              <a:chOff x="256131" y="2486250"/>
              <a:chExt cx="1488832" cy="1490400"/>
            </a:xfrm>
            <a:solidFill>
              <a:schemeClr val="accent1"/>
            </a:solidFill>
          </p:grpSpPr>
          <p:sp>
            <p:nvSpPr>
              <p:cNvPr id="56" name="Rectangle 40">
                <a:extLst>
                  <a:ext uri="{FF2B5EF4-FFF2-40B4-BE49-F238E27FC236}">
                    <a16:creationId xmlns:a16="http://schemas.microsoft.com/office/drawing/2014/main" id="{05500821-C67E-432C-A29B-9C342731FAE1}"/>
                  </a:ext>
                </a:extLst>
              </p:cNvPr>
              <p:cNvSpPr/>
              <p:nvPr/>
            </p:nvSpPr>
            <p:spPr>
              <a:xfrm>
                <a:off x="256131" y="2486250"/>
                <a:ext cx="1488832" cy="14904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r>
                  <a:rPr lang="en-US" sz="1600" b="1" dirty="0">
                    <a:latin typeface="Arial Black" panose="020B0A04020102020204" pitchFamily="34" charset="0"/>
                  </a:rPr>
                  <a:t>STEP 2</a:t>
                </a:r>
              </a:p>
            </p:txBody>
          </p:sp>
          <p:sp>
            <p:nvSpPr>
              <p:cNvPr id="57" name="Rectangle: Rounded Corners 41">
                <a:extLst>
                  <a:ext uri="{FF2B5EF4-FFF2-40B4-BE49-F238E27FC236}">
                    <a16:creationId xmlns:a16="http://schemas.microsoft.com/office/drawing/2014/main" id="{1404A9AF-175F-4D60-95B3-5A4A29FFFA12}"/>
                  </a:ext>
                </a:extLst>
              </p:cNvPr>
              <p:cNvSpPr/>
              <p:nvPr/>
            </p:nvSpPr>
            <p:spPr>
              <a:xfrm>
                <a:off x="377868" y="2568620"/>
                <a:ext cx="1245359" cy="1035134"/>
              </a:xfrm>
              <a:prstGeom prst="round2Same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pic>
          <p:nvPicPr>
            <p:cNvPr id="55" name="Graphic 22" descr="Upward trend">
              <a:extLst>
                <a:ext uri="{FF2B5EF4-FFF2-40B4-BE49-F238E27FC236}">
                  <a16:creationId xmlns:a16="http://schemas.microsoft.com/office/drawing/2014/main" id="{3BA83480-0377-450F-A575-FC022DC57C2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325599" y="2176787"/>
              <a:ext cx="1210941" cy="989811"/>
            </a:xfrm>
            <a:prstGeom prst="rect">
              <a:avLst/>
            </a:prstGeom>
          </p:spPr>
        </p:pic>
      </p:grpSp>
      <p:grpSp>
        <p:nvGrpSpPr>
          <p:cNvPr id="58" name="Group 25">
            <a:extLst>
              <a:ext uri="{FF2B5EF4-FFF2-40B4-BE49-F238E27FC236}">
                <a16:creationId xmlns:a16="http://schemas.microsoft.com/office/drawing/2014/main" id="{3CE4DAAA-4994-4C3B-8496-3772128DA4E1}"/>
              </a:ext>
            </a:extLst>
          </p:cNvPr>
          <p:cNvGrpSpPr/>
          <p:nvPr/>
        </p:nvGrpSpPr>
        <p:grpSpPr>
          <a:xfrm>
            <a:off x="1213826" y="5223998"/>
            <a:ext cx="1249581" cy="1250897"/>
            <a:chOff x="3200499" y="3735720"/>
            <a:chExt cx="1488832" cy="1490400"/>
          </a:xfrm>
        </p:grpSpPr>
        <p:sp>
          <p:nvSpPr>
            <p:cNvPr id="59" name="Rectangle: Rounded Corners 26">
              <a:extLst>
                <a:ext uri="{FF2B5EF4-FFF2-40B4-BE49-F238E27FC236}">
                  <a16:creationId xmlns:a16="http://schemas.microsoft.com/office/drawing/2014/main" id="{2E16DC5B-20D7-4A37-9357-B8EDAE39CC07}"/>
                </a:ext>
              </a:extLst>
            </p:cNvPr>
            <p:cNvSpPr/>
            <p:nvPr/>
          </p:nvSpPr>
          <p:spPr>
            <a:xfrm>
              <a:off x="3200499" y="3735720"/>
              <a:ext cx="1488832" cy="1490400"/>
            </a:xfrm>
            <a:prstGeom prst="roundRect">
              <a:avLst/>
            </a:prstGeom>
            <a:solidFill>
              <a:srgbClr val="008080"/>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r>
                <a:rPr lang="en-US" sz="1600" b="1" dirty="0">
                  <a:latin typeface="Arial Black" panose="020B0A04020102020204" pitchFamily="34" charset="0"/>
                </a:rPr>
                <a:t>STEP 3</a:t>
              </a:r>
            </a:p>
          </p:txBody>
        </p:sp>
        <p:sp>
          <p:nvSpPr>
            <p:cNvPr id="60" name="Rectangle: Rounded Corners 27">
              <a:extLst>
                <a:ext uri="{FF2B5EF4-FFF2-40B4-BE49-F238E27FC236}">
                  <a16:creationId xmlns:a16="http://schemas.microsoft.com/office/drawing/2014/main" id="{AE07C32C-1D8C-481A-815C-0FF9A513C6CE}"/>
                </a:ext>
              </a:extLst>
            </p:cNvPr>
            <p:cNvSpPr/>
            <p:nvPr/>
          </p:nvSpPr>
          <p:spPr>
            <a:xfrm>
              <a:off x="3322236" y="3818090"/>
              <a:ext cx="1245359" cy="1035134"/>
            </a:xfrm>
            <a:prstGeom prst="round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sp>
          <p:nvSpPr>
            <p:cNvPr id="61" name="Freeform: Shape 28">
              <a:extLst>
                <a:ext uri="{FF2B5EF4-FFF2-40B4-BE49-F238E27FC236}">
                  <a16:creationId xmlns:a16="http://schemas.microsoft.com/office/drawing/2014/main" id="{2E2DE183-34D4-4EF1-BE7E-E992AEFB1AA2}"/>
                </a:ext>
              </a:extLst>
            </p:cNvPr>
            <p:cNvSpPr/>
            <p:nvPr/>
          </p:nvSpPr>
          <p:spPr>
            <a:xfrm rot="9531685">
              <a:off x="3346867" y="3894437"/>
              <a:ext cx="1222543" cy="893179"/>
            </a:xfrm>
            <a:custGeom>
              <a:avLst/>
              <a:gdLst>
                <a:gd name="connsiteX0" fmla="*/ 7095435 w 8470790"/>
                <a:gd name="connsiteY0" fmla="*/ 3100888 h 7124133"/>
                <a:gd name="connsiteX1" fmla="*/ 6905657 w 8470790"/>
                <a:gd name="connsiteY1" fmla="*/ 2721375 h 7124133"/>
                <a:gd name="connsiteX2" fmla="*/ 7285170 w 8470790"/>
                <a:gd name="connsiteY2" fmla="*/ 2531597 h 7124133"/>
                <a:gd name="connsiteX3" fmla="*/ 7474947 w 8470790"/>
                <a:gd name="connsiteY3" fmla="*/ 2911110 h 7124133"/>
                <a:gd name="connsiteX4" fmla="*/ 7095435 w 8470790"/>
                <a:gd name="connsiteY4" fmla="*/ 3100888 h 7124133"/>
                <a:gd name="connsiteX5" fmla="*/ 2824460 w 8470790"/>
                <a:gd name="connsiteY5" fmla="*/ 2091371 h 7124133"/>
                <a:gd name="connsiteX6" fmla="*/ 2725763 w 8470790"/>
                <a:gd name="connsiteY6" fmla="*/ 1832673 h 7124133"/>
                <a:gd name="connsiteX7" fmla="*/ 2861941 w 8470790"/>
                <a:gd name="connsiteY7" fmla="*/ 1813894 h 7124133"/>
                <a:gd name="connsiteX8" fmla="*/ 3347511 w 8470790"/>
                <a:gd name="connsiteY8" fmla="*/ 1864695 h 7124133"/>
                <a:gd name="connsiteX9" fmla="*/ 3384220 w 8470790"/>
                <a:gd name="connsiteY9" fmla="*/ 1877172 h 7124133"/>
                <a:gd name="connsiteX10" fmla="*/ 3245812 w 8470790"/>
                <a:gd name="connsiteY10" fmla="*/ 2120760 h 7124133"/>
                <a:gd name="connsiteX11" fmla="*/ 3214750 w 8470790"/>
                <a:gd name="connsiteY11" fmla="*/ 2111531 h 7124133"/>
                <a:gd name="connsiteX12" fmla="*/ 2837354 w 8470790"/>
                <a:gd name="connsiteY12" fmla="*/ 2088926 h 7124133"/>
                <a:gd name="connsiteX13" fmla="*/ 3724533 w 8470790"/>
                <a:gd name="connsiteY13" fmla="*/ 2399258 h 7124133"/>
                <a:gd name="connsiteX14" fmla="*/ 3642260 w 8470790"/>
                <a:gd name="connsiteY14" fmla="*/ 2326803 h 7124133"/>
                <a:gd name="connsiteX15" fmla="*/ 3478223 w 8470790"/>
                <a:gd name="connsiteY15" fmla="*/ 2216058 h 7124133"/>
                <a:gd name="connsiteX16" fmla="*/ 3424604 w 8470790"/>
                <a:gd name="connsiteY16" fmla="*/ 2189186 h 7124133"/>
                <a:gd name="connsiteX17" fmla="*/ 3561897 w 8470790"/>
                <a:gd name="connsiteY17" fmla="*/ 1947562 h 7124133"/>
                <a:gd name="connsiteX18" fmla="*/ 3573732 w 8470790"/>
                <a:gd name="connsiteY18" fmla="*/ 1952768 h 7124133"/>
                <a:gd name="connsiteX19" fmla="*/ 3888636 w 8470790"/>
                <a:gd name="connsiteY19" fmla="*/ 2162274 h 7124133"/>
                <a:gd name="connsiteX20" fmla="*/ 3963155 w 8470790"/>
                <a:gd name="connsiteY20" fmla="*/ 2233922 h 7124133"/>
                <a:gd name="connsiteX21" fmla="*/ 6788652 w 8470790"/>
                <a:gd name="connsiteY21" fmla="*/ 3657811 h 7124133"/>
                <a:gd name="connsiteX22" fmla="*/ 6803717 w 8470790"/>
                <a:gd name="connsiteY22" fmla="*/ 3615519 h 7124133"/>
                <a:gd name="connsiteX23" fmla="*/ 6867153 w 8470790"/>
                <a:gd name="connsiteY23" fmla="*/ 3292448 h 7124133"/>
                <a:gd name="connsiteX24" fmla="*/ 7173868 w 8470790"/>
                <a:gd name="connsiteY24" fmla="*/ 3315165 h 7124133"/>
                <a:gd name="connsiteX25" fmla="*/ 7092915 w 8470790"/>
                <a:gd name="connsiteY25" fmla="*/ 3710320 h 7124133"/>
                <a:gd name="connsiteX26" fmla="*/ 7084369 w 8470790"/>
                <a:gd name="connsiteY26" fmla="*/ 3732875 h 7124133"/>
                <a:gd name="connsiteX27" fmla="*/ 4036838 w 8470790"/>
                <a:gd name="connsiteY27" fmla="*/ 2859197 h 7124133"/>
                <a:gd name="connsiteX28" fmla="*/ 4026788 w 8470790"/>
                <a:gd name="connsiteY28" fmla="*/ 2833846 h 7124133"/>
                <a:gd name="connsiteX29" fmla="*/ 3895131 w 8470790"/>
                <a:gd name="connsiteY29" fmla="*/ 2600060 h 7124133"/>
                <a:gd name="connsiteX30" fmla="*/ 3844552 w 8470790"/>
                <a:gd name="connsiteY30" fmla="*/ 2534181 h 7124133"/>
                <a:gd name="connsiteX31" fmla="*/ 4084637 w 8470790"/>
                <a:gd name="connsiteY31" fmla="*/ 2367834 h 7124133"/>
                <a:gd name="connsiteX32" fmla="*/ 4114412 w 8470790"/>
                <a:gd name="connsiteY32" fmla="*/ 2403081 h 7124133"/>
                <a:gd name="connsiteX33" fmla="*/ 4288982 w 8470790"/>
                <a:gd name="connsiteY33" fmla="*/ 2686623 h 7124133"/>
                <a:gd name="connsiteX34" fmla="*/ 4324492 w 8470790"/>
                <a:gd name="connsiteY34" fmla="*/ 2768898 h 7124133"/>
                <a:gd name="connsiteX35" fmla="*/ 2299135 w 8470790"/>
                <a:gd name="connsiteY35" fmla="*/ 2320291 h 7124133"/>
                <a:gd name="connsiteX36" fmla="*/ 2105207 w 8470790"/>
                <a:gd name="connsiteY36" fmla="*/ 2112424 h 7124133"/>
                <a:gd name="connsiteX37" fmla="*/ 2233864 w 8470790"/>
                <a:gd name="connsiteY37" fmla="*/ 2021615 h 7124133"/>
                <a:gd name="connsiteX38" fmla="*/ 2384313 w 8470790"/>
                <a:gd name="connsiteY38" fmla="*/ 1940073 h 7124133"/>
                <a:gd name="connsiteX39" fmla="*/ 2538111 w 8470790"/>
                <a:gd name="connsiteY39" fmla="*/ 1879100 h 7124133"/>
                <a:gd name="connsiteX40" fmla="*/ 2636481 w 8470790"/>
                <a:gd name="connsiteY40" fmla="*/ 2136943 h 7124133"/>
                <a:gd name="connsiteX41" fmla="*/ 2589267 w 8470790"/>
                <a:gd name="connsiteY41" fmla="*/ 2152078 h 7124133"/>
                <a:gd name="connsiteX42" fmla="*/ 2326301 w 8470790"/>
                <a:gd name="connsiteY42" fmla="*/ 2298225 h 7124133"/>
                <a:gd name="connsiteX43" fmla="*/ 6818187 w 8470790"/>
                <a:gd name="connsiteY43" fmla="*/ 4240862 h 7124133"/>
                <a:gd name="connsiteX44" fmla="*/ 6552632 w 8470790"/>
                <a:gd name="connsiteY44" fmla="*/ 4109624 h 7124133"/>
                <a:gd name="connsiteX45" fmla="*/ 6599324 w 8470790"/>
                <a:gd name="connsiteY45" fmla="*/ 4047911 h 7124133"/>
                <a:gd name="connsiteX46" fmla="*/ 6681004 w 8470790"/>
                <a:gd name="connsiteY46" fmla="*/ 3912637 h 7124133"/>
                <a:gd name="connsiteX47" fmla="*/ 6724833 w 8470790"/>
                <a:gd name="connsiteY47" fmla="*/ 3819956 h 7124133"/>
                <a:gd name="connsiteX48" fmla="*/ 7022725 w 8470790"/>
                <a:gd name="connsiteY48" fmla="*/ 3895571 h 7124133"/>
                <a:gd name="connsiteX49" fmla="*/ 7022489 w 8470790"/>
                <a:gd name="connsiteY49" fmla="*/ 3896195 h 7124133"/>
                <a:gd name="connsiteX50" fmla="*/ 6908464 w 8470790"/>
                <a:gd name="connsiteY50" fmla="*/ 4113943 h 7124133"/>
                <a:gd name="connsiteX51" fmla="*/ 4162076 w 8470790"/>
                <a:gd name="connsiteY51" fmla="*/ 3397562 h 7124133"/>
                <a:gd name="connsiteX52" fmla="*/ 4161341 w 8470790"/>
                <a:gd name="connsiteY52" fmla="*/ 3369655 h 7124133"/>
                <a:gd name="connsiteX53" fmla="*/ 4116521 w 8470790"/>
                <a:gd name="connsiteY53" fmla="*/ 3092939 h 7124133"/>
                <a:gd name="connsiteX54" fmla="*/ 4095569 w 8470790"/>
                <a:gd name="connsiteY54" fmla="*/ 3022693 h 7124133"/>
                <a:gd name="connsiteX55" fmla="*/ 4385075 w 8470790"/>
                <a:gd name="connsiteY55" fmla="*/ 2931812 h 7124133"/>
                <a:gd name="connsiteX56" fmla="*/ 4408132 w 8470790"/>
                <a:gd name="connsiteY56" fmla="*/ 3002958 h 7124133"/>
                <a:gd name="connsiteX57" fmla="*/ 4467651 w 8470790"/>
                <a:gd name="connsiteY57" fmla="*/ 3342138 h 7124133"/>
                <a:gd name="connsiteX58" fmla="*/ 4468048 w 8470790"/>
                <a:gd name="connsiteY58" fmla="*/ 3356266 h 7124133"/>
                <a:gd name="connsiteX59" fmla="*/ 1967934 w 8470790"/>
                <a:gd name="connsiteY59" fmla="*/ 2711023 h 7124133"/>
                <a:gd name="connsiteX60" fmla="*/ 1698344 w 8470790"/>
                <a:gd name="connsiteY60" fmla="*/ 2585987 h 7124133"/>
                <a:gd name="connsiteX61" fmla="*/ 1741143 w 8470790"/>
                <a:gd name="connsiteY61" fmla="*/ 2511615 h 7124133"/>
                <a:gd name="connsiteX62" fmla="*/ 1949145 w 8470790"/>
                <a:gd name="connsiteY62" fmla="*/ 2250363 h 7124133"/>
                <a:gd name="connsiteX63" fmla="*/ 1966972 w 8470790"/>
                <a:gd name="connsiteY63" fmla="*/ 2234271 h 7124133"/>
                <a:gd name="connsiteX64" fmla="*/ 2163812 w 8470790"/>
                <a:gd name="connsiteY64" fmla="*/ 2445261 h 7124133"/>
                <a:gd name="connsiteX65" fmla="*/ 2137341 w 8470790"/>
                <a:gd name="connsiteY65" fmla="*/ 2471699 h 7124133"/>
                <a:gd name="connsiteX66" fmla="*/ 1979677 w 8470790"/>
                <a:gd name="connsiteY66" fmla="*/ 2688776 h 7124133"/>
                <a:gd name="connsiteX67" fmla="*/ 4292026 w 8470790"/>
                <a:gd name="connsiteY67" fmla="*/ 3950725 h 7124133"/>
                <a:gd name="connsiteX68" fmla="*/ 4284137 w 8470790"/>
                <a:gd name="connsiteY68" fmla="*/ 3933974 h 7124133"/>
                <a:gd name="connsiteX69" fmla="*/ 4217559 w 8470790"/>
                <a:gd name="connsiteY69" fmla="*/ 3729496 h 7124133"/>
                <a:gd name="connsiteX70" fmla="*/ 4189318 w 8470790"/>
                <a:gd name="connsiteY70" fmla="*/ 3567249 h 7124133"/>
                <a:gd name="connsiteX71" fmla="*/ 4488503 w 8470790"/>
                <a:gd name="connsiteY71" fmla="*/ 3526869 h 7124133"/>
                <a:gd name="connsiteX72" fmla="*/ 4492556 w 8470790"/>
                <a:gd name="connsiteY72" fmla="*/ 3558532 h 7124133"/>
                <a:gd name="connsiteX73" fmla="*/ 4538829 w 8470790"/>
                <a:gd name="connsiteY73" fmla="*/ 3747793 h 7124133"/>
                <a:gd name="connsiteX74" fmla="*/ 4581701 w 8470790"/>
                <a:gd name="connsiteY74" fmla="*/ 3858764 h 7124133"/>
                <a:gd name="connsiteX75" fmla="*/ 6361637 w 8470790"/>
                <a:gd name="connsiteY75" fmla="*/ 4667127 h 7124133"/>
                <a:gd name="connsiteX76" fmla="*/ 6173507 w 8470790"/>
                <a:gd name="connsiteY76" fmla="*/ 4455543 h 7124133"/>
                <a:gd name="connsiteX77" fmla="*/ 6191245 w 8470790"/>
                <a:gd name="connsiteY77" fmla="*/ 4445601 h 7124133"/>
                <a:gd name="connsiteX78" fmla="*/ 6282135 w 8470790"/>
                <a:gd name="connsiteY78" fmla="*/ 4383532 h 7124133"/>
                <a:gd name="connsiteX79" fmla="*/ 6399127 w 8470790"/>
                <a:gd name="connsiteY79" fmla="*/ 4284781 h 7124133"/>
                <a:gd name="connsiteX80" fmla="*/ 6434190 w 8470790"/>
                <a:gd name="connsiteY80" fmla="*/ 4247612 h 7124133"/>
                <a:gd name="connsiteX81" fmla="*/ 6702842 w 8470790"/>
                <a:gd name="connsiteY81" fmla="*/ 4380381 h 7124133"/>
                <a:gd name="connsiteX82" fmla="*/ 6601566 w 8470790"/>
                <a:gd name="connsiteY82" fmla="*/ 4487284 h 7124133"/>
                <a:gd name="connsiteX83" fmla="*/ 6412786 w 8470790"/>
                <a:gd name="connsiteY83" fmla="*/ 4635772 h 7124133"/>
                <a:gd name="connsiteX84" fmla="*/ 1480688 w 8470790"/>
                <a:gd name="connsiteY84" fmla="*/ 3214860 h 7124133"/>
                <a:gd name="connsiteX85" fmla="*/ 1490748 w 8470790"/>
                <a:gd name="connsiteY85" fmla="*/ 3144105 h 7124133"/>
                <a:gd name="connsiteX86" fmla="*/ 1586787 w 8470790"/>
                <a:gd name="connsiteY86" fmla="*/ 2812906 h 7124133"/>
                <a:gd name="connsiteX87" fmla="*/ 1618578 w 8470790"/>
                <a:gd name="connsiteY87" fmla="*/ 2742685 h 7124133"/>
                <a:gd name="connsiteX88" fmla="*/ 1891156 w 8470790"/>
                <a:gd name="connsiteY88" fmla="*/ 2869108 h 7124133"/>
                <a:gd name="connsiteX89" fmla="*/ 1862918 w 8470790"/>
                <a:gd name="connsiteY89" fmla="*/ 2936961 h 7124133"/>
                <a:gd name="connsiteX90" fmla="*/ 1790410 w 8470790"/>
                <a:gd name="connsiteY90" fmla="*/ 3208360 h 7124133"/>
                <a:gd name="connsiteX91" fmla="*/ 1787868 w 8470790"/>
                <a:gd name="connsiteY91" fmla="*/ 3237613 h 7124133"/>
                <a:gd name="connsiteX92" fmla="*/ 1801048 w 8470790"/>
                <a:gd name="connsiteY92" fmla="*/ 3449942 h 7124133"/>
                <a:gd name="connsiteX93" fmla="*/ 1801047 w 8470790"/>
                <a:gd name="connsiteY93" fmla="*/ 3449941 h 7124133"/>
                <a:gd name="connsiteX94" fmla="*/ 1801047 w 8470790"/>
                <a:gd name="connsiteY94" fmla="*/ 3449941 h 7124133"/>
                <a:gd name="connsiteX95" fmla="*/ 4704001 w 8470790"/>
                <a:gd name="connsiteY95" fmla="*/ 4539310 h 7124133"/>
                <a:gd name="connsiteX96" fmla="*/ 4624522 w 8470790"/>
                <a:gd name="connsiteY96" fmla="*/ 4463855 h 7124133"/>
                <a:gd name="connsiteX97" fmla="*/ 4374733 w 8470790"/>
                <a:gd name="connsiteY97" fmla="*/ 4126336 h 7124133"/>
                <a:gd name="connsiteX98" fmla="*/ 4366660 w 8470790"/>
                <a:gd name="connsiteY98" fmla="*/ 4109196 h 7124133"/>
                <a:gd name="connsiteX99" fmla="*/ 4657648 w 8470790"/>
                <a:gd name="connsiteY99" fmla="*/ 4016819 h 7124133"/>
                <a:gd name="connsiteX100" fmla="*/ 4698678 w 8470790"/>
                <a:gd name="connsiteY100" fmla="*/ 4091303 h 7124133"/>
                <a:gd name="connsiteX101" fmla="*/ 4810617 w 8470790"/>
                <a:gd name="connsiteY101" fmla="*/ 4239811 h 7124133"/>
                <a:gd name="connsiteX102" fmla="*/ 4880870 w 8470790"/>
                <a:gd name="connsiteY102" fmla="*/ 4313461 h 7124133"/>
                <a:gd name="connsiteX103" fmla="*/ 4892161 w 8470790"/>
                <a:gd name="connsiteY103" fmla="*/ 4323441 h 7124133"/>
                <a:gd name="connsiteX104" fmla="*/ 5668878 w 8470790"/>
                <a:gd name="connsiteY104" fmla="*/ 4884930 h 7124133"/>
                <a:gd name="connsiteX105" fmla="*/ 5672743 w 8470790"/>
                <a:gd name="connsiteY105" fmla="*/ 4611529 h 7124133"/>
                <a:gd name="connsiteX106" fmla="*/ 5758233 w 8470790"/>
                <a:gd name="connsiteY106" fmla="*/ 4605504 h 7124133"/>
                <a:gd name="connsiteX107" fmla="*/ 5905397 w 8470790"/>
                <a:gd name="connsiteY107" fmla="*/ 4573763 h 7124133"/>
                <a:gd name="connsiteX108" fmla="*/ 6002068 w 8470790"/>
                <a:gd name="connsiteY108" fmla="*/ 4540767 h 7124133"/>
                <a:gd name="connsiteX109" fmla="*/ 6194834 w 8470790"/>
                <a:gd name="connsiteY109" fmla="*/ 4757564 h 7124133"/>
                <a:gd name="connsiteX110" fmla="*/ 6188916 w 8470790"/>
                <a:gd name="connsiteY110" fmla="*/ 4760541 h 7124133"/>
                <a:gd name="connsiteX111" fmla="*/ 5837525 w 8470790"/>
                <a:gd name="connsiteY111" fmla="*/ 4867827 h 7124133"/>
                <a:gd name="connsiteX112" fmla="*/ 5237817 w 8470790"/>
                <a:gd name="connsiteY112" fmla="*/ 4834290 h 7124133"/>
                <a:gd name="connsiteX113" fmla="*/ 4879325 w 8470790"/>
                <a:gd name="connsiteY113" fmla="*/ 4671786 h 7124133"/>
                <a:gd name="connsiteX114" fmla="*/ 4851045 w 8470790"/>
                <a:gd name="connsiteY114" fmla="*/ 4652123 h 7124133"/>
                <a:gd name="connsiteX115" fmla="*/ 5036733 w 8470790"/>
                <a:gd name="connsiteY115" fmla="*/ 4439091 h 7124133"/>
                <a:gd name="connsiteX116" fmla="*/ 5114608 w 8470790"/>
                <a:gd name="connsiteY116" fmla="*/ 4486772 h 7124133"/>
                <a:gd name="connsiteX117" fmla="*/ 5464087 w 8470790"/>
                <a:gd name="connsiteY117" fmla="*/ 4605154 h 7124133"/>
                <a:gd name="connsiteX118" fmla="*/ 5478121 w 8470790"/>
                <a:gd name="connsiteY118" fmla="*/ 4606185 h 7124133"/>
                <a:gd name="connsiteX119" fmla="*/ 5474256 w 8470790"/>
                <a:gd name="connsiteY119" fmla="*/ 4879615 h 7124133"/>
                <a:gd name="connsiteX120" fmla="*/ 5363988 w 8470790"/>
                <a:gd name="connsiteY120" fmla="*/ 4864099 h 7124133"/>
                <a:gd name="connsiteX121" fmla="*/ 5237817 w 8470790"/>
                <a:gd name="connsiteY121" fmla="*/ 4834290 h 7124133"/>
                <a:gd name="connsiteX122" fmla="*/ 1515437 w 8470790"/>
                <a:gd name="connsiteY122" fmla="*/ 4011554 h 7124133"/>
                <a:gd name="connsiteX123" fmla="*/ 1452501 w 8470790"/>
                <a:gd name="connsiteY123" fmla="*/ 3954308 h 7124133"/>
                <a:gd name="connsiteX124" fmla="*/ 1368715 w 8470790"/>
                <a:gd name="connsiteY124" fmla="*/ 3776340 h 7124133"/>
                <a:gd name="connsiteX125" fmla="*/ 1190747 w 8470790"/>
                <a:gd name="connsiteY125" fmla="*/ 3860125 h 7124133"/>
                <a:gd name="connsiteX126" fmla="*/ 1042829 w 8470790"/>
                <a:gd name="connsiteY126" fmla="*/ 3806902 h 7124133"/>
                <a:gd name="connsiteX127" fmla="*/ 1042830 w 8470790"/>
                <a:gd name="connsiteY127" fmla="*/ 3806902 h 7124133"/>
                <a:gd name="connsiteX128" fmla="*/ 1096054 w 8470790"/>
                <a:gd name="connsiteY128" fmla="*/ 3658983 h 7124133"/>
                <a:gd name="connsiteX129" fmla="*/ 1274020 w 8470790"/>
                <a:gd name="connsiteY129" fmla="*/ 3575198 h 7124133"/>
                <a:gd name="connsiteX130" fmla="*/ 1190235 w 8470790"/>
                <a:gd name="connsiteY130" fmla="*/ 3397231 h 7124133"/>
                <a:gd name="connsiteX131" fmla="*/ 1243459 w 8470790"/>
                <a:gd name="connsiteY131" fmla="*/ 3249312 h 7124133"/>
                <a:gd name="connsiteX132" fmla="*/ 1243459 w 8470790"/>
                <a:gd name="connsiteY132" fmla="*/ 3249313 h 7124133"/>
                <a:gd name="connsiteX133" fmla="*/ 1391377 w 8470790"/>
                <a:gd name="connsiteY133" fmla="*/ 3302537 h 7124133"/>
                <a:gd name="connsiteX134" fmla="*/ 1475161 w 8470790"/>
                <a:gd name="connsiteY134" fmla="*/ 3480503 h 7124133"/>
                <a:gd name="connsiteX135" fmla="*/ 1653130 w 8470790"/>
                <a:gd name="connsiteY135" fmla="*/ 3396719 h 7124133"/>
                <a:gd name="connsiteX136" fmla="*/ 1774715 w 8470790"/>
                <a:gd name="connsiteY136" fmla="*/ 3414516 h 7124133"/>
                <a:gd name="connsiteX137" fmla="*/ 1801047 w 8470790"/>
                <a:gd name="connsiteY137" fmla="*/ 3449941 h 7124133"/>
                <a:gd name="connsiteX138" fmla="*/ 1811574 w 8470790"/>
                <a:gd name="connsiteY138" fmla="*/ 3492809 h 7124133"/>
                <a:gd name="connsiteX139" fmla="*/ 1747824 w 8470790"/>
                <a:gd name="connsiteY139" fmla="*/ 3597860 h 7124133"/>
                <a:gd name="connsiteX140" fmla="*/ 1569856 w 8470790"/>
                <a:gd name="connsiteY140" fmla="*/ 3681645 h 7124133"/>
                <a:gd name="connsiteX141" fmla="*/ 1653642 w 8470790"/>
                <a:gd name="connsiteY141" fmla="*/ 3859613 h 7124133"/>
                <a:gd name="connsiteX142" fmla="*/ 1635844 w 8470790"/>
                <a:gd name="connsiteY142" fmla="*/ 3981199 h 7124133"/>
                <a:gd name="connsiteX143" fmla="*/ 1600419 w 8470790"/>
                <a:gd name="connsiteY143" fmla="*/ 4007532 h 7124133"/>
                <a:gd name="connsiteX144" fmla="*/ 1557552 w 8470790"/>
                <a:gd name="connsiteY144" fmla="*/ 4018058 h 7124133"/>
                <a:gd name="connsiteX145" fmla="*/ 1515437 w 8470790"/>
                <a:gd name="connsiteY145" fmla="*/ 4011554 h 7124133"/>
                <a:gd name="connsiteX146" fmla="*/ 307450 w 8470790"/>
                <a:gd name="connsiteY146" fmla="*/ 4631483 h 7124133"/>
                <a:gd name="connsiteX147" fmla="*/ 1960695 w 8470790"/>
                <a:gd name="connsiteY147" fmla="*/ 4454388 h 7124133"/>
                <a:gd name="connsiteX148" fmla="*/ 1979062 w 8470790"/>
                <a:gd name="connsiteY148" fmla="*/ 4456092 h 7124133"/>
                <a:gd name="connsiteX149" fmla="*/ 2733803 w 8470790"/>
                <a:gd name="connsiteY149" fmla="*/ 2191532 h 7124133"/>
                <a:gd name="connsiteX150" fmla="*/ 2988986 w 8470790"/>
                <a:gd name="connsiteY150" fmla="*/ 2199308 h 7124133"/>
                <a:gd name="connsiteX151" fmla="*/ 2212601 w 8470790"/>
                <a:gd name="connsiteY151" fmla="*/ 4528813 h 7124133"/>
                <a:gd name="connsiteX152" fmla="*/ 3443487 w 8470790"/>
                <a:gd name="connsiteY152" fmla="*/ 5675790 h 7124133"/>
                <a:gd name="connsiteX153" fmla="*/ 4081447 w 8470790"/>
                <a:gd name="connsiteY153" fmla="*/ 3761628 h 7124133"/>
                <a:gd name="connsiteX154" fmla="*/ 4176229 w 8470790"/>
                <a:gd name="connsiteY154" fmla="*/ 4250674 h 7124133"/>
                <a:gd name="connsiteX155" fmla="*/ 3677167 w 8470790"/>
                <a:gd name="connsiteY155" fmla="*/ 5748084 h 7124133"/>
                <a:gd name="connsiteX156" fmla="*/ 5333798 w 8470790"/>
                <a:gd name="connsiteY156" fmla="*/ 5570626 h 7124133"/>
                <a:gd name="connsiteX157" fmla="*/ 5509007 w 8470790"/>
                <a:gd name="connsiteY157" fmla="*/ 5044921 h 7124133"/>
                <a:gd name="connsiteX158" fmla="*/ 5777027 w 8470790"/>
                <a:gd name="connsiteY158" fmla="*/ 5014178 h 7124133"/>
                <a:gd name="connsiteX159" fmla="*/ 5563811 w 8470790"/>
                <a:gd name="connsiteY159" fmla="*/ 5653921 h 7124133"/>
                <a:gd name="connsiteX160" fmla="*/ 5596848 w 8470790"/>
                <a:gd name="connsiteY160" fmla="*/ 5666260 h 7124133"/>
                <a:gd name="connsiteX161" fmla="*/ 6802795 w 8470790"/>
                <a:gd name="connsiteY161" fmla="*/ 6789996 h 7124133"/>
                <a:gd name="connsiteX162" fmla="*/ 8211206 w 8470790"/>
                <a:gd name="connsiteY162" fmla="*/ 2564135 h 7124133"/>
                <a:gd name="connsiteX163" fmla="*/ 6966960 w 8470790"/>
                <a:gd name="connsiteY163" fmla="*/ 1443846 h 7124133"/>
                <a:gd name="connsiteX164" fmla="*/ 5964036 w 8470790"/>
                <a:gd name="connsiteY164" fmla="*/ 4453069 h 7124133"/>
                <a:gd name="connsiteX165" fmla="*/ 5696016 w 8470790"/>
                <a:gd name="connsiteY165" fmla="*/ 4483811 h 7124133"/>
                <a:gd name="connsiteX166" fmla="*/ 6734640 w 8470790"/>
                <a:gd name="connsiteY166" fmla="*/ 1367475 h 7124133"/>
                <a:gd name="connsiteX167" fmla="*/ 5078009 w 8470790"/>
                <a:gd name="connsiteY167" fmla="*/ 1544933 h 7124133"/>
                <a:gd name="connsiteX168" fmla="*/ 4551813 w 8470790"/>
                <a:gd name="connsiteY168" fmla="*/ 3123754 h 7124133"/>
                <a:gd name="connsiteX169" fmla="*/ 4454041 w 8470790"/>
                <a:gd name="connsiteY169" fmla="*/ 2643678 h 7124133"/>
                <a:gd name="connsiteX170" fmla="*/ 4843943 w 8470790"/>
                <a:gd name="connsiteY170" fmla="*/ 1473801 h 7124133"/>
                <a:gd name="connsiteX171" fmla="*/ 3613054 w 8470790"/>
                <a:gd name="connsiteY171" fmla="*/ 326823 h 7124133"/>
                <a:gd name="connsiteX172" fmla="*/ 3165959 w 8470790"/>
                <a:gd name="connsiteY172" fmla="*/ 1668309 h 7124133"/>
                <a:gd name="connsiteX173" fmla="*/ 2910776 w 8470790"/>
                <a:gd name="connsiteY173" fmla="*/ 1660533 h 7124133"/>
                <a:gd name="connsiteX174" fmla="*/ 3376134 w 8470790"/>
                <a:gd name="connsiteY174" fmla="*/ 264252 h 7124133"/>
                <a:gd name="connsiteX175" fmla="*/ 1703252 w 8470790"/>
                <a:gd name="connsiteY175" fmla="*/ 443451 h 7124133"/>
                <a:gd name="connsiteX176" fmla="*/ 3432419 w 8470790"/>
                <a:gd name="connsiteY176" fmla="*/ 5994322 h 7124133"/>
                <a:gd name="connsiteX177" fmla="*/ 3378216 w 8470790"/>
                <a:gd name="connsiteY177" fmla="*/ 5958640 h 7124133"/>
                <a:gd name="connsiteX178" fmla="*/ 3364416 w 8470790"/>
                <a:gd name="connsiteY178" fmla="*/ 5936374 h 7124133"/>
                <a:gd name="connsiteX179" fmla="*/ 2045034 w 8470790"/>
                <a:gd name="connsiteY179" fmla="*/ 4706935 h 7124133"/>
                <a:gd name="connsiteX180" fmla="*/ 2039478 w 8470790"/>
                <a:gd name="connsiteY180" fmla="*/ 4699176 h 7124133"/>
                <a:gd name="connsiteX181" fmla="*/ 2027428 w 8470790"/>
                <a:gd name="connsiteY181" fmla="*/ 4697692 h 7124133"/>
                <a:gd name="connsiteX182" fmla="*/ 2012819 w 8470790"/>
                <a:gd name="connsiteY182" fmla="*/ 4689309 h 7124133"/>
                <a:gd name="connsiteX183" fmla="*/ 1986741 w 8470790"/>
                <a:gd name="connsiteY183" fmla="*/ 4697545 h 7124133"/>
                <a:gd name="connsiteX184" fmla="*/ 169227 w 8470790"/>
                <a:gd name="connsiteY184" fmla="*/ 4892238 h 7124133"/>
                <a:gd name="connsiteX185" fmla="*/ 49247 w 8470790"/>
                <a:gd name="connsiteY185" fmla="*/ 4829984 h 7124133"/>
                <a:gd name="connsiteX186" fmla="*/ 48695 w 8470790"/>
                <a:gd name="connsiteY186" fmla="*/ 4828238 h 7124133"/>
                <a:gd name="connsiteX187" fmla="*/ 45649 w 8470790"/>
                <a:gd name="connsiteY187" fmla="*/ 4826490 h 7124133"/>
                <a:gd name="connsiteX188" fmla="*/ 6931 w 8470790"/>
                <a:gd name="connsiteY188" fmla="*/ 4683053 h 7124133"/>
                <a:gd name="connsiteX189" fmla="*/ 1467067 w 8470790"/>
                <a:gd name="connsiteY189" fmla="*/ 301995 h 7124133"/>
                <a:gd name="connsiteX190" fmla="*/ 1584096 w 8470790"/>
                <a:gd name="connsiteY190" fmla="*/ 210465 h 7124133"/>
                <a:gd name="connsiteX191" fmla="*/ 1598821 w 8470790"/>
                <a:gd name="connsiteY191" fmla="*/ 212278 h 7124133"/>
                <a:gd name="connsiteX192" fmla="*/ 1616019 w 8470790"/>
                <a:gd name="connsiteY192" fmla="*/ 206847 h 7124133"/>
                <a:gd name="connsiteX193" fmla="*/ 3540428 w 8470790"/>
                <a:gd name="connsiteY193" fmla="*/ 705 h 7124133"/>
                <a:gd name="connsiteX194" fmla="*/ 3630212 w 8470790"/>
                <a:gd name="connsiteY194" fmla="*/ 27105 h 7124133"/>
                <a:gd name="connsiteX195" fmla="*/ 3634772 w 8470790"/>
                <a:gd name="connsiteY195" fmla="*/ 32520 h 7124133"/>
                <a:gd name="connsiteX196" fmla="*/ 3643292 w 8470790"/>
                <a:gd name="connsiteY196" fmla="*/ 33868 h 7124133"/>
                <a:gd name="connsiteX197" fmla="*/ 3684664 w 8470790"/>
                <a:gd name="connsiteY197" fmla="*/ 59285 h 7124133"/>
                <a:gd name="connsiteX198" fmla="*/ 5009488 w 8470790"/>
                <a:gd name="connsiteY198" fmla="*/ 1293796 h 7124133"/>
                <a:gd name="connsiteX199" fmla="*/ 5031903 w 8470790"/>
                <a:gd name="connsiteY199" fmla="*/ 1296556 h 7124133"/>
                <a:gd name="connsiteX200" fmla="*/ 5031901 w 8470790"/>
                <a:gd name="connsiteY200" fmla="*/ 1296556 h 7124133"/>
                <a:gd name="connsiteX201" fmla="*/ 5042721 w 8470790"/>
                <a:gd name="connsiteY201" fmla="*/ 1302764 h 7124133"/>
                <a:gd name="connsiteX202" fmla="*/ 6853665 w 8470790"/>
                <a:gd name="connsiteY202" fmla="*/ 1108777 h 7124133"/>
                <a:gd name="connsiteX203" fmla="*/ 6902013 w 8470790"/>
                <a:gd name="connsiteY203" fmla="*/ 1113262 h 7124133"/>
                <a:gd name="connsiteX204" fmla="*/ 6920605 w 8470790"/>
                <a:gd name="connsiteY204" fmla="*/ 1123095 h 7124133"/>
                <a:gd name="connsiteX205" fmla="*/ 6954298 w 8470790"/>
                <a:gd name="connsiteY205" fmla="*/ 1127836 h 7124133"/>
                <a:gd name="connsiteX206" fmla="*/ 6994573 w 8470790"/>
                <a:gd name="connsiteY206" fmla="*/ 1151641 h 7124133"/>
                <a:gd name="connsiteX207" fmla="*/ 8431807 w 8470790"/>
                <a:gd name="connsiteY207" fmla="*/ 2445694 h 7124133"/>
                <a:gd name="connsiteX208" fmla="*/ 8464334 w 8470790"/>
                <a:gd name="connsiteY208" fmla="*/ 2571805 h 7124133"/>
                <a:gd name="connsiteX209" fmla="*/ 8452305 w 8470790"/>
                <a:gd name="connsiteY209" fmla="*/ 2592157 h 7124133"/>
                <a:gd name="connsiteX210" fmla="*/ 8448008 w 8470790"/>
                <a:gd name="connsiteY210" fmla="*/ 2627058 h 7124133"/>
                <a:gd name="connsiteX211" fmla="*/ 6995686 w 8470790"/>
                <a:gd name="connsiteY211" fmla="*/ 6984675 h 7124133"/>
                <a:gd name="connsiteX212" fmla="*/ 6971521 w 8470790"/>
                <a:gd name="connsiteY212" fmla="*/ 7026790 h 7124133"/>
                <a:gd name="connsiteX213" fmla="*/ 6967933 w 8470790"/>
                <a:gd name="connsiteY213" fmla="*/ 7029551 h 7124133"/>
                <a:gd name="connsiteX214" fmla="*/ 6965671 w 8470790"/>
                <a:gd name="connsiteY214" fmla="*/ 7043846 h 7124133"/>
                <a:gd name="connsiteX215" fmla="*/ 6940254 w 8470790"/>
                <a:gd name="connsiteY215" fmla="*/ 7085217 h 7124133"/>
                <a:gd name="connsiteX216" fmla="*/ 6940255 w 8470790"/>
                <a:gd name="connsiteY216" fmla="*/ 7085217 h 7124133"/>
                <a:gd name="connsiteX217" fmla="*/ 6808811 w 8470790"/>
                <a:gd name="connsiteY217" fmla="*/ 7116732 h 7124133"/>
                <a:gd name="connsiteX218" fmla="*/ 6767440 w 8470790"/>
                <a:gd name="connsiteY218" fmla="*/ 7091315 h 7124133"/>
                <a:gd name="connsiteX219" fmla="*/ 5430131 w 8470790"/>
                <a:gd name="connsiteY219" fmla="*/ 5845172 h 7124133"/>
                <a:gd name="connsiteX220" fmla="*/ 5411502 w 8470790"/>
                <a:gd name="connsiteY220" fmla="*/ 5819158 h 7124133"/>
                <a:gd name="connsiteX221" fmla="*/ 5381100 w 8470790"/>
                <a:gd name="connsiteY221" fmla="*/ 5815416 h 7124133"/>
                <a:gd name="connsiteX222" fmla="*/ 5350495 w 8470790"/>
                <a:gd name="connsiteY222" fmla="*/ 5797855 h 7124133"/>
                <a:gd name="connsiteX223" fmla="*/ 3477439 w 8470790"/>
                <a:gd name="connsiteY223" fmla="*/ 5998497 h 7124133"/>
                <a:gd name="connsiteX224" fmla="*/ 3432419 w 8470790"/>
                <a:gd name="connsiteY224" fmla="*/ 5994322 h 7124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8470790" h="7124133">
                  <a:moveTo>
                    <a:pt x="7095435" y="3100888"/>
                  </a:moveTo>
                  <a:cubicBezTo>
                    <a:pt x="6938230" y="3048494"/>
                    <a:pt x="6853263" y="2878580"/>
                    <a:pt x="6905657" y="2721375"/>
                  </a:cubicBezTo>
                  <a:cubicBezTo>
                    <a:pt x="6958051" y="2564170"/>
                    <a:pt x="7127965" y="2479203"/>
                    <a:pt x="7285170" y="2531597"/>
                  </a:cubicBezTo>
                  <a:cubicBezTo>
                    <a:pt x="7442375" y="2583991"/>
                    <a:pt x="7527341" y="2753905"/>
                    <a:pt x="7474947" y="2911110"/>
                  </a:cubicBezTo>
                  <a:cubicBezTo>
                    <a:pt x="7422554" y="3068315"/>
                    <a:pt x="7252639" y="3153281"/>
                    <a:pt x="7095435" y="3100888"/>
                  </a:cubicBezTo>
                  <a:close/>
                  <a:moveTo>
                    <a:pt x="2824460" y="2091371"/>
                  </a:moveTo>
                  <a:lnTo>
                    <a:pt x="2725763" y="1832673"/>
                  </a:lnTo>
                  <a:lnTo>
                    <a:pt x="2861941" y="1813894"/>
                  </a:lnTo>
                  <a:cubicBezTo>
                    <a:pt x="3024723" y="1801380"/>
                    <a:pt x="3188827" y="1818363"/>
                    <a:pt x="3347511" y="1864695"/>
                  </a:cubicBezTo>
                  <a:lnTo>
                    <a:pt x="3384220" y="1877172"/>
                  </a:lnTo>
                  <a:lnTo>
                    <a:pt x="3245812" y="2120760"/>
                  </a:lnTo>
                  <a:lnTo>
                    <a:pt x="3214750" y="2111531"/>
                  </a:lnTo>
                  <a:cubicBezTo>
                    <a:pt x="3090662" y="2080594"/>
                    <a:pt x="2963206" y="2073019"/>
                    <a:pt x="2837354" y="2088926"/>
                  </a:cubicBezTo>
                  <a:close/>
                  <a:moveTo>
                    <a:pt x="3724533" y="2399258"/>
                  </a:moveTo>
                  <a:lnTo>
                    <a:pt x="3642260" y="2326803"/>
                  </a:lnTo>
                  <a:cubicBezTo>
                    <a:pt x="3589601" y="2284425"/>
                    <a:pt x="3534733" y="2247506"/>
                    <a:pt x="3478223" y="2216058"/>
                  </a:cubicBezTo>
                  <a:lnTo>
                    <a:pt x="3424604" y="2189186"/>
                  </a:lnTo>
                  <a:lnTo>
                    <a:pt x="3561897" y="1947562"/>
                  </a:lnTo>
                  <a:lnTo>
                    <a:pt x="3573732" y="1952768"/>
                  </a:lnTo>
                  <a:cubicBezTo>
                    <a:pt x="3684162" y="2007137"/>
                    <a:pt x="3789995" y="2076991"/>
                    <a:pt x="3888636" y="2162274"/>
                  </a:cubicBezTo>
                  <a:lnTo>
                    <a:pt x="3963155" y="2233922"/>
                  </a:lnTo>
                  <a:close/>
                  <a:moveTo>
                    <a:pt x="6788652" y="3657811"/>
                  </a:moveTo>
                  <a:lnTo>
                    <a:pt x="6803717" y="3615519"/>
                  </a:lnTo>
                  <a:cubicBezTo>
                    <a:pt x="6835081" y="3511522"/>
                    <a:pt x="6856565" y="3403199"/>
                    <a:pt x="6867153" y="3292448"/>
                  </a:cubicBezTo>
                  <a:lnTo>
                    <a:pt x="7173868" y="3315165"/>
                  </a:lnTo>
                  <a:cubicBezTo>
                    <a:pt x="7160895" y="3450872"/>
                    <a:pt x="7133443" y="3583398"/>
                    <a:pt x="7092915" y="3710320"/>
                  </a:cubicBezTo>
                  <a:lnTo>
                    <a:pt x="7084369" y="3732875"/>
                  </a:lnTo>
                  <a:close/>
                  <a:moveTo>
                    <a:pt x="4036838" y="2859197"/>
                  </a:moveTo>
                  <a:lnTo>
                    <a:pt x="4026788" y="2833846"/>
                  </a:lnTo>
                  <a:cubicBezTo>
                    <a:pt x="3989722" y="2751272"/>
                    <a:pt x="3945671" y="2672917"/>
                    <a:pt x="3895131" y="2600060"/>
                  </a:cubicBezTo>
                  <a:lnTo>
                    <a:pt x="3844552" y="2534181"/>
                  </a:lnTo>
                  <a:lnTo>
                    <a:pt x="4084637" y="2367834"/>
                  </a:lnTo>
                  <a:lnTo>
                    <a:pt x="4114412" y="2403081"/>
                  </a:lnTo>
                  <a:cubicBezTo>
                    <a:pt x="4181370" y="2491024"/>
                    <a:pt x="4239793" y="2586091"/>
                    <a:pt x="4288982" y="2686623"/>
                  </a:cubicBezTo>
                  <a:lnTo>
                    <a:pt x="4324492" y="2768898"/>
                  </a:lnTo>
                  <a:close/>
                  <a:moveTo>
                    <a:pt x="2299135" y="2320291"/>
                  </a:moveTo>
                  <a:lnTo>
                    <a:pt x="2105207" y="2112424"/>
                  </a:lnTo>
                  <a:lnTo>
                    <a:pt x="2233864" y="2021615"/>
                  </a:lnTo>
                  <a:cubicBezTo>
                    <a:pt x="2282952" y="1991137"/>
                    <a:pt x="2333184" y="1963958"/>
                    <a:pt x="2384313" y="1940073"/>
                  </a:cubicBezTo>
                  <a:lnTo>
                    <a:pt x="2538111" y="1879100"/>
                  </a:lnTo>
                  <a:lnTo>
                    <a:pt x="2636481" y="2136943"/>
                  </a:lnTo>
                  <a:lnTo>
                    <a:pt x="2589267" y="2152078"/>
                  </a:lnTo>
                  <a:cubicBezTo>
                    <a:pt x="2498143" y="2187526"/>
                    <a:pt x="2409787" y="2236226"/>
                    <a:pt x="2326301" y="2298225"/>
                  </a:cubicBezTo>
                  <a:close/>
                  <a:moveTo>
                    <a:pt x="6818187" y="4240862"/>
                  </a:moveTo>
                  <a:lnTo>
                    <a:pt x="6552632" y="4109624"/>
                  </a:lnTo>
                  <a:lnTo>
                    <a:pt x="6599324" y="4047911"/>
                  </a:lnTo>
                  <a:cubicBezTo>
                    <a:pt x="6628682" y="4004533"/>
                    <a:pt x="6655950" y="3959363"/>
                    <a:pt x="6681004" y="3912637"/>
                  </a:cubicBezTo>
                  <a:lnTo>
                    <a:pt x="6724833" y="3819956"/>
                  </a:lnTo>
                  <a:lnTo>
                    <a:pt x="7022725" y="3895571"/>
                  </a:lnTo>
                  <a:lnTo>
                    <a:pt x="7022489" y="3896195"/>
                  </a:lnTo>
                  <a:cubicBezTo>
                    <a:pt x="6989202" y="3971638"/>
                    <a:pt x="6951081" y="4044418"/>
                    <a:pt x="6908464" y="4113943"/>
                  </a:cubicBezTo>
                  <a:close/>
                  <a:moveTo>
                    <a:pt x="4162076" y="3397562"/>
                  </a:moveTo>
                  <a:lnTo>
                    <a:pt x="4161341" y="3369655"/>
                  </a:lnTo>
                  <a:cubicBezTo>
                    <a:pt x="4154219" y="3275333"/>
                    <a:pt x="4139112" y="3182667"/>
                    <a:pt x="4116521" y="3092939"/>
                  </a:cubicBezTo>
                  <a:lnTo>
                    <a:pt x="4095569" y="3022693"/>
                  </a:lnTo>
                  <a:lnTo>
                    <a:pt x="4385075" y="2931812"/>
                  </a:lnTo>
                  <a:lnTo>
                    <a:pt x="4408132" y="3002958"/>
                  </a:lnTo>
                  <a:cubicBezTo>
                    <a:pt x="4438145" y="3112763"/>
                    <a:pt x="4458218" y="3226375"/>
                    <a:pt x="4467651" y="3342138"/>
                  </a:cubicBezTo>
                  <a:lnTo>
                    <a:pt x="4468048" y="3356266"/>
                  </a:lnTo>
                  <a:close/>
                  <a:moveTo>
                    <a:pt x="1967934" y="2711023"/>
                  </a:moveTo>
                  <a:lnTo>
                    <a:pt x="1698344" y="2585987"/>
                  </a:lnTo>
                  <a:lnTo>
                    <a:pt x="1741143" y="2511615"/>
                  </a:lnTo>
                  <a:cubicBezTo>
                    <a:pt x="1801795" y="2417295"/>
                    <a:pt x="1871389" y="2329648"/>
                    <a:pt x="1949145" y="2250363"/>
                  </a:cubicBezTo>
                  <a:lnTo>
                    <a:pt x="1966972" y="2234271"/>
                  </a:lnTo>
                  <a:lnTo>
                    <a:pt x="2163812" y="2445261"/>
                  </a:lnTo>
                  <a:lnTo>
                    <a:pt x="2137341" y="2471699"/>
                  </a:lnTo>
                  <a:cubicBezTo>
                    <a:pt x="2078340" y="2537997"/>
                    <a:pt x="2025598" y="2610794"/>
                    <a:pt x="1979677" y="2688776"/>
                  </a:cubicBezTo>
                  <a:close/>
                  <a:moveTo>
                    <a:pt x="4292026" y="3950725"/>
                  </a:moveTo>
                  <a:lnTo>
                    <a:pt x="4284137" y="3933974"/>
                  </a:lnTo>
                  <a:cubicBezTo>
                    <a:pt x="4257894" y="3867683"/>
                    <a:pt x="4235653" y="3799373"/>
                    <a:pt x="4217559" y="3729496"/>
                  </a:cubicBezTo>
                  <a:lnTo>
                    <a:pt x="4189318" y="3567249"/>
                  </a:lnTo>
                  <a:lnTo>
                    <a:pt x="4488503" y="3526869"/>
                  </a:lnTo>
                  <a:lnTo>
                    <a:pt x="4492556" y="3558532"/>
                  </a:lnTo>
                  <a:cubicBezTo>
                    <a:pt x="4504105" y="3623085"/>
                    <a:pt x="4519574" y="3686332"/>
                    <a:pt x="4538829" y="3747793"/>
                  </a:cubicBezTo>
                  <a:lnTo>
                    <a:pt x="4581701" y="3858764"/>
                  </a:lnTo>
                  <a:close/>
                  <a:moveTo>
                    <a:pt x="6361637" y="4667127"/>
                  </a:moveTo>
                  <a:lnTo>
                    <a:pt x="6173507" y="4455543"/>
                  </a:lnTo>
                  <a:lnTo>
                    <a:pt x="6191245" y="4445601"/>
                  </a:lnTo>
                  <a:cubicBezTo>
                    <a:pt x="6221994" y="4426532"/>
                    <a:pt x="6252319" y="4405846"/>
                    <a:pt x="6282135" y="4383532"/>
                  </a:cubicBezTo>
                  <a:cubicBezTo>
                    <a:pt x="6322883" y="4353039"/>
                    <a:pt x="6361922" y="4320042"/>
                    <a:pt x="6399127" y="4284781"/>
                  </a:cubicBezTo>
                  <a:lnTo>
                    <a:pt x="6434190" y="4247612"/>
                  </a:lnTo>
                  <a:lnTo>
                    <a:pt x="6702842" y="4380381"/>
                  </a:lnTo>
                  <a:lnTo>
                    <a:pt x="6601566" y="4487284"/>
                  </a:lnTo>
                  <a:cubicBezTo>
                    <a:pt x="6542337" y="4541418"/>
                    <a:pt x="6479297" y="4591111"/>
                    <a:pt x="6412786" y="4635772"/>
                  </a:cubicBezTo>
                  <a:close/>
                  <a:moveTo>
                    <a:pt x="1480688" y="3214860"/>
                  </a:moveTo>
                  <a:lnTo>
                    <a:pt x="1490748" y="3144105"/>
                  </a:lnTo>
                  <a:cubicBezTo>
                    <a:pt x="1512522" y="3029846"/>
                    <a:pt x="1544796" y="2918884"/>
                    <a:pt x="1586787" y="2812906"/>
                  </a:cubicBezTo>
                  <a:lnTo>
                    <a:pt x="1618578" y="2742685"/>
                  </a:lnTo>
                  <a:lnTo>
                    <a:pt x="1891156" y="2869108"/>
                  </a:lnTo>
                  <a:lnTo>
                    <a:pt x="1862918" y="2936961"/>
                  </a:lnTo>
                  <a:cubicBezTo>
                    <a:pt x="1831188" y="3023996"/>
                    <a:pt x="1806833" y="3114901"/>
                    <a:pt x="1790410" y="3208360"/>
                  </a:cubicBezTo>
                  <a:lnTo>
                    <a:pt x="1787868" y="3237613"/>
                  </a:lnTo>
                  <a:close/>
                  <a:moveTo>
                    <a:pt x="1801048" y="3449942"/>
                  </a:moveTo>
                  <a:lnTo>
                    <a:pt x="1801047" y="3449941"/>
                  </a:lnTo>
                  <a:lnTo>
                    <a:pt x="1801047" y="3449941"/>
                  </a:lnTo>
                  <a:close/>
                  <a:moveTo>
                    <a:pt x="4704001" y="4539310"/>
                  </a:moveTo>
                  <a:lnTo>
                    <a:pt x="4624522" y="4463855"/>
                  </a:lnTo>
                  <a:cubicBezTo>
                    <a:pt x="4526590" y="4363649"/>
                    <a:pt x="4442944" y="4249937"/>
                    <a:pt x="4374733" y="4126336"/>
                  </a:cubicBezTo>
                  <a:lnTo>
                    <a:pt x="4366660" y="4109196"/>
                  </a:lnTo>
                  <a:lnTo>
                    <a:pt x="4657648" y="4016819"/>
                  </a:lnTo>
                  <a:lnTo>
                    <a:pt x="4698678" y="4091303"/>
                  </a:lnTo>
                  <a:cubicBezTo>
                    <a:pt x="4732525" y="4143708"/>
                    <a:pt x="4769883" y="4193370"/>
                    <a:pt x="4810617" y="4239811"/>
                  </a:cubicBezTo>
                  <a:cubicBezTo>
                    <a:pt x="4833302" y="4265675"/>
                    <a:pt x="4856744" y="4290227"/>
                    <a:pt x="4880870" y="4313461"/>
                  </a:cubicBezTo>
                  <a:lnTo>
                    <a:pt x="4892161" y="4323441"/>
                  </a:lnTo>
                  <a:close/>
                  <a:moveTo>
                    <a:pt x="5668878" y="4884930"/>
                  </a:moveTo>
                  <a:lnTo>
                    <a:pt x="5672743" y="4611529"/>
                  </a:lnTo>
                  <a:lnTo>
                    <a:pt x="5758233" y="4605504"/>
                  </a:lnTo>
                  <a:cubicBezTo>
                    <a:pt x="5807470" y="4598489"/>
                    <a:pt x="5856620" y="4587918"/>
                    <a:pt x="5905397" y="4573763"/>
                  </a:cubicBezTo>
                  <a:lnTo>
                    <a:pt x="6002068" y="4540767"/>
                  </a:lnTo>
                  <a:lnTo>
                    <a:pt x="6194834" y="4757564"/>
                  </a:lnTo>
                  <a:lnTo>
                    <a:pt x="6188916" y="4760541"/>
                  </a:lnTo>
                  <a:cubicBezTo>
                    <a:pt x="6074329" y="4812221"/>
                    <a:pt x="5956339" y="4847901"/>
                    <a:pt x="5837525" y="4867827"/>
                  </a:cubicBezTo>
                  <a:close/>
                  <a:moveTo>
                    <a:pt x="5237817" y="4834290"/>
                  </a:moveTo>
                  <a:cubicBezTo>
                    <a:pt x="5112939" y="4798355"/>
                    <a:pt x="4992317" y="4744079"/>
                    <a:pt x="4879325" y="4671786"/>
                  </a:cubicBezTo>
                  <a:lnTo>
                    <a:pt x="4851045" y="4652123"/>
                  </a:lnTo>
                  <a:lnTo>
                    <a:pt x="5036733" y="4439091"/>
                  </a:lnTo>
                  <a:lnTo>
                    <a:pt x="5114608" y="4486772"/>
                  </a:lnTo>
                  <a:cubicBezTo>
                    <a:pt x="5225024" y="4547809"/>
                    <a:pt x="5343020" y="4587417"/>
                    <a:pt x="5464087" y="4605154"/>
                  </a:cubicBezTo>
                  <a:lnTo>
                    <a:pt x="5478121" y="4606185"/>
                  </a:lnTo>
                  <a:lnTo>
                    <a:pt x="5474256" y="4879615"/>
                  </a:lnTo>
                  <a:lnTo>
                    <a:pt x="5363988" y="4864099"/>
                  </a:lnTo>
                  <a:cubicBezTo>
                    <a:pt x="5321542" y="4856209"/>
                    <a:pt x="5279443" y="4846268"/>
                    <a:pt x="5237817" y="4834290"/>
                  </a:cubicBezTo>
                  <a:close/>
                  <a:moveTo>
                    <a:pt x="1515437" y="4011554"/>
                  </a:moveTo>
                  <a:cubicBezTo>
                    <a:pt x="1488669" y="4001923"/>
                    <a:pt x="1465575" y="3982079"/>
                    <a:pt x="1452501" y="3954308"/>
                  </a:cubicBezTo>
                  <a:lnTo>
                    <a:pt x="1368715" y="3776340"/>
                  </a:lnTo>
                  <a:lnTo>
                    <a:pt x="1190747" y="3860125"/>
                  </a:lnTo>
                  <a:cubicBezTo>
                    <a:pt x="1135205" y="3886275"/>
                    <a:pt x="1068979" y="3862445"/>
                    <a:pt x="1042829" y="3806902"/>
                  </a:cubicBezTo>
                  <a:lnTo>
                    <a:pt x="1042830" y="3806902"/>
                  </a:lnTo>
                  <a:cubicBezTo>
                    <a:pt x="1016681" y="3751358"/>
                    <a:pt x="1040509" y="3685131"/>
                    <a:pt x="1096054" y="3658983"/>
                  </a:cubicBezTo>
                  <a:lnTo>
                    <a:pt x="1274020" y="3575198"/>
                  </a:lnTo>
                  <a:lnTo>
                    <a:pt x="1190235" y="3397231"/>
                  </a:lnTo>
                  <a:cubicBezTo>
                    <a:pt x="1164086" y="3341688"/>
                    <a:pt x="1187915" y="3275462"/>
                    <a:pt x="1243459" y="3249312"/>
                  </a:cubicBezTo>
                  <a:lnTo>
                    <a:pt x="1243459" y="3249313"/>
                  </a:lnTo>
                  <a:cubicBezTo>
                    <a:pt x="1299003" y="3223164"/>
                    <a:pt x="1365229" y="3246993"/>
                    <a:pt x="1391377" y="3302537"/>
                  </a:cubicBezTo>
                  <a:lnTo>
                    <a:pt x="1475161" y="3480503"/>
                  </a:lnTo>
                  <a:lnTo>
                    <a:pt x="1653130" y="3396719"/>
                  </a:lnTo>
                  <a:cubicBezTo>
                    <a:pt x="1694787" y="3377107"/>
                    <a:pt x="1742454" y="3385607"/>
                    <a:pt x="1774715" y="3414516"/>
                  </a:cubicBezTo>
                  <a:lnTo>
                    <a:pt x="1801047" y="3449941"/>
                  </a:lnTo>
                  <a:lnTo>
                    <a:pt x="1811574" y="3492809"/>
                  </a:lnTo>
                  <a:cubicBezTo>
                    <a:pt x="1813300" y="3536093"/>
                    <a:pt x="1789482" y="3578248"/>
                    <a:pt x="1747824" y="3597860"/>
                  </a:cubicBezTo>
                  <a:lnTo>
                    <a:pt x="1569856" y="3681645"/>
                  </a:lnTo>
                  <a:lnTo>
                    <a:pt x="1653642" y="3859613"/>
                  </a:lnTo>
                  <a:cubicBezTo>
                    <a:pt x="1673254" y="3901270"/>
                    <a:pt x="1664753" y="3948937"/>
                    <a:pt x="1635844" y="3981199"/>
                  </a:cubicBezTo>
                  <a:lnTo>
                    <a:pt x="1600419" y="4007532"/>
                  </a:lnTo>
                  <a:lnTo>
                    <a:pt x="1557552" y="4018058"/>
                  </a:lnTo>
                  <a:cubicBezTo>
                    <a:pt x="1543124" y="4018633"/>
                    <a:pt x="1528821" y="4016370"/>
                    <a:pt x="1515437" y="4011554"/>
                  </a:cubicBezTo>
                  <a:close/>
                  <a:moveTo>
                    <a:pt x="307450" y="4631483"/>
                  </a:moveTo>
                  <a:lnTo>
                    <a:pt x="1960695" y="4454388"/>
                  </a:lnTo>
                  <a:lnTo>
                    <a:pt x="1979062" y="4456092"/>
                  </a:lnTo>
                  <a:lnTo>
                    <a:pt x="2733803" y="2191532"/>
                  </a:lnTo>
                  <a:lnTo>
                    <a:pt x="2988986" y="2199308"/>
                  </a:lnTo>
                  <a:lnTo>
                    <a:pt x="2212601" y="4528813"/>
                  </a:lnTo>
                  <a:lnTo>
                    <a:pt x="3443487" y="5675790"/>
                  </a:lnTo>
                  <a:lnTo>
                    <a:pt x="4081447" y="3761628"/>
                  </a:lnTo>
                  <a:lnTo>
                    <a:pt x="4176229" y="4250674"/>
                  </a:lnTo>
                  <a:lnTo>
                    <a:pt x="3677167" y="5748084"/>
                  </a:lnTo>
                  <a:lnTo>
                    <a:pt x="5333798" y="5570626"/>
                  </a:lnTo>
                  <a:lnTo>
                    <a:pt x="5509007" y="5044921"/>
                  </a:lnTo>
                  <a:lnTo>
                    <a:pt x="5777027" y="5014178"/>
                  </a:lnTo>
                  <a:lnTo>
                    <a:pt x="5563811" y="5653921"/>
                  </a:lnTo>
                  <a:lnTo>
                    <a:pt x="5596848" y="5666260"/>
                  </a:lnTo>
                  <a:lnTo>
                    <a:pt x="6802795" y="6789996"/>
                  </a:lnTo>
                  <a:lnTo>
                    <a:pt x="8211206" y="2564135"/>
                  </a:lnTo>
                  <a:lnTo>
                    <a:pt x="6966960" y="1443846"/>
                  </a:lnTo>
                  <a:lnTo>
                    <a:pt x="5964036" y="4453069"/>
                  </a:lnTo>
                  <a:lnTo>
                    <a:pt x="5696016" y="4483811"/>
                  </a:lnTo>
                  <a:lnTo>
                    <a:pt x="6734640" y="1367475"/>
                  </a:lnTo>
                  <a:lnTo>
                    <a:pt x="5078009" y="1544933"/>
                  </a:lnTo>
                  <a:lnTo>
                    <a:pt x="4551813" y="3123754"/>
                  </a:lnTo>
                  <a:lnTo>
                    <a:pt x="4454041" y="2643678"/>
                  </a:lnTo>
                  <a:lnTo>
                    <a:pt x="4843943" y="1473801"/>
                  </a:lnTo>
                  <a:lnTo>
                    <a:pt x="3613054" y="326823"/>
                  </a:lnTo>
                  <a:lnTo>
                    <a:pt x="3165959" y="1668309"/>
                  </a:lnTo>
                  <a:lnTo>
                    <a:pt x="2910776" y="1660533"/>
                  </a:lnTo>
                  <a:lnTo>
                    <a:pt x="3376134" y="264252"/>
                  </a:lnTo>
                  <a:lnTo>
                    <a:pt x="1703252" y="443451"/>
                  </a:lnTo>
                  <a:close/>
                  <a:moveTo>
                    <a:pt x="3432419" y="5994322"/>
                  </a:moveTo>
                  <a:cubicBezTo>
                    <a:pt x="3411182" y="5987904"/>
                    <a:pt x="3392359" y="5975401"/>
                    <a:pt x="3378216" y="5958640"/>
                  </a:cubicBezTo>
                  <a:lnTo>
                    <a:pt x="3364416" y="5936374"/>
                  </a:lnTo>
                  <a:lnTo>
                    <a:pt x="2045034" y="4706935"/>
                  </a:lnTo>
                  <a:lnTo>
                    <a:pt x="2039478" y="4699176"/>
                  </a:lnTo>
                  <a:lnTo>
                    <a:pt x="2027428" y="4697692"/>
                  </a:lnTo>
                  <a:lnTo>
                    <a:pt x="2012819" y="4689309"/>
                  </a:lnTo>
                  <a:lnTo>
                    <a:pt x="1986741" y="4697545"/>
                  </a:lnTo>
                  <a:lnTo>
                    <a:pt x="169227" y="4892238"/>
                  </a:lnTo>
                  <a:cubicBezTo>
                    <a:pt x="118866" y="4897633"/>
                    <a:pt x="72377" y="4871643"/>
                    <a:pt x="49247" y="4829984"/>
                  </a:cubicBezTo>
                  <a:lnTo>
                    <a:pt x="48695" y="4828238"/>
                  </a:lnTo>
                  <a:lnTo>
                    <a:pt x="45649" y="4826490"/>
                  </a:lnTo>
                  <a:cubicBezTo>
                    <a:pt x="6337" y="4791883"/>
                    <a:pt x="-10671" y="4735866"/>
                    <a:pt x="6931" y="4683053"/>
                  </a:cubicBezTo>
                  <a:cubicBezTo>
                    <a:pt x="493643" y="3222701"/>
                    <a:pt x="980356" y="1762348"/>
                    <a:pt x="1467067" y="301995"/>
                  </a:cubicBezTo>
                  <a:cubicBezTo>
                    <a:pt x="1484668" y="249182"/>
                    <a:pt x="1531882" y="214569"/>
                    <a:pt x="1584096" y="210465"/>
                  </a:cubicBezTo>
                  <a:lnTo>
                    <a:pt x="1598821" y="212278"/>
                  </a:lnTo>
                  <a:lnTo>
                    <a:pt x="1616019" y="206847"/>
                  </a:lnTo>
                  <a:cubicBezTo>
                    <a:pt x="2257487" y="138132"/>
                    <a:pt x="2898958" y="69418"/>
                    <a:pt x="3540428" y="705"/>
                  </a:cubicBezTo>
                  <a:cubicBezTo>
                    <a:pt x="3574002" y="-2891"/>
                    <a:pt x="3605854" y="7460"/>
                    <a:pt x="3630212" y="27105"/>
                  </a:cubicBezTo>
                  <a:lnTo>
                    <a:pt x="3634772" y="32520"/>
                  </a:lnTo>
                  <a:lnTo>
                    <a:pt x="3643292" y="33868"/>
                  </a:lnTo>
                  <a:cubicBezTo>
                    <a:pt x="3658213" y="39314"/>
                    <a:pt x="3672312" y="47776"/>
                    <a:pt x="3684664" y="59285"/>
                  </a:cubicBezTo>
                  <a:lnTo>
                    <a:pt x="5009488" y="1293796"/>
                  </a:lnTo>
                  <a:lnTo>
                    <a:pt x="5031903" y="1296556"/>
                  </a:lnTo>
                  <a:lnTo>
                    <a:pt x="5031901" y="1296556"/>
                  </a:lnTo>
                  <a:lnTo>
                    <a:pt x="5042721" y="1302764"/>
                  </a:lnTo>
                  <a:lnTo>
                    <a:pt x="6853665" y="1108777"/>
                  </a:lnTo>
                  <a:cubicBezTo>
                    <a:pt x="6870452" y="1106978"/>
                    <a:pt x="6886808" y="1108667"/>
                    <a:pt x="6902013" y="1113262"/>
                  </a:cubicBezTo>
                  <a:lnTo>
                    <a:pt x="6920605" y="1123095"/>
                  </a:lnTo>
                  <a:lnTo>
                    <a:pt x="6954298" y="1127836"/>
                  </a:lnTo>
                  <a:cubicBezTo>
                    <a:pt x="6968761" y="1132837"/>
                    <a:pt x="6982484" y="1140756"/>
                    <a:pt x="6994573" y="1151641"/>
                  </a:cubicBezTo>
                  <a:lnTo>
                    <a:pt x="8431807" y="2445694"/>
                  </a:lnTo>
                  <a:cubicBezTo>
                    <a:pt x="8468073" y="2478346"/>
                    <a:pt x="8479336" y="2528413"/>
                    <a:pt x="8464334" y="2571805"/>
                  </a:cubicBezTo>
                  <a:lnTo>
                    <a:pt x="8452305" y="2592157"/>
                  </a:lnTo>
                  <a:lnTo>
                    <a:pt x="8448008" y="2627058"/>
                  </a:lnTo>
                  <a:lnTo>
                    <a:pt x="6995686" y="6984675"/>
                  </a:lnTo>
                  <a:cubicBezTo>
                    <a:pt x="6990348" y="7000692"/>
                    <a:pt x="6982016" y="7014867"/>
                    <a:pt x="6971521" y="7026790"/>
                  </a:cubicBezTo>
                  <a:lnTo>
                    <a:pt x="6967933" y="7029551"/>
                  </a:lnTo>
                  <a:lnTo>
                    <a:pt x="6965671" y="7043846"/>
                  </a:lnTo>
                  <a:cubicBezTo>
                    <a:pt x="6960224" y="7058766"/>
                    <a:pt x="6951764" y="7072866"/>
                    <a:pt x="6940254" y="7085217"/>
                  </a:cubicBezTo>
                  <a:lnTo>
                    <a:pt x="6940255" y="7085217"/>
                  </a:lnTo>
                  <a:cubicBezTo>
                    <a:pt x="6905727" y="7122271"/>
                    <a:pt x="6853573" y="7133071"/>
                    <a:pt x="6808811" y="7116732"/>
                  </a:cubicBezTo>
                  <a:cubicBezTo>
                    <a:pt x="6793892" y="7111286"/>
                    <a:pt x="6779791" y="7102825"/>
                    <a:pt x="6767440" y="7091315"/>
                  </a:cubicBezTo>
                  <a:cubicBezTo>
                    <a:pt x="6321669" y="6675933"/>
                    <a:pt x="5875900" y="6260553"/>
                    <a:pt x="5430131" y="5845172"/>
                  </a:cubicBezTo>
                  <a:lnTo>
                    <a:pt x="5411502" y="5819158"/>
                  </a:lnTo>
                  <a:lnTo>
                    <a:pt x="5381100" y="5815416"/>
                  </a:lnTo>
                  <a:lnTo>
                    <a:pt x="5350495" y="5797855"/>
                  </a:lnTo>
                  <a:lnTo>
                    <a:pt x="3477439" y="5998497"/>
                  </a:lnTo>
                  <a:cubicBezTo>
                    <a:pt x="3461807" y="6000173"/>
                    <a:pt x="3446577" y="5998599"/>
                    <a:pt x="3432419" y="5994322"/>
                  </a:cubicBezTo>
                  <a:close/>
                </a:path>
              </a:pathLst>
            </a:custGeom>
            <a:solidFill>
              <a:srgbClr val="008080"/>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solidFill>
                  <a:schemeClr val="tx1"/>
                </a:solidFill>
              </a:endParaRPr>
            </a:p>
          </p:txBody>
        </p:sp>
      </p:grpSp>
      <p:grpSp>
        <p:nvGrpSpPr>
          <p:cNvPr id="62" name="Group 10">
            <a:extLst>
              <a:ext uri="{FF2B5EF4-FFF2-40B4-BE49-F238E27FC236}">
                <a16:creationId xmlns:a16="http://schemas.microsoft.com/office/drawing/2014/main" id="{04F1AD3B-6EAC-4774-9C69-0929808E4CA8}"/>
              </a:ext>
            </a:extLst>
          </p:cNvPr>
          <p:cNvGrpSpPr/>
          <p:nvPr/>
        </p:nvGrpSpPr>
        <p:grpSpPr>
          <a:xfrm>
            <a:off x="1186541" y="2567536"/>
            <a:ext cx="1249581" cy="1250897"/>
            <a:chOff x="256131" y="4176675"/>
            <a:chExt cx="1488832" cy="1490400"/>
          </a:xfrm>
        </p:grpSpPr>
        <p:sp>
          <p:nvSpPr>
            <p:cNvPr id="63" name="Rectangle: Rounded Corners 11">
              <a:extLst>
                <a:ext uri="{FF2B5EF4-FFF2-40B4-BE49-F238E27FC236}">
                  <a16:creationId xmlns:a16="http://schemas.microsoft.com/office/drawing/2014/main" id="{947973CD-9026-49C8-A6F9-4EA3678A7FF5}"/>
                </a:ext>
              </a:extLst>
            </p:cNvPr>
            <p:cNvSpPr/>
            <p:nvPr/>
          </p:nvSpPr>
          <p:spPr>
            <a:xfrm>
              <a:off x="256131" y="4176675"/>
              <a:ext cx="1488832" cy="14904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r>
                <a:rPr lang="en-US" sz="1600" b="1" dirty="0">
                  <a:latin typeface="Arial Black" panose="020B0A04020102020204" pitchFamily="34" charset="0"/>
                </a:rPr>
                <a:t>STEP 1</a:t>
              </a:r>
            </a:p>
          </p:txBody>
        </p:sp>
        <p:sp>
          <p:nvSpPr>
            <p:cNvPr id="64" name="Rectangle: Rounded Corners 12">
              <a:extLst>
                <a:ext uri="{FF2B5EF4-FFF2-40B4-BE49-F238E27FC236}">
                  <a16:creationId xmlns:a16="http://schemas.microsoft.com/office/drawing/2014/main" id="{3E0E56D5-7009-4146-A997-70023520556F}"/>
                </a:ext>
              </a:extLst>
            </p:cNvPr>
            <p:cNvSpPr/>
            <p:nvPr/>
          </p:nvSpPr>
          <p:spPr>
            <a:xfrm>
              <a:off x="377868" y="4259045"/>
              <a:ext cx="1245359" cy="1035134"/>
            </a:xfrm>
            <a:prstGeom prst="round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nvGrpSpPr>
            <p:cNvPr id="65" name="Group 13">
              <a:extLst>
                <a:ext uri="{FF2B5EF4-FFF2-40B4-BE49-F238E27FC236}">
                  <a16:creationId xmlns:a16="http://schemas.microsoft.com/office/drawing/2014/main" id="{77CF70D4-C552-4F4B-A515-AF37921EF29A}"/>
                </a:ext>
              </a:extLst>
            </p:cNvPr>
            <p:cNvGrpSpPr/>
            <p:nvPr/>
          </p:nvGrpSpPr>
          <p:grpSpPr>
            <a:xfrm>
              <a:off x="430988" y="4259045"/>
              <a:ext cx="1182803" cy="1035135"/>
              <a:chOff x="49330" y="-591802"/>
              <a:chExt cx="9051593" cy="7921544"/>
            </a:xfrm>
            <a:solidFill>
              <a:schemeClr val="accent2"/>
            </a:solidFill>
          </p:grpSpPr>
          <p:pic>
            <p:nvPicPr>
              <p:cNvPr id="66" name="Graphic 14" descr="Single gear">
                <a:extLst>
                  <a:ext uri="{FF2B5EF4-FFF2-40B4-BE49-F238E27FC236}">
                    <a16:creationId xmlns:a16="http://schemas.microsoft.com/office/drawing/2014/main" id="{0344BF39-2B17-41B9-814E-1AD38B3825A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320760" y="-591802"/>
                <a:ext cx="4839148" cy="4839148"/>
              </a:xfrm>
              <a:custGeom>
                <a:avLst/>
                <a:gdLst>
                  <a:gd name="connsiteX0" fmla="*/ 2419575 w 4839148"/>
                  <a:gd name="connsiteY0" fmla="*/ 1265347 h 4839148"/>
                  <a:gd name="connsiteX1" fmla="*/ 1265347 w 4839148"/>
                  <a:gd name="connsiteY1" fmla="*/ 2419575 h 4839148"/>
                  <a:gd name="connsiteX2" fmla="*/ 2419575 w 4839148"/>
                  <a:gd name="connsiteY2" fmla="*/ 3573803 h 4839148"/>
                  <a:gd name="connsiteX3" fmla="*/ 3573803 w 4839148"/>
                  <a:gd name="connsiteY3" fmla="*/ 2419575 h 4839148"/>
                  <a:gd name="connsiteX4" fmla="*/ 2419575 w 4839148"/>
                  <a:gd name="connsiteY4" fmla="*/ 1265347 h 4839148"/>
                  <a:gd name="connsiteX5" fmla="*/ 0 w 4839148"/>
                  <a:gd name="connsiteY5" fmla="*/ 0 h 4839148"/>
                  <a:gd name="connsiteX6" fmla="*/ 4839148 w 4839148"/>
                  <a:gd name="connsiteY6" fmla="*/ 0 h 4839148"/>
                  <a:gd name="connsiteX7" fmla="*/ 4839148 w 4839148"/>
                  <a:gd name="connsiteY7" fmla="*/ 4839148 h 4839148"/>
                  <a:gd name="connsiteX8" fmla="*/ 0 w 4839148"/>
                  <a:gd name="connsiteY8" fmla="*/ 4839148 h 483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148" h="4839148">
                    <a:moveTo>
                      <a:pt x="2419575" y="1265347"/>
                    </a:moveTo>
                    <a:cubicBezTo>
                      <a:pt x="1782112" y="1265347"/>
                      <a:pt x="1265347" y="1782112"/>
                      <a:pt x="1265347" y="2419575"/>
                    </a:cubicBezTo>
                    <a:cubicBezTo>
                      <a:pt x="1265347" y="3057038"/>
                      <a:pt x="1782112" y="3573803"/>
                      <a:pt x="2419575" y="3573803"/>
                    </a:cubicBezTo>
                    <a:cubicBezTo>
                      <a:pt x="3057038" y="3573803"/>
                      <a:pt x="3573803" y="3057038"/>
                      <a:pt x="3573803" y="2419575"/>
                    </a:cubicBezTo>
                    <a:cubicBezTo>
                      <a:pt x="3573803" y="1782112"/>
                      <a:pt x="3057038" y="1265347"/>
                      <a:pt x="2419575" y="1265347"/>
                    </a:cubicBezTo>
                    <a:close/>
                    <a:moveTo>
                      <a:pt x="0" y="0"/>
                    </a:moveTo>
                    <a:lnTo>
                      <a:pt x="4839148" y="0"/>
                    </a:lnTo>
                    <a:lnTo>
                      <a:pt x="4839148" y="4839148"/>
                    </a:lnTo>
                    <a:lnTo>
                      <a:pt x="0" y="4839148"/>
                    </a:lnTo>
                    <a:close/>
                  </a:path>
                </a:pathLst>
              </a:custGeom>
            </p:spPr>
          </p:pic>
          <p:pic>
            <p:nvPicPr>
              <p:cNvPr id="67" name="Graphic 15" descr="Single gear">
                <a:extLst>
                  <a:ext uri="{FF2B5EF4-FFF2-40B4-BE49-F238E27FC236}">
                    <a16:creationId xmlns:a16="http://schemas.microsoft.com/office/drawing/2014/main" id="{4D41F69E-1906-4FB9-8CDF-F306FFB1BBA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0173410">
                <a:off x="49330" y="2490594"/>
                <a:ext cx="4839148" cy="4839148"/>
              </a:xfrm>
              <a:custGeom>
                <a:avLst/>
                <a:gdLst>
                  <a:gd name="connsiteX0" fmla="*/ 2419575 w 4839148"/>
                  <a:gd name="connsiteY0" fmla="*/ 1265347 h 4839148"/>
                  <a:gd name="connsiteX1" fmla="*/ 1265347 w 4839148"/>
                  <a:gd name="connsiteY1" fmla="*/ 2419575 h 4839148"/>
                  <a:gd name="connsiteX2" fmla="*/ 2419575 w 4839148"/>
                  <a:gd name="connsiteY2" fmla="*/ 3573803 h 4839148"/>
                  <a:gd name="connsiteX3" fmla="*/ 3573803 w 4839148"/>
                  <a:gd name="connsiteY3" fmla="*/ 2419575 h 4839148"/>
                  <a:gd name="connsiteX4" fmla="*/ 2419575 w 4839148"/>
                  <a:gd name="connsiteY4" fmla="*/ 1265347 h 4839148"/>
                  <a:gd name="connsiteX5" fmla="*/ 0 w 4839148"/>
                  <a:gd name="connsiteY5" fmla="*/ 0 h 4839148"/>
                  <a:gd name="connsiteX6" fmla="*/ 4839148 w 4839148"/>
                  <a:gd name="connsiteY6" fmla="*/ 0 h 4839148"/>
                  <a:gd name="connsiteX7" fmla="*/ 4839148 w 4839148"/>
                  <a:gd name="connsiteY7" fmla="*/ 4839148 h 4839148"/>
                  <a:gd name="connsiteX8" fmla="*/ 0 w 4839148"/>
                  <a:gd name="connsiteY8" fmla="*/ 4839148 h 483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148" h="4839148">
                    <a:moveTo>
                      <a:pt x="2419575" y="1265347"/>
                    </a:moveTo>
                    <a:cubicBezTo>
                      <a:pt x="1782112" y="1265347"/>
                      <a:pt x="1265347" y="1782112"/>
                      <a:pt x="1265347" y="2419575"/>
                    </a:cubicBezTo>
                    <a:cubicBezTo>
                      <a:pt x="1265347" y="3057038"/>
                      <a:pt x="1782112" y="3573803"/>
                      <a:pt x="2419575" y="3573803"/>
                    </a:cubicBezTo>
                    <a:cubicBezTo>
                      <a:pt x="3057038" y="3573803"/>
                      <a:pt x="3573803" y="3057038"/>
                      <a:pt x="3573803" y="2419575"/>
                    </a:cubicBezTo>
                    <a:cubicBezTo>
                      <a:pt x="3573803" y="1782112"/>
                      <a:pt x="3057038" y="1265347"/>
                      <a:pt x="2419575" y="1265347"/>
                    </a:cubicBezTo>
                    <a:close/>
                    <a:moveTo>
                      <a:pt x="0" y="0"/>
                    </a:moveTo>
                    <a:lnTo>
                      <a:pt x="4839148" y="0"/>
                    </a:lnTo>
                    <a:lnTo>
                      <a:pt x="4839148" y="4839148"/>
                    </a:lnTo>
                    <a:lnTo>
                      <a:pt x="0" y="4839148"/>
                    </a:lnTo>
                    <a:close/>
                  </a:path>
                </a:pathLst>
              </a:custGeom>
            </p:spPr>
          </p:pic>
          <p:sp>
            <p:nvSpPr>
              <p:cNvPr id="68" name="Minus Sign 16">
                <a:extLst>
                  <a:ext uri="{FF2B5EF4-FFF2-40B4-BE49-F238E27FC236}">
                    <a16:creationId xmlns:a16="http://schemas.microsoft.com/office/drawing/2014/main" id="{FFD0EB2A-8BA8-4759-9C31-03E04FAAE60B}"/>
                  </a:ext>
                </a:extLst>
              </p:cNvPr>
              <p:cNvSpPr/>
              <p:nvPr/>
            </p:nvSpPr>
            <p:spPr>
              <a:xfrm>
                <a:off x="1497996" y="3897599"/>
                <a:ext cx="1941816" cy="2025137"/>
              </a:xfrm>
              <a:prstGeom prst="mathMinus">
                <a:avLst>
                  <a:gd name="adj1" fmla="val 1725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pic>
            <p:nvPicPr>
              <p:cNvPr id="69" name="Graphic 17" descr="Single gear">
                <a:extLst>
                  <a:ext uri="{FF2B5EF4-FFF2-40B4-BE49-F238E27FC236}">
                    <a16:creationId xmlns:a16="http://schemas.microsoft.com/office/drawing/2014/main" id="{54C8FD29-43CE-436D-99F7-2D91EB8DB3D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323157">
                <a:off x="3573363" y="1616730"/>
                <a:ext cx="5527560" cy="5527560"/>
              </a:xfrm>
              <a:custGeom>
                <a:avLst/>
                <a:gdLst>
                  <a:gd name="connsiteX0" fmla="*/ 2419575 w 4839148"/>
                  <a:gd name="connsiteY0" fmla="*/ 1265347 h 4839148"/>
                  <a:gd name="connsiteX1" fmla="*/ 1265347 w 4839148"/>
                  <a:gd name="connsiteY1" fmla="*/ 2419575 h 4839148"/>
                  <a:gd name="connsiteX2" fmla="*/ 2419575 w 4839148"/>
                  <a:gd name="connsiteY2" fmla="*/ 3573803 h 4839148"/>
                  <a:gd name="connsiteX3" fmla="*/ 3573803 w 4839148"/>
                  <a:gd name="connsiteY3" fmla="*/ 2419575 h 4839148"/>
                  <a:gd name="connsiteX4" fmla="*/ 2419575 w 4839148"/>
                  <a:gd name="connsiteY4" fmla="*/ 1265347 h 4839148"/>
                  <a:gd name="connsiteX5" fmla="*/ 0 w 4839148"/>
                  <a:gd name="connsiteY5" fmla="*/ 0 h 4839148"/>
                  <a:gd name="connsiteX6" fmla="*/ 4839148 w 4839148"/>
                  <a:gd name="connsiteY6" fmla="*/ 0 h 4839148"/>
                  <a:gd name="connsiteX7" fmla="*/ 4839148 w 4839148"/>
                  <a:gd name="connsiteY7" fmla="*/ 4839148 h 4839148"/>
                  <a:gd name="connsiteX8" fmla="*/ 0 w 4839148"/>
                  <a:gd name="connsiteY8" fmla="*/ 4839148 h 483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39148" h="4839148">
                    <a:moveTo>
                      <a:pt x="2419575" y="1265347"/>
                    </a:moveTo>
                    <a:cubicBezTo>
                      <a:pt x="1782112" y="1265347"/>
                      <a:pt x="1265347" y="1782112"/>
                      <a:pt x="1265347" y="2419575"/>
                    </a:cubicBezTo>
                    <a:cubicBezTo>
                      <a:pt x="1265347" y="3057038"/>
                      <a:pt x="1782112" y="3573803"/>
                      <a:pt x="2419575" y="3573803"/>
                    </a:cubicBezTo>
                    <a:cubicBezTo>
                      <a:pt x="3057038" y="3573803"/>
                      <a:pt x="3573803" y="3057038"/>
                      <a:pt x="3573803" y="2419575"/>
                    </a:cubicBezTo>
                    <a:cubicBezTo>
                      <a:pt x="3573803" y="1782112"/>
                      <a:pt x="3057038" y="1265347"/>
                      <a:pt x="2419575" y="1265347"/>
                    </a:cubicBezTo>
                    <a:close/>
                    <a:moveTo>
                      <a:pt x="0" y="0"/>
                    </a:moveTo>
                    <a:lnTo>
                      <a:pt x="4839148" y="0"/>
                    </a:lnTo>
                    <a:lnTo>
                      <a:pt x="4839148" y="4839148"/>
                    </a:lnTo>
                    <a:lnTo>
                      <a:pt x="0" y="4839148"/>
                    </a:lnTo>
                    <a:close/>
                  </a:path>
                </a:pathLst>
              </a:custGeom>
            </p:spPr>
          </p:pic>
          <p:sp>
            <p:nvSpPr>
              <p:cNvPr id="70" name="Freeform: Shape 18">
                <a:extLst>
                  <a:ext uri="{FF2B5EF4-FFF2-40B4-BE49-F238E27FC236}">
                    <a16:creationId xmlns:a16="http://schemas.microsoft.com/office/drawing/2014/main" id="{7188335B-8188-461D-ACE3-6D4FA60E570A}"/>
                  </a:ext>
                </a:extLst>
              </p:cNvPr>
              <p:cNvSpPr/>
              <p:nvPr/>
            </p:nvSpPr>
            <p:spPr>
              <a:xfrm>
                <a:off x="5682164" y="3324634"/>
                <a:ext cx="1393572" cy="2142971"/>
              </a:xfrm>
              <a:custGeom>
                <a:avLst/>
                <a:gdLst>
                  <a:gd name="connsiteX0" fmla="*/ 1155668 w 2395947"/>
                  <a:gd name="connsiteY0" fmla="*/ 3192771 h 3684377"/>
                  <a:gd name="connsiteX1" fmla="*/ 1401471 w 2395947"/>
                  <a:gd name="connsiteY1" fmla="*/ 3438574 h 3684377"/>
                  <a:gd name="connsiteX2" fmla="*/ 1155668 w 2395947"/>
                  <a:gd name="connsiteY2" fmla="*/ 3684377 h 3684377"/>
                  <a:gd name="connsiteX3" fmla="*/ 909865 w 2395947"/>
                  <a:gd name="connsiteY3" fmla="*/ 3438574 h 3684377"/>
                  <a:gd name="connsiteX4" fmla="*/ 1155668 w 2395947"/>
                  <a:gd name="connsiteY4" fmla="*/ 3192771 h 3684377"/>
                  <a:gd name="connsiteX5" fmla="*/ 1209063 w 2395947"/>
                  <a:gd name="connsiteY5" fmla="*/ 51 h 3684377"/>
                  <a:gd name="connsiteX6" fmla="*/ 2052885 w 2395947"/>
                  <a:gd name="connsiteY6" fmla="*/ 358780 h 3684377"/>
                  <a:gd name="connsiteX7" fmla="*/ 2052884 w 2395947"/>
                  <a:gd name="connsiteY7" fmla="*/ 358781 h 3684377"/>
                  <a:gd name="connsiteX8" fmla="*/ 2037166 w 2395947"/>
                  <a:gd name="connsiteY8" fmla="*/ 2052936 h 3684377"/>
                  <a:gd name="connsiteX9" fmla="*/ 1817316 w 2395947"/>
                  <a:gd name="connsiteY9" fmla="*/ 2268744 h 3684377"/>
                  <a:gd name="connsiteX10" fmla="*/ 1817316 w 2395947"/>
                  <a:gd name="connsiteY10" fmla="*/ 2283179 h 3684377"/>
                  <a:gd name="connsiteX11" fmla="*/ 1807819 w 2395947"/>
                  <a:gd name="connsiteY11" fmla="*/ 2288334 h 3684377"/>
                  <a:gd name="connsiteX12" fmla="*/ 1760070 w 2395947"/>
                  <a:gd name="connsiteY12" fmla="*/ 2324938 h 3684377"/>
                  <a:gd name="connsiteX13" fmla="*/ 1673943 w 2395947"/>
                  <a:gd name="connsiteY13" fmla="*/ 2409482 h 3684377"/>
                  <a:gd name="connsiteX14" fmla="*/ 1673943 w 2395947"/>
                  <a:gd name="connsiteY14" fmla="*/ 2400482 h 3684377"/>
                  <a:gd name="connsiteX15" fmla="*/ 1646226 w 2395947"/>
                  <a:gd name="connsiteY15" fmla="*/ 2427546 h 3684377"/>
                  <a:gd name="connsiteX16" fmla="*/ 1655540 w 2395947"/>
                  <a:gd name="connsiteY16" fmla="*/ 2427546 h 3684377"/>
                  <a:gd name="connsiteX17" fmla="*/ 1604375 w 2395947"/>
                  <a:gd name="connsiteY17" fmla="*/ 2477770 h 3684377"/>
                  <a:gd name="connsiteX18" fmla="*/ 1569740 w 2395947"/>
                  <a:gd name="connsiteY18" fmla="*/ 2520779 h 3684377"/>
                  <a:gd name="connsiteX19" fmla="*/ 1398426 w 2395947"/>
                  <a:gd name="connsiteY19" fmla="*/ 3058309 h 3684377"/>
                  <a:gd name="connsiteX20" fmla="*/ 1399151 w 2395947"/>
                  <a:gd name="connsiteY20" fmla="*/ 3072664 h 3684377"/>
                  <a:gd name="connsiteX21" fmla="*/ 937902 w 2395947"/>
                  <a:gd name="connsiteY21" fmla="*/ 3072664 h 3684377"/>
                  <a:gd name="connsiteX22" fmla="*/ 937177 w 2395947"/>
                  <a:gd name="connsiteY22" fmla="*/ 3058309 h 3684377"/>
                  <a:gd name="connsiteX23" fmla="*/ 1606319 w 2395947"/>
                  <a:gd name="connsiteY23" fmla="*/ 1869709 h 3684377"/>
                  <a:gd name="connsiteX24" fmla="*/ 1673942 w 2395947"/>
                  <a:gd name="connsiteY24" fmla="*/ 1835091 h 3684377"/>
                  <a:gd name="connsiteX25" fmla="*/ 1673942 w 2395947"/>
                  <a:gd name="connsiteY25" fmla="*/ 1831056 h 3684377"/>
                  <a:gd name="connsiteX26" fmla="*/ 1770053 w 2395947"/>
                  <a:gd name="connsiteY26" fmla="*/ 1751757 h 3684377"/>
                  <a:gd name="connsiteX27" fmla="*/ 2001957 w 2395947"/>
                  <a:gd name="connsiteY27" fmla="*/ 1191891 h 3684377"/>
                  <a:gd name="connsiteX28" fmla="*/ 1210188 w 2395947"/>
                  <a:gd name="connsiteY28" fmla="*/ 400123 h 3684377"/>
                  <a:gd name="connsiteX29" fmla="*/ 418419 w 2395947"/>
                  <a:gd name="connsiteY29" fmla="*/ 1191892 h 3684377"/>
                  <a:gd name="connsiteX30" fmla="*/ 418502 w 2395947"/>
                  <a:gd name="connsiteY30" fmla="*/ 1193549 h 3684377"/>
                  <a:gd name="connsiteX31" fmla="*/ 256 w 2395947"/>
                  <a:gd name="connsiteY31" fmla="*/ 1193548 h 3684377"/>
                  <a:gd name="connsiteX32" fmla="*/ 0 w 2395947"/>
                  <a:gd name="connsiteY32" fmla="*/ 1186885 h 3684377"/>
                  <a:gd name="connsiteX33" fmla="*/ 358730 w 2395947"/>
                  <a:gd name="connsiteY33" fmla="*/ 343062 h 3684377"/>
                  <a:gd name="connsiteX34" fmla="*/ 1209063 w 2395947"/>
                  <a:gd name="connsiteY34" fmla="*/ 51 h 3684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395947" h="3684377">
                    <a:moveTo>
                      <a:pt x="1155668" y="3192771"/>
                    </a:moveTo>
                    <a:cubicBezTo>
                      <a:pt x="1291421" y="3192771"/>
                      <a:pt x="1401471" y="3302821"/>
                      <a:pt x="1401471" y="3438574"/>
                    </a:cubicBezTo>
                    <a:cubicBezTo>
                      <a:pt x="1401471" y="3574327"/>
                      <a:pt x="1291421" y="3684377"/>
                      <a:pt x="1155668" y="3684377"/>
                    </a:cubicBezTo>
                    <a:cubicBezTo>
                      <a:pt x="1019915" y="3684377"/>
                      <a:pt x="909865" y="3574327"/>
                      <a:pt x="909865" y="3438574"/>
                    </a:cubicBezTo>
                    <a:cubicBezTo>
                      <a:pt x="909865" y="3302821"/>
                      <a:pt x="1019915" y="3192771"/>
                      <a:pt x="1155668" y="3192771"/>
                    </a:cubicBezTo>
                    <a:close/>
                    <a:moveTo>
                      <a:pt x="1209063" y="51"/>
                    </a:moveTo>
                    <a:cubicBezTo>
                      <a:pt x="1515644" y="2895"/>
                      <a:pt x="1821141" y="122696"/>
                      <a:pt x="2052885" y="358780"/>
                    </a:cubicBezTo>
                    <a:lnTo>
                      <a:pt x="2052884" y="358781"/>
                    </a:lnTo>
                    <a:cubicBezTo>
                      <a:pt x="2516371" y="830949"/>
                      <a:pt x="2509334" y="1589448"/>
                      <a:pt x="2037166" y="2052936"/>
                    </a:cubicBezTo>
                    <a:lnTo>
                      <a:pt x="1817316" y="2268744"/>
                    </a:lnTo>
                    <a:lnTo>
                      <a:pt x="1817316" y="2283179"/>
                    </a:lnTo>
                    <a:lnTo>
                      <a:pt x="1807819" y="2288334"/>
                    </a:lnTo>
                    <a:lnTo>
                      <a:pt x="1760070" y="2324938"/>
                    </a:lnTo>
                    <a:lnTo>
                      <a:pt x="1673943" y="2409482"/>
                    </a:lnTo>
                    <a:lnTo>
                      <a:pt x="1673943" y="2400482"/>
                    </a:lnTo>
                    <a:lnTo>
                      <a:pt x="1646226" y="2427546"/>
                    </a:lnTo>
                    <a:lnTo>
                      <a:pt x="1655540" y="2427546"/>
                    </a:lnTo>
                    <a:lnTo>
                      <a:pt x="1604375" y="2477770"/>
                    </a:lnTo>
                    <a:lnTo>
                      <a:pt x="1569740" y="2520779"/>
                    </a:lnTo>
                    <a:cubicBezTo>
                      <a:pt x="1461862" y="2672479"/>
                      <a:pt x="1398426" y="2857986"/>
                      <a:pt x="1398426" y="3058309"/>
                    </a:cubicBezTo>
                    <a:lnTo>
                      <a:pt x="1399151" y="3072664"/>
                    </a:lnTo>
                    <a:lnTo>
                      <a:pt x="937902" y="3072664"/>
                    </a:lnTo>
                    <a:lnTo>
                      <a:pt x="937177" y="3058309"/>
                    </a:lnTo>
                    <a:cubicBezTo>
                      <a:pt x="937177" y="2554592"/>
                      <a:pt x="1205153" y="2113463"/>
                      <a:pt x="1606319" y="1869709"/>
                    </a:cubicBezTo>
                    <a:lnTo>
                      <a:pt x="1673942" y="1835091"/>
                    </a:lnTo>
                    <a:lnTo>
                      <a:pt x="1673942" y="1831056"/>
                    </a:lnTo>
                    <a:lnTo>
                      <a:pt x="1770053" y="1751757"/>
                    </a:lnTo>
                    <a:cubicBezTo>
                      <a:pt x="1913335" y="1608475"/>
                      <a:pt x="2001957" y="1410533"/>
                      <a:pt x="2001957" y="1191891"/>
                    </a:cubicBezTo>
                    <a:cubicBezTo>
                      <a:pt x="2001957" y="754610"/>
                      <a:pt x="1647470" y="400123"/>
                      <a:pt x="1210188" y="400123"/>
                    </a:cubicBezTo>
                    <a:cubicBezTo>
                      <a:pt x="772906" y="400123"/>
                      <a:pt x="418419" y="754609"/>
                      <a:pt x="418419" y="1191892"/>
                    </a:cubicBezTo>
                    <a:lnTo>
                      <a:pt x="418502" y="1193549"/>
                    </a:lnTo>
                    <a:lnTo>
                      <a:pt x="256" y="1193548"/>
                    </a:lnTo>
                    <a:lnTo>
                      <a:pt x="0" y="1186885"/>
                    </a:lnTo>
                    <a:cubicBezTo>
                      <a:pt x="2844" y="880303"/>
                      <a:pt x="122645" y="574807"/>
                      <a:pt x="358730" y="343062"/>
                    </a:cubicBezTo>
                    <a:cubicBezTo>
                      <a:pt x="594814" y="111318"/>
                      <a:pt x="902481" y="-2794"/>
                      <a:pt x="1209063" y="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sp>
            <p:nvSpPr>
              <p:cNvPr id="71" name="Plus Sign 19">
                <a:extLst>
                  <a:ext uri="{FF2B5EF4-FFF2-40B4-BE49-F238E27FC236}">
                    <a16:creationId xmlns:a16="http://schemas.microsoft.com/office/drawing/2014/main" id="{91CCD1B3-F4DA-4F4B-8B75-86AAFE88B3D8}"/>
                  </a:ext>
                </a:extLst>
              </p:cNvPr>
              <p:cNvSpPr/>
              <p:nvPr/>
            </p:nvSpPr>
            <p:spPr>
              <a:xfrm>
                <a:off x="2769426" y="967666"/>
                <a:ext cx="1941816" cy="1765628"/>
              </a:xfrm>
              <a:prstGeom prst="mathPlus">
                <a:avLst>
                  <a:gd name="adj1" fmla="val 1748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grpSp>
      </p:grpSp>
    </p:spTree>
    <p:extLst>
      <p:ext uri="{BB962C8B-B14F-4D97-AF65-F5344CB8AC3E}">
        <p14:creationId xmlns:p14="http://schemas.microsoft.com/office/powerpoint/2010/main" val="2125653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mph" presetSubtype="2" fill="hold" nodeType="withEffect">
                                  <p:stCondLst>
                                    <p:cond delay="0"/>
                                  </p:stCondLst>
                                  <p:childTnLst>
                                    <p:animClr clrSpc="rgb" dir="cw">
                                      <p:cBhvr>
                                        <p:cTn id="6" dur="2000" fill="hold"/>
                                        <p:tgtEl>
                                          <p:spTgt spid="18"/>
                                        </p:tgtEl>
                                        <p:attrNameLst>
                                          <p:attrName>fillcolor</p:attrName>
                                        </p:attrNameLst>
                                      </p:cBhvr>
                                      <p:to>
                                        <a:srgbClr val="D8D8D8"/>
                                      </p:to>
                                    </p:animClr>
                                    <p:set>
                                      <p:cBhvr>
                                        <p:cTn id="7" dur="2000" fill="hold"/>
                                        <p:tgtEl>
                                          <p:spTgt spid="18"/>
                                        </p:tgtEl>
                                        <p:attrNameLst>
                                          <p:attrName>fill.type</p:attrName>
                                        </p:attrNameLst>
                                      </p:cBhvr>
                                      <p:to>
                                        <p:strVal val="solid"/>
                                      </p:to>
                                    </p:set>
                                    <p:set>
                                      <p:cBhvr>
                                        <p:cTn id="8" dur="2000" fill="hold"/>
                                        <p:tgtEl>
                                          <p:spTgt spid="18"/>
                                        </p:tgtEl>
                                        <p:attrNameLst>
                                          <p:attrName>fill.on</p:attrName>
                                        </p:attrNameLst>
                                      </p:cBhvr>
                                      <p:to>
                                        <p:strVal val="true"/>
                                      </p:to>
                                    </p:set>
                                  </p:childTnLst>
                                </p:cTn>
                              </p:par>
                              <p:par>
                                <p:cTn id="9" presetID="1" presetClass="emph" presetSubtype="2" fill="hold" nodeType="withEffect">
                                  <p:stCondLst>
                                    <p:cond delay="0"/>
                                  </p:stCondLst>
                                  <p:childTnLst>
                                    <p:animClr clrSpc="rgb" dir="cw">
                                      <p:cBhvr>
                                        <p:cTn id="10" dur="2000" fill="hold"/>
                                        <p:tgtEl>
                                          <p:spTgt spid="19"/>
                                        </p:tgtEl>
                                        <p:attrNameLst>
                                          <p:attrName>fillcolor</p:attrName>
                                        </p:attrNameLst>
                                      </p:cBhvr>
                                      <p:to>
                                        <a:srgbClr val="D8D8D8"/>
                                      </p:to>
                                    </p:animClr>
                                    <p:set>
                                      <p:cBhvr>
                                        <p:cTn id="11" dur="2000" fill="hold"/>
                                        <p:tgtEl>
                                          <p:spTgt spid="19"/>
                                        </p:tgtEl>
                                        <p:attrNameLst>
                                          <p:attrName>fill.type</p:attrName>
                                        </p:attrNameLst>
                                      </p:cBhvr>
                                      <p:to>
                                        <p:strVal val="solid"/>
                                      </p:to>
                                    </p:set>
                                    <p:set>
                                      <p:cBhvr>
                                        <p:cTn id="12" dur="2000" fill="hold"/>
                                        <p:tgtEl>
                                          <p:spTgt spid="19"/>
                                        </p:tgtEl>
                                        <p:attrNameLst>
                                          <p:attrName>fill.on</p:attrName>
                                        </p:attrNameLst>
                                      </p:cBhvr>
                                      <p:to>
                                        <p:strVal val="true"/>
                                      </p:to>
                                    </p:set>
                                  </p:childTnLst>
                                </p:cTn>
                              </p:par>
                              <p:par>
                                <p:cTn id="13" presetID="1" presetClass="emph" presetSubtype="2" fill="hold" nodeType="withEffect">
                                  <p:stCondLst>
                                    <p:cond delay="0"/>
                                  </p:stCondLst>
                                  <p:childTnLst>
                                    <p:animClr clrSpc="rgb" dir="cw">
                                      <p:cBhvr>
                                        <p:cTn id="14" dur="2000" fill="hold"/>
                                        <p:tgtEl>
                                          <p:spTgt spid="20"/>
                                        </p:tgtEl>
                                        <p:attrNameLst>
                                          <p:attrName>fillcolor</p:attrName>
                                        </p:attrNameLst>
                                      </p:cBhvr>
                                      <p:to>
                                        <a:srgbClr val="D8D8D8"/>
                                      </p:to>
                                    </p:animClr>
                                    <p:set>
                                      <p:cBhvr>
                                        <p:cTn id="15" dur="2000" fill="hold"/>
                                        <p:tgtEl>
                                          <p:spTgt spid="20"/>
                                        </p:tgtEl>
                                        <p:attrNameLst>
                                          <p:attrName>fill.type</p:attrName>
                                        </p:attrNameLst>
                                      </p:cBhvr>
                                      <p:to>
                                        <p:strVal val="solid"/>
                                      </p:to>
                                    </p:set>
                                    <p:set>
                                      <p:cBhvr>
                                        <p:cTn id="16" dur="2000" fill="hold"/>
                                        <p:tgtEl>
                                          <p:spTgt spid="20"/>
                                        </p:tgtEl>
                                        <p:attrNameLst>
                                          <p:attrName>fill.on</p:attrName>
                                        </p:attrNameLst>
                                      </p:cBhvr>
                                      <p:to>
                                        <p:strVal val="true"/>
                                      </p:to>
                                    </p:set>
                                  </p:childTnLst>
                                </p:cTn>
                              </p:par>
                              <p:par>
                                <p:cTn id="17" presetID="3" presetClass="emph" presetSubtype="2" fill="hold" grpId="0" nodeType="withEffect">
                                  <p:stCondLst>
                                    <p:cond delay="0"/>
                                  </p:stCondLst>
                                  <p:childTnLst>
                                    <p:animClr clrSpc="rgb" dir="cw">
                                      <p:cBhvr override="childStyle">
                                        <p:cTn id="18" dur="2000" fill="hold"/>
                                        <p:tgtEl>
                                          <p:spTgt spid="18"/>
                                        </p:tgtEl>
                                        <p:attrNameLst>
                                          <p:attrName>style.color</p:attrName>
                                        </p:attrNameLst>
                                      </p:cBhvr>
                                      <p:to>
                                        <a:srgbClr val="A5A5A5"/>
                                      </p:to>
                                    </p:animClr>
                                  </p:childTnLst>
                                </p:cTn>
                              </p:par>
                              <p:par>
                                <p:cTn id="19" presetID="3" presetClass="emph" presetSubtype="2" fill="hold" grpId="0" nodeType="withEffect">
                                  <p:stCondLst>
                                    <p:cond delay="0"/>
                                  </p:stCondLst>
                                  <p:childTnLst>
                                    <p:animClr clrSpc="rgb" dir="cw">
                                      <p:cBhvr override="childStyle">
                                        <p:cTn id="20" dur="2000" fill="hold"/>
                                        <p:tgtEl>
                                          <p:spTgt spid="19"/>
                                        </p:tgtEl>
                                        <p:attrNameLst>
                                          <p:attrName>style.color</p:attrName>
                                        </p:attrNameLst>
                                      </p:cBhvr>
                                      <p:to>
                                        <a:srgbClr val="A5A5A5"/>
                                      </p:to>
                                    </p:animClr>
                                  </p:childTnLst>
                                </p:cTn>
                              </p:par>
                              <p:par>
                                <p:cTn id="21" presetID="3" presetClass="emph" presetSubtype="2" fill="hold" grpId="0" nodeType="withEffect">
                                  <p:stCondLst>
                                    <p:cond delay="0"/>
                                  </p:stCondLst>
                                  <p:childTnLst>
                                    <p:animClr clrSpc="rgb" dir="cw">
                                      <p:cBhvr override="childStyle">
                                        <p:cTn id="22" dur="2000" fill="hold"/>
                                        <p:tgtEl>
                                          <p:spTgt spid="20"/>
                                        </p:tgtEl>
                                        <p:attrNameLst>
                                          <p:attrName>style.color</p:attrName>
                                        </p:attrNameLst>
                                      </p:cBhvr>
                                      <p:to>
                                        <a:srgbClr val="A5A5A5"/>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D50A80E5-4749-41F7-B89F-3BA932B89482}"/>
              </a:ext>
            </a:extLst>
          </p:cNvPr>
          <p:cNvGrpSpPr/>
          <p:nvPr/>
        </p:nvGrpSpPr>
        <p:grpSpPr>
          <a:xfrm>
            <a:off x="322089" y="1023357"/>
            <a:ext cx="11633973" cy="5651678"/>
            <a:chOff x="322089" y="1023357"/>
            <a:chExt cx="11633973" cy="5651678"/>
          </a:xfrm>
        </p:grpSpPr>
        <p:sp>
          <p:nvSpPr>
            <p:cNvPr id="9" name="Freeform: Shape 8">
              <a:extLst>
                <a:ext uri="{FF2B5EF4-FFF2-40B4-BE49-F238E27FC236}">
                  <a16:creationId xmlns:a16="http://schemas.microsoft.com/office/drawing/2014/main" id="{CFA1A60B-B61D-499E-BF49-96AFA84AD981}"/>
                </a:ext>
              </a:extLst>
            </p:cNvPr>
            <p:cNvSpPr/>
            <p:nvPr/>
          </p:nvSpPr>
          <p:spPr>
            <a:xfrm>
              <a:off x="322089" y="1521978"/>
              <a:ext cx="11633973" cy="5153057"/>
            </a:xfrm>
            <a:custGeom>
              <a:avLst/>
              <a:gdLst>
                <a:gd name="connsiteX0" fmla="*/ 0 w 11633973"/>
                <a:gd name="connsiteY0" fmla="*/ 0 h 5153057"/>
                <a:gd name="connsiteX1" fmla="*/ 11633973 w 11633973"/>
                <a:gd name="connsiteY1" fmla="*/ 0 h 5153057"/>
                <a:gd name="connsiteX2" fmla="*/ 11633973 w 11633973"/>
                <a:gd name="connsiteY2" fmla="*/ 5153057 h 5153057"/>
                <a:gd name="connsiteX3" fmla="*/ 286771 w 11633973"/>
                <a:gd name="connsiteY3" fmla="*/ 5153057 h 5153057"/>
                <a:gd name="connsiteX4" fmla="*/ 308407 w 11633973"/>
                <a:gd name="connsiteY4" fmla="*/ 5045889 h 5153057"/>
                <a:gd name="connsiteX5" fmla="*/ 28146 w 11633973"/>
                <a:gd name="connsiteY5" fmla="*/ 4702020 h 5153057"/>
                <a:gd name="connsiteX6" fmla="*/ 0 w 11633973"/>
                <a:gd name="connsiteY6" fmla="*/ 4699183 h 5153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33973" h="5153057">
                  <a:moveTo>
                    <a:pt x="0" y="0"/>
                  </a:moveTo>
                  <a:lnTo>
                    <a:pt x="11633973" y="0"/>
                  </a:lnTo>
                  <a:lnTo>
                    <a:pt x="11633973" y="5153057"/>
                  </a:lnTo>
                  <a:lnTo>
                    <a:pt x="286771" y="5153057"/>
                  </a:lnTo>
                  <a:lnTo>
                    <a:pt x="308407" y="5045889"/>
                  </a:lnTo>
                  <a:cubicBezTo>
                    <a:pt x="308407" y="4876269"/>
                    <a:pt x="188091" y="4734750"/>
                    <a:pt x="28146" y="4702020"/>
                  </a:cubicBezTo>
                  <a:lnTo>
                    <a:pt x="0" y="4699183"/>
                  </a:lnTo>
                  <a:close/>
                </a:path>
              </a:pathLst>
            </a:custGeom>
            <a:solidFill>
              <a:srgbClr val="008080">
                <a:alpha val="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Rectangle 10">
              <a:extLst>
                <a:ext uri="{FF2B5EF4-FFF2-40B4-BE49-F238E27FC236}">
                  <a16:creationId xmlns:a16="http://schemas.microsoft.com/office/drawing/2014/main" id="{10B814DD-7EF5-4886-BB3C-5B060478E382}"/>
                </a:ext>
              </a:extLst>
            </p:cNvPr>
            <p:cNvSpPr/>
            <p:nvPr/>
          </p:nvSpPr>
          <p:spPr>
            <a:xfrm>
              <a:off x="1249501" y="1023357"/>
              <a:ext cx="10706561" cy="542113"/>
            </a:xfrm>
            <a:prstGeom prst="rect">
              <a:avLst/>
            </a:prstGeom>
            <a:solidFill>
              <a:srgbClr val="00808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8000" tIns="106680" rIns="106681" bIns="106680" numCol="1" spcCol="1270" anchor="ctr" anchorCtr="0">
              <a:noAutofit/>
            </a:bodyPr>
            <a:lstStyle/>
            <a:p>
              <a:pPr marL="1430338" lvl="0" indent="-1430338" algn="l" defTabSz="1244600">
                <a:lnSpc>
                  <a:spcPct val="90000"/>
                </a:lnSpc>
                <a:spcBef>
                  <a:spcPct val="0"/>
                </a:spcBef>
                <a:spcAft>
                  <a:spcPct val="35000"/>
                </a:spcAft>
                <a:buNone/>
              </a:pPr>
              <a:r>
                <a:rPr lang="en-US" sz="2800" kern="1200" dirty="0">
                  <a:latin typeface="Roboto Cn"/>
                </a:rPr>
                <a:t>Step 3 : 	</a:t>
              </a:r>
              <a:r>
                <a:rPr lang="en-US" sz="2800" b="1" kern="1200" dirty="0">
                  <a:latin typeface="Roboto Cn"/>
                </a:rPr>
                <a:t>The Way Forward</a:t>
              </a:r>
            </a:p>
          </p:txBody>
        </p:sp>
      </p:grpSp>
      <p:sp>
        <p:nvSpPr>
          <p:cNvPr id="6" name="Rectangle 5"/>
          <p:cNvSpPr/>
          <p:nvPr/>
        </p:nvSpPr>
        <p:spPr>
          <a:xfrm>
            <a:off x="904883" y="2564633"/>
            <a:ext cx="10468383" cy="1877437"/>
          </a:xfrm>
          <a:prstGeom prst="rect">
            <a:avLst/>
          </a:prstGeom>
        </p:spPr>
        <p:txBody>
          <a:bodyPr wrap="square">
            <a:spAutoFit/>
          </a:bodyPr>
          <a:lstStyle/>
          <a:p>
            <a:pPr lvl="0"/>
            <a:r>
              <a:rPr lang="en-US" sz="2800" dirty="0"/>
              <a:t>In plenary discuss and agree on:</a:t>
            </a:r>
          </a:p>
          <a:p>
            <a:pPr lvl="0"/>
            <a:endParaRPr lang="en-US" sz="2400" dirty="0"/>
          </a:p>
          <a:p>
            <a:pPr lvl="0"/>
            <a:r>
              <a:rPr lang="en-US" sz="3200" b="1" dirty="0"/>
              <a:t>What can be done to ensure the implementation of the activities identified during this workshop?</a:t>
            </a:r>
          </a:p>
        </p:txBody>
      </p:sp>
      <p:grpSp>
        <p:nvGrpSpPr>
          <p:cNvPr id="10" name="Group 25">
            <a:extLst>
              <a:ext uri="{FF2B5EF4-FFF2-40B4-BE49-F238E27FC236}">
                <a16:creationId xmlns:a16="http://schemas.microsoft.com/office/drawing/2014/main" id="{A21E29B2-FE9C-4986-97F5-D81576C51A1D}"/>
              </a:ext>
            </a:extLst>
          </p:cNvPr>
          <p:cNvGrpSpPr/>
          <p:nvPr/>
        </p:nvGrpSpPr>
        <p:grpSpPr>
          <a:xfrm>
            <a:off x="-80" y="755656"/>
            <a:ext cx="1249581" cy="1250897"/>
            <a:chOff x="3200499" y="3735720"/>
            <a:chExt cx="1488832" cy="1490400"/>
          </a:xfrm>
        </p:grpSpPr>
        <p:sp>
          <p:nvSpPr>
            <p:cNvPr id="13" name="Rectangle: Rounded Corners 26">
              <a:extLst>
                <a:ext uri="{FF2B5EF4-FFF2-40B4-BE49-F238E27FC236}">
                  <a16:creationId xmlns:a16="http://schemas.microsoft.com/office/drawing/2014/main" id="{A85F7754-2BFF-454C-85A9-8E7E8DCB0DCB}"/>
                </a:ext>
              </a:extLst>
            </p:cNvPr>
            <p:cNvSpPr/>
            <p:nvPr/>
          </p:nvSpPr>
          <p:spPr>
            <a:xfrm>
              <a:off x="3200499" y="3735720"/>
              <a:ext cx="1488832" cy="1490400"/>
            </a:xfrm>
            <a:prstGeom prst="roundRect">
              <a:avLst/>
            </a:prstGeom>
            <a:solidFill>
              <a:srgbClr val="008080"/>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a:r>
                <a:rPr lang="en-US" sz="1600" b="1" dirty="0">
                  <a:latin typeface="Arial Black" panose="020B0A04020102020204" pitchFamily="34" charset="0"/>
                </a:rPr>
                <a:t>STEP 3</a:t>
              </a:r>
            </a:p>
          </p:txBody>
        </p:sp>
        <p:sp>
          <p:nvSpPr>
            <p:cNvPr id="14" name="Rectangle: Rounded Corners 27">
              <a:extLst>
                <a:ext uri="{FF2B5EF4-FFF2-40B4-BE49-F238E27FC236}">
                  <a16:creationId xmlns:a16="http://schemas.microsoft.com/office/drawing/2014/main" id="{6437FAB6-DA8C-4F82-909D-B1AC85E7A224}"/>
                </a:ext>
              </a:extLst>
            </p:cNvPr>
            <p:cNvSpPr/>
            <p:nvPr/>
          </p:nvSpPr>
          <p:spPr>
            <a:xfrm>
              <a:off x="3322236" y="3818090"/>
              <a:ext cx="1245359" cy="1035134"/>
            </a:xfrm>
            <a:prstGeom prst="round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p>
          </p:txBody>
        </p:sp>
        <p:sp>
          <p:nvSpPr>
            <p:cNvPr id="15" name="Freeform: Shape 28">
              <a:extLst>
                <a:ext uri="{FF2B5EF4-FFF2-40B4-BE49-F238E27FC236}">
                  <a16:creationId xmlns:a16="http://schemas.microsoft.com/office/drawing/2014/main" id="{FFD3A510-E927-4F5F-AF5C-D24BCEFB9DFE}"/>
                </a:ext>
              </a:extLst>
            </p:cNvPr>
            <p:cNvSpPr/>
            <p:nvPr/>
          </p:nvSpPr>
          <p:spPr>
            <a:xfrm rot="9531685">
              <a:off x="3346867" y="3894437"/>
              <a:ext cx="1222543" cy="893179"/>
            </a:xfrm>
            <a:custGeom>
              <a:avLst/>
              <a:gdLst>
                <a:gd name="connsiteX0" fmla="*/ 7095435 w 8470790"/>
                <a:gd name="connsiteY0" fmla="*/ 3100888 h 7124133"/>
                <a:gd name="connsiteX1" fmla="*/ 6905657 w 8470790"/>
                <a:gd name="connsiteY1" fmla="*/ 2721375 h 7124133"/>
                <a:gd name="connsiteX2" fmla="*/ 7285170 w 8470790"/>
                <a:gd name="connsiteY2" fmla="*/ 2531597 h 7124133"/>
                <a:gd name="connsiteX3" fmla="*/ 7474947 w 8470790"/>
                <a:gd name="connsiteY3" fmla="*/ 2911110 h 7124133"/>
                <a:gd name="connsiteX4" fmla="*/ 7095435 w 8470790"/>
                <a:gd name="connsiteY4" fmla="*/ 3100888 h 7124133"/>
                <a:gd name="connsiteX5" fmla="*/ 2824460 w 8470790"/>
                <a:gd name="connsiteY5" fmla="*/ 2091371 h 7124133"/>
                <a:gd name="connsiteX6" fmla="*/ 2725763 w 8470790"/>
                <a:gd name="connsiteY6" fmla="*/ 1832673 h 7124133"/>
                <a:gd name="connsiteX7" fmla="*/ 2861941 w 8470790"/>
                <a:gd name="connsiteY7" fmla="*/ 1813894 h 7124133"/>
                <a:gd name="connsiteX8" fmla="*/ 3347511 w 8470790"/>
                <a:gd name="connsiteY8" fmla="*/ 1864695 h 7124133"/>
                <a:gd name="connsiteX9" fmla="*/ 3384220 w 8470790"/>
                <a:gd name="connsiteY9" fmla="*/ 1877172 h 7124133"/>
                <a:gd name="connsiteX10" fmla="*/ 3245812 w 8470790"/>
                <a:gd name="connsiteY10" fmla="*/ 2120760 h 7124133"/>
                <a:gd name="connsiteX11" fmla="*/ 3214750 w 8470790"/>
                <a:gd name="connsiteY11" fmla="*/ 2111531 h 7124133"/>
                <a:gd name="connsiteX12" fmla="*/ 2837354 w 8470790"/>
                <a:gd name="connsiteY12" fmla="*/ 2088926 h 7124133"/>
                <a:gd name="connsiteX13" fmla="*/ 3724533 w 8470790"/>
                <a:gd name="connsiteY13" fmla="*/ 2399258 h 7124133"/>
                <a:gd name="connsiteX14" fmla="*/ 3642260 w 8470790"/>
                <a:gd name="connsiteY14" fmla="*/ 2326803 h 7124133"/>
                <a:gd name="connsiteX15" fmla="*/ 3478223 w 8470790"/>
                <a:gd name="connsiteY15" fmla="*/ 2216058 h 7124133"/>
                <a:gd name="connsiteX16" fmla="*/ 3424604 w 8470790"/>
                <a:gd name="connsiteY16" fmla="*/ 2189186 h 7124133"/>
                <a:gd name="connsiteX17" fmla="*/ 3561897 w 8470790"/>
                <a:gd name="connsiteY17" fmla="*/ 1947562 h 7124133"/>
                <a:gd name="connsiteX18" fmla="*/ 3573732 w 8470790"/>
                <a:gd name="connsiteY18" fmla="*/ 1952768 h 7124133"/>
                <a:gd name="connsiteX19" fmla="*/ 3888636 w 8470790"/>
                <a:gd name="connsiteY19" fmla="*/ 2162274 h 7124133"/>
                <a:gd name="connsiteX20" fmla="*/ 3963155 w 8470790"/>
                <a:gd name="connsiteY20" fmla="*/ 2233922 h 7124133"/>
                <a:gd name="connsiteX21" fmla="*/ 6788652 w 8470790"/>
                <a:gd name="connsiteY21" fmla="*/ 3657811 h 7124133"/>
                <a:gd name="connsiteX22" fmla="*/ 6803717 w 8470790"/>
                <a:gd name="connsiteY22" fmla="*/ 3615519 h 7124133"/>
                <a:gd name="connsiteX23" fmla="*/ 6867153 w 8470790"/>
                <a:gd name="connsiteY23" fmla="*/ 3292448 h 7124133"/>
                <a:gd name="connsiteX24" fmla="*/ 7173868 w 8470790"/>
                <a:gd name="connsiteY24" fmla="*/ 3315165 h 7124133"/>
                <a:gd name="connsiteX25" fmla="*/ 7092915 w 8470790"/>
                <a:gd name="connsiteY25" fmla="*/ 3710320 h 7124133"/>
                <a:gd name="connsiteX26" fmla="*/ 7084369 w 8470790"/>
                <a:gd name="connsiteY26" fmla="*/ 3732875 h 7124133"/>
                <a:gd name="connsiteX27" fmla="*/ 4036838 w 8470790"/>
                <a:gd name="connsiteY27" fmla="*/ 2859197 h 7124133"/>
                <a:gd name="connsiteX28" fmla="*/ 4026788 w 8470790"/>
                <a:gd name="connsiteY28" fmla="*/ 2833846 h 7124133"/>
                <a:gd name="connsiteX29" fmla="*/ 3895131 w 8470790"/>
                <a:gd name="connsiteY29" fmla="*/ 2600060 h 7124133"/>
                <a:gd name="connsiteX30" fmla="*/ 3844552 w 8470790"/>
                <a:gd name="connsiteY30" fmla="*/ 2534181 h 7124133"/>
                <a:gd name="connsiteX31" fmla="*/ 4084637 w 8470790"/>
                <a:gd name="connsiteY31" fmla="*/ 2367834 h 7124133"/>
                <a:gd name="connsiteX32" fmla="*/ 4114412 w 8470790"/>
                <a:gd name="connsiteY32" fmla="*/ 2403081 h 7124133"/>
                <a:gd name="connsiteX33" fmla="*/ 4288982 w 8470790"/>
                <a:gd name="connsiteY33" fmla="*/ 2686623 h 7124133"/>
                <a:gd name="connsiteX34" fmla="*/ 4324492 w 8470790"/>
                <a:gd name="connsiteY34" fmla="*/ 2768898 h 7124133"/>
                <a:gd name="connsiteX35" fmla="*/ 2299135 w 8470790"/>
                <a:gd name="connsiteY35" fmla="*/ 2320291 h 7124133"/>
                <a:gd name="connsiteX36" fmla="*/ 2105207 w 8470790"/>
                <a:gd name="connsiteY36" fmla="*/ 2112424 h 7124133"/>
                <a:gd name="connsiteX37" fmla="*/ 2233864 w 8470790"/>
                <a:gd name="connsiteY37" fmla="*/ 2021615 h 7124133"/>
                <a:gd name="connsiteX38" fmla="*/ 2384313 w 8470790"/>
                <a:gd name="connsiteY38" fmla="*/ 1940073 h 7124133"/>
                <a:gd name="connsiteX39" fmla="*/ 2538111 w 8470790"/>
                <a:gd name="connsiteY39" fmla="*/ 1879100 h 7124133"/>
                <a:gd name="connsiteX40" fmla="*/ 2636481 w 8470790"/>
                <a:gd name="connsiteY40" fmla="*/ 2136943 h 7124133"/>
                <a:gd name="connsiteX41" fmla="*/ 2589267 w 8470790"/>
                <a:gd name="connsiteY41" fmla="*/ 2152078 h 7124133"/>
                <a:gd name="connsiteX42" fmla="*/ 2326301 w 8470790"/>
                <a:gd name="connsiteY42" fmla="*/ 2298225 h 7124133"/>
                <a:gd name="connsiteX43" fmla="*/ 6818187 w 8470790"/>
                <a:gd name="connsiteY43" fmla="*/ 4240862 h 7124133"/>
                <a:gd name="connsiteX44" fmla="*/ 6552632 w 8470790"/>
                <a:gd name="connsiteY44" fmla="*/ 4109624 h 7124133"/>
                <a:gd name="connsiteX45" fmla="*/ 6599324 w 8470790"/>
                <a:gd name="connsiteY45" fmla="*/ 4047911 h 7124133"/>
                <a:gd name="connsiteX46" fmla="*/ 6681004 w 8470790"/>
                <a:gd name="connsiteY46" fmla="*/ 3912637 h 7124133"/>
                <a:gd name="connsiteX47" fmla="*/ 6724833 w 8470790"/>
                <a:gd name="connsiteY47" fmla="*/ 3819956 h 7124133"/>
                <a:gd name="connsiteX48" fmla="*/ 7022725 w 8470790"/>
                <a:gd name="connsiteY48" fmla="*/ 3895571 h 7124133"/>
                <a:gd name="connsiteX49" fmla="*/ 7022489 w 8470790"/>
                <a:gd name="connsiteY49" fmla="*/ 3896195 h 7124133"/>
                <a:gd name="connsiteX50" fmla="*/ 6908464 w 8470790"/>
                <a:gd name="connsiteY50" fmla="*/ 4113943 h 7124133"/>
                <a:gd name="connsiteX51" fmla="*/ 4162076 w 8470790"/>
                <a:gd name="connsiteY51" fmla="*/ 3397562 h 7124133"/>
                <a:gd name="connsiteX52" fmla="*/ 4161341 w 8470790"/>
                <a:gd name="connsiteY52" fmla="*/ 3369655 h 7124133"/>
                <a:gd name="connsiteX53" fmla="*/ 4116521 w 8470790"/>
                <a:gd name="connsiteY53" fmla="*/ 3092939 h 7124133"/>
                <a:gd name="connsiteX54" fmla="*/ 4095569 w 8470790"/>
                <a:gd name="connsiteY54" fmla="*/ 3022693 h 7124133"/>
                <a:gd name="connsiteX55" fmla="*/ 4385075 w 8470790"/>
                <a:gd name="connsiteY55" fmla="*/ 2931812 h 7124133"/>
                <a:gd name="connsiteX56" fmla="*/ 4408132 w 8470790"/>
                <a:gd name="connsiteY56" fmla="*/ 3002958 h 7124133"/>
                <a:gd name="connsiteX57" fmla="*/ 4467651 w 8470790"/>
                <a:gd name="connsiteY57" fmla="*/ 3342138 h 7124133"/>
                <a:gd name="connsiteX58" fmla="*/ 4468048 w 8470790"/>
                <a:gd name="connsiteY58" fmla="*/ 3356266 h 7124133"/>
                <a:gd name="connsiteX59" fmla="*/ 1967934 w 8470790"/>
                <a:gd name="connsiteY59" fmla="*/ 2711023 h 7124133"/>
                <a:gd name="connsiteX60" fmla="*/ 1698344 w 8470790"/>
                <a:gd name="connsiteY60" fmla="*/ 2585987 h 7124133"/>
                <a:gd name="connsiteX61" fmla="*/ 1741143 w 8470790"/>
                <a:gd name="connsiteY61" fmla="*/ 2511615 h 7124133"/>
                <a:gd name="connsiteX62" fmla="*/ 1949145 w 8470790"/>
                <a:gd name="connsiteY62" fmla="*/ 2250363 h 7124133"/>
                <a:gd name="connsiteX63" fmla="*/ 1966972 w 8470790"/>
                <a:gd name="connsiteY63" fmla="*/ 2234271 h 7124133"/>
                <a:gd name="connsiteX64" fmla="*/ 2163812 w 8470790"/>
                <a:gd name="connsiteY64" fmla="*/ 2445261 h 7124133"/>
                <a:gd name="connsiteX65" fmla="*/ 2137341 w 8470790"/>
                <a:gd name="connsiteY65" fmla="*/ 2471699 h 7124133"/>
                <a:gd name="connsiteX66" fmla="*/ 1979677 w 8470790"/>
                <a:gd name="connsiteY66" fmla="*/ 2688776 h 7124133"/>
                <a:gd name="connsiteX67" fmla="*/ 4292026 w 8470790"/>
                <a:gd name="connsiteY67" fmla="*/ 3950725 h 7124133"/>
                <a:gd name="connsiteX68" fmla="*/ 4284137 w 8470790"/>
                <a:gd name="connsiteY68" fmla="*/ 3933974 h 7124133"/>
                <a:gd name="connsiteX69" fmla="*/ 4217559 w 8470790"/>
                <a:gd name="connsiteY69" fmla="*/ 3729496 h 7124133"/>
                <a:gd name="connsiteX70" fmla="*/ 4189318 w 8470790"/>
                <a:gd name="connsiteY70" fmla="*/ 3567249 h 7124133"/>
                <a:gd name="connsiteX71" fmla="*/ 4488503 w 8470790"/>
                <a:gd name="connsiteY71" fmla="*/ 3526869 h 7124133"/>
                <a:gd name="connsiteX72" fmla="*/ 4492556 w 8470790"/>
                <a:gd name="connsiteY72" fmla="*/ 3558532 h 7124133"/>
                <a:gd name="connsiteX73" fmla="*/ 4538829 w 8470790"/>
                <a:gd name="connsiteY73" fmla="*/ 3747793 h 7124133"/>
                <a:gd name="connsiteX74" fmla="*/ 4581701 w 8470790"/>
                <a:gd name="connsiteY74" fmla="*/ 3858764 h 7124133"/>
                <a:gd name="connsiteX75" fmla="*/ 6361637 w 8470790"/>
                <a:gd name="connsiteY75" fmla="*/ 4667127 h 7124133"/>
                <a:gd name="connsiteX76" fmla="*/ 6173507 w 8470790"/>
                <a:gd name="connsiteY76" fmla="*/ 4455543 h 7124133"/>
                <a:gd name="connsiteX77" fmla="*/ 6191245 w 8470790"/>
                <a:gd name="connsiteY77" fmla="*/ 4445601 h 7124133"/>
                <a:gd name="connsiteX78" fmla="*/ 6282135 w 8470790"/>
                <a:gd name="connsiteY78" fmla="*/ 4383532 h 7124133"/>
                <a:gd name="connsiteX79" fmla="*/ 6399127 w 8470790"/>
                <a:gd name="connsiteY79" fmla="*/ 4284781 h 7124133"/>
                <a:gd name="connsiteX80" fmla="*/ 6434190 w 8470790"/>
                <a:gd name="connsiteY80" fmla="*/ 4247612 h 7124133"/>
                <a:gd name="connsiteX81" fmla="*/ 6702842 w 8470790"/>
                <a:gd name="connsiteY81" fmla="*/ 4380381 h 7124133"/>
                <a:gd name="connsiteX82" fmla="*/ 6601566 w 8470790"/>
                <a:gd name="connsiteY82" fmla="*/ 4487284 h 7124133"/>
                <a:gd name="connsiteX83" fmla="*/ 6412786 w 8470790"/>
                <a:gd name="connsiteY83" fmla="*/ 4635772 h 7124133"/>
                <a:gd name="connsiteX84" fmla="*/ 1480688 w 8470790"/>
                <a:gd name="connsiteY84" fmla="*/ 3214860 h 7124133"/>
                <a:gd name="connsiteX85" fmla="*/ 1490748 w 8470790"/>
                <a:gd name="connsiteY85" fmla="*/ 3144105 h 7124133"/>
                <a:gd name="connsiteX86" fmla="*/ 1586787 w 8470790"/>
                <a:gd name="connsiteY86" fmla="*/ 2812906 h 7124133"/>
                <a:gd name="connsiteX87" fmla="*/ 1618578 w 8470790"/>
                <a:gd name="connsiteY87" fmla="*/ 2742685 h 7124133"/>
                <a:gd name="connsiteX88" fmla="*/ 1891156 w 8470790"/>
                <a:gd name="connsiteY88" fmla="*/ 2869108 h 7124133"/>
                <a:gd name="connsiteX89" fmla="*/ 1862918 w 8470790"/>
                <a:gd name="connsiteY89" fmla="*/ 2936961 h 7124133"/>
                <a:gd name="connsiteX90" fmla="*/ 1790410 w 8470790"/>
                <a:gd name="connsiteY90" fmla="*/ 3208360 h 7124133"/>
                <a:gd name="connsiteX91" fmla="*/ 1787868 w 8470790"/>
                <a:gd name="connsiteY91" fmla="*/ 3237613 h 7124133"/>
                <a:gd name="connsiteX92" fmla="*/ 1801048 w 8470790"/>
                <a:gd name="connsiteY92" fmla="*/ 3449942 h 7124133"/>
                <a:gd name="connsiteX93" fmla="*/ 1801047 w 8470790"/>
                <a:gd name="connsiteY93" fmla="*/ 3449941 h 7124133"/>
                <a:gd name="connsiteX94" fmla="*/ 1801047 w 8470790"/>
                <a:gd name="connsiteY94" fmla="*/ 3449941 h 7124133"/>
                <a:gd name="connsiteX95" fmla="*/ 4704001 w 8470790"/>
                <a:gd name="connsiteY95" fmla="*/ 4539310 h 7124133"/>
                <a:gd name="connsiteX96" fmla="*/ 4624522 w 8470790"/>
                <a:gd name="connsiteY96" fmla="*/ 4463855 h 7124133"/>
                <a:gd name="connsiteX97" fmla="*/ 4374733 w 8470790"/>
                <a:gd name="connsiteY97" fmla="*/ 4126336 h 7124133"/>
                <a:gd name="connsiteX98" fmla="*/ 4366660 w 8470790"/>
                <a:gd name="connsiteY98" fmla="*/ 4109196 h 7124133"/>
                <a:gd name="connsiteX99" fmla="*/ 4657648 w 8470790"/>
                <a:gd name="connsiteY99" fmla="*/ 4016819 h 7124133"/>
                <a:gd name="connsiteX100" fmla="*/ 4698678 w 8470790"/>
                <a:gd name="connsiteY100" fmla="*/ 4091303 h 7124133"/>
                <a:gd name="connsiteX101" fmla="*/ 4810617 w 8470790"/>
                <a:gd name="connsiteY101" fmla="*/ 4239811 h 7124133"/>
                <a:gd name="connsiteX102" fmla="*/ 4880870 w 8470790"/>
                <a:gd name="connsiteY102" fmla="*/ 4313461 h 7124133"/>
                <a:gd name="connsiteX103" fmla="*/ 4892161 w 8470790"/>
                <a:gd name="connsiteY103" fmla="*/ 4323441 h 7124133"/>
                <a:gd name="connsiteX104" fmla="*/ 5668878 w 8470790"/>
                <a:gd name="connsiteY104" fmla="*/ 4884930 h 7124133"/>
                <a:gd name="connsiteX105" fmla="*/ 5672743 w 8470790"/>
                <a:gd name="connsiteY105" fmla="*/ 4611529 h 7124133"/>
                <a:gd name="connsiteX106" fmla="*/ 5758233 w 8470790"/>
                <a:gd name="connsiteY106" fmla="*/ 4605504 h 7124133"/>
                <a:gd name="connsiteX107" fmla="*/ 5905397 w 8470790"/>
                <a:gd name="connsiteY107" fmla="*/ 4573763 h 7124133"/>
                <a:gd name="connsiteX108" fmla="*/ 6002068 w 8470790"/>
                <a:gd name="connsiteY108" fmla="*/ 4540767 h 7124133"/>
                <a:gd name="connsiteX109" fmla="*/ 6194834 w 8470790"/>
                <a:gd name="connsiteY109" fmla="*/ 4757564 h 7124133"/>
                <a:gd name="connsiteX110" fmla="*/ 6188916 w 8470790"/>
                <a:gd name="connsiteY110" fmla="*/ 4760541 h 7124133"/>
                <a:gd name="connsiteX111" fmla="*/ 5837525 w 8470790"/>
                <a:gd name="connsiteY111" fmla="*/ 4867827 h 7124133"/>
                <a:gd name="connsiteX112" fmla="*/ 5237817 w 8470790"/>
                <a:gd name="connsiteY112" fmla="*/ 4834290 h 7124133"/>
                <a:gd name="connsiteX113" fmla="*/ 4879325 w 8470790"/>
                <a:gd name="connsiteY113" fmla="*/ 4671786 h 7124133"/>
                <a:gd name="connsiteX114" fmla="*/ 4851045 w 8470790"/>
                <a:gd name="connsiteY114" fmla="*/ 4652123 h 7124133"/>
                <a:gd name="connsiteX115" fmla="*/ 5036733 w 8470790"/>
                <a:gd name="connsiteY115" fmla="*/ 4439091 h 7124133"/>
                <a:gd name="connsiteX116" fmla="*/ 5114608 w 8470790"/>
                <a:gd name="connsiteY116" fmla="*/ 4486772 h 7124133"/>
                <a:gd name="connsiteX117" fmla="*/ 5464087 w 8470790"/>
                <a:gd name="connsiteY117" fmla="*/ 4605154 h 7124133"/>
                <a:gd name="connsiteX118" fmla="*/ 5478121 w 8470790"/>
                <a:gd name="connsiteY118" fmla="*/ 4606185 h 7124133"/>
                <a:gd name="connsiteX119" fmla="*/ 5474256 w 8470790"/>
                <a:gd name="connsiteY119" fmla="*/ 4879615 h 7124133"/>
                <a:gd name="connsiteX120" fmla="*/ 5363988 w 8470790"/>
                <a:gd name="connsiteY120" fmla="*/ 4864099 h 7124133"/>
                <a:gd name="connsiteX121" fmla="*/ 5237817 w 8470790"/>
                <a:gd name="connsiteY121" fmla="*/ 4834290 h 7124133"/>
                <a:gd name="connsiteX122" fmla="*/ 1515437 w 8470790"/>
                <a:gd name="connsiteY122" fmla="*/ 4011554 h 7124133"/>
                <a:gd name="connsiteX123" fmla="*/ 1452501 w 8470790"/>
                <a:gd name="connsiteY123" fmla="*/ 3954308 h 7124133"/>
                <a:gd name="connsiteX124" fmla="*/ 1368715 w 8470790"/>
                <a:gd name="connsiteY124" fmla="*/ 3776340 h 7124133"/>
                <a:gd name="connsiteX125" fmla="*/ 1190747 w 8470790"/>
                <a:gd name="connsiteY125" fmla="*/ 3860125 h 7124133"/>
                <a:gd name="connsiteX126" fmla="*/ 1042829 w 8470790"/>
                <a:gd name="connsiteY126" fmla="*/ 3806902 h 7124133"/>
                <a:gd name="connsiteX127" fmla="*/ 1042830 w 8470790"/>
                <a:gd name="connsiteY127" fmla="*/ 3806902 h 7124133"/>
                <a:gd name="connsiteX128" fmla="*/ 1096054 w 8470790"/>
                <a:gd name="connsiteY128" fmla="*/ 3658983 h 7124133"/>
                <a:gd name="connsiteX129" fmla="*/ 1274020 w 8470790"/>
                <a:gd name="connsiteY129" fmla="*/ 3575198 h 7124133"/>
                <a:gd name="connsiteX130" fmla="*/ 1190235 w 8470790"/>
                <a:gd name="connsiteY130" fmla="*/ 3397231 h 7124133"/>
                <a:gd name="connsiteX131" fmla="*/ 1243459 w 8470790"/>
                <a:gd name="connsiteY131" fmla="*/ 3249312 h 7124133"/>
                <a:gd name="connsiteX132" fmla="*/ 1243459 w 8470790"/>
                <a:gd name="connsiteY132" fmla="*/ 3249313 h 7124133"/>
                <a:gd name="connsiteX133" fmla="*/ 1391377 w 8470790"/>
                <a:gd name="connsiteY133" fmla="*/ 3302537 h 7124133"/>
                <a:gd name="connsiteX134" fmla="*/ 1475161 w 8470790"/>
                <a:gd name="connsiteY134" fmla="*/ 3480503 h 7124133"/>
                <a:gd name="connsiteX135" fmla="*/ 1653130 w 8470790"/>
                <a:gd name="connsiteY135" fmla="*/ 3396719 h 7124133"/>
                <a:gd name="connsiteX136" fmla="*/ 1774715 w 8470790"/>
                <a:gd name="connsiteY136" fmla="*/ 3414516 h 7124133"/>
                <a:gd name="connsiteX137" fmla="*/ 1801047 w 8470790"/>
                <a:gd name="connsiteY137" fmla="*/ 3449941 h 7124133"/>
                <a:gd name="connsiteX138" fmla="*/ 1811574 w 8470790"/>
                <a:gd name="connsiteY138" fmla="*/ 3492809 h 7124133"/>
                <a:gd name="connsiteX139" fmla="*/ 1747824 w 8470790"/>
                <a:gd name="connsiteY139" fmla="*/ 3597860 h 7124133"/>
                <a:gd name="connsiteX140" fmla="*/ 1569856 w 8470790"/>
                <a:gd name="connsiteY140" fmla="*/ 3681645 h 7124133"/>
                <a:gd name="connsiteX141" fmla="*/ 1653642 w 8470790"/>
                <a:gd name="connsiteY141" fmla="*/ 3859613 h 7124133"/>
                <a:gd name="connsiteX142" fmla="*/ 1635844 w 8470790"/>
                <a:gd name="connsiteY142" fmla="*/ 3981199 h 7124133"/>
                <a:gd name="connsiteX143" fmla="*/ 1600419 w 8470790"/>
                <a:gd name="connsiteY143" fmla="*/ 4007532 h 7124133"/>
                <a:gd name="connsiteX144" fmla="*/ 1557552 w 8470790"/>
                <a:gd name="connsiteY144" fmla="*/ 4018058 h 7124133"/>
                <a:gd name="connsiteX145" fmla="*/ 1515437 w 8470790"/>
                <a:gd name="connsiteY145" fmla="*/ 4011554 h 7124133"/>
                <a:gd name="connsiteX146" fmla="*/ 307450 w 8470790"/>
                <a:gd name="connsiteY146" fmla="*/ 4631483 h 7124133"/>
                <a:gd name="connsiteX147" fmla="*/ 1960695 w 8470790"/>
                <a:gd name="connsiteY147" fmla="*/ 4454388 h 7124133"/>
                <a:gd name="connsiteX148" fmla="*/ 1979062 w 8470790"/>
                <a:gd name="connsiteY148" fmla="*/ 4456092 h 7124133"/>
                <a:gd name="connsiteX149" fmla="*/ 2733803 w 8470790"/>
                <a:gd name="connsiteY149" fmla="*/ 2191532 h 7124133"/>
                <a:gd name="connsiteX150" fmla="*/ 2988986 w 8470790"/>
                <a:gd name="connsiteY150" fmla="*/ 2199308 h 7124133"/>
                <a:gd name="connsiteX151" fmla="*/ 2212601 w 8470790"/>
                <a:gd name="connsiteY151" fmla="*/ 4528813 h 7124133"/>
                <a:gd name="connsiteX152" fmla="*/ 3443487 w 8470790"/>
                <a:gd name="connsiteY152" fmla="*/ 5675790 h 7124133"/>
                <a:gd name="connsiteX153" fmla="*/ 4081447 w 8470790"/>
                <a:gd name="connsiteY153" fmla="*/ 3761628 h 7124133"/>
                <a:gd name="connsiteX154" fmla="*/ 4176229 w 8470790"/>
                <a:gd name="connsiteY154" fmla="*/ 4250674 h 7124133"/>
                <a:gd name="connsiteX155" fmla="*/ 3677167 w 8470790"/>
                <a:gd name="connsiteY155" fmla="*/ 5748084 h 7124133"/>
                <a:gd name="connsiteX156" fmla="*/ 5333798 w 8470790"/>
                <a:gd name="connsiteY156" fmla="*/ 5570626 h 7124133"/>
                <a:gd name="connsiteX157" fmla="*/ 5509007 w 8470790"/>
                <a:gd name="connsiteY157" fmla="*/ 5044921 h 7124133"/>
                <a:gd name="connsiteX158" fmla="*/ 5777027 w 8470790"/>
                <a:gd name="connsiteY158" fmla="*/ 5014178 h 7124133"/>
                <a:gd name="connsiteX159" fmla="*/ 5563811 w 8470790"/>
                <a:gd name="connsiteY159" fmla="*/ 5653921 h 7124133"/>
                <a:gd name="connsiteX160" fmla="*/ 5596848 w 8470790"/>
                <a:gd name="connsiteY160" fmla="*/ 5666260 h 7124133"/>
                <a:gd name="connsiteX161" fmla="*/ 6802795 w 8470790"/>
                <a:gd name="connsiteY161" fmla="*/ 6789996 h 7124133"/>
                <a:gd name="connsiteX162" fmla="*/ 8211206 w 8470790"/>
                <a:gd name="connsiteY162" fmla="*/ 2564135 h 7124133"/>
                <a:gd name="connsiteX163" fmla="*/ 6966960 w 8470790"/>
                <a:gd name="connsiteY163" fmla="*/ 1443846 h 7124133"/>
                <a:gd name="connsiteX164" fmla="*/ 5964036 w 8470790"/>
                <a:gd name="connsiteY164" fmla="*/ 4453069 h 7124133"/>
                <a:gd name="connsiteX165" fmla="*/ 5696016 w 8470790"/>
                <a:gd name="connsiteY165" fmla="*/ 4483811 h 7124133"/>
                <a:gd name="connsiteX166" fmla="*/ 6734640 w 8470790"/>
                <a:gd name="connsiteY166" fmla="*/ 1367475 h 7124133"/>
                <a:gd name="connsiteX167" fmla="*/ 5078009 w 8470790"/>
                <a:gd name="connsiteY167" fmla="*/ 1544933 h 7124133"/>
                <a:gd name="connsiteX168" fmla="*/ 4551813 w 8470790"/>
                <a:gd name="connsiteY168" fmla="*/ 3123754 h 7124133"/>
                <a:gd name="connsiteX169" fmla="*/ 4454041 w 8470790"/>
                <a:gd name="connsiteY169" fmla="*/ 2643678 h 7124133"/>
                <a:gd name="connsiteX170" fmla="*/ 4843943 w 8470790"/>
                <a:gd name="connsiteY170" fmla="*/ 1473801 h 7124133"/>
                <a:gd name="connsiteX171" fmla="*/ 3613054 w 8470790"/>
                <a:gd name="connsiteY171" fmla="*/ 326823 h 7124133"/>
                <a:gd name="connsiteX172" fmla="*/ 3165959 w 8470790"/>
                <a:gd name="connsiteY172" fmla="*/ 1668309 h 7124133"/>
                <a:gd name="connsiteX173" fmla="*/ 2910776 w 8470790"/>
                <a:gd name="connsiteY173" fmla="*/ 1660533 h 7124133"/>
                <a:gd name="connsiteX174" fmla="*/ 3376134 w 8470790"/>
                <a:gd name="connsiteY174" fmla="*/ 264252 h 7124133"/>
                <a:gd name="connsiteX175" fmla="*/ 1703252 w 8470790"/>
                <a:gd name="connsiteY175" fmla="*/ 443451 h 7124133"/>
                <a:gd name="connsiteX176" fmla="*/ 3432419 w 8470790"/>
                <a:gd name="connsiteY176" fmla="*/ 5994322 h 7124133"/>
                <a:gd name="connsiteX177" fmla="*/ 3378216 w 8470790"/>
                <a:gd name="connsiteY177" fmla="*/ 5958640 h 7124133"/>
                <a:gd name="connsiteX178" fmla="*/ 3364416 w 8470790"/>
                <a:gd name="connsiteY178" fmla="*/ 5936374 h 7124133"/>
                <a:gd name="connsiteX179" fmla="*/ 2045034 w 8470790"/>
                <a:gd name="connsiteY179" fmla="*/ 4706935 h 7124133"/>
                <a:gd name="connsiteX180" fmla="*/ 2039478 w 8470790"/>
                <a:gd name="connsiteY180" fmla="*/ 4699176 h 7124133"/>
                <a:gd name="connsiteX181" fmla="*/ 2027428 w 8470790"/>
                <a:gd name="connsiteY181" fmla="*/ 4697692 h 7124133"/>
                <a:gd name="connsiteX182" fmla="*/ 2012819 w 8470790"/>
                <a:gd name="connsiteY182" fmla="*/ 4689309 h 7124133"/>
                <a:gd name="connsiteX183" fmla="*/ 1986741 w 8470790"/>
                <a:gd name="connsiteY183" fmla="*/ 4697545 h 7124133"/>
                <a:gd name="connsiteX184" fmla="*/ 169227 w 8470790"/>
                <a:gd name="connsiteY184" fmla="*/ 4892238 h 7124133"/>
                <a:gd name="connsiteX185" fmla="*/ 49247 w 8470790"/>
                <a:gd name="connsiteY185" fmla="*/ 4829984 h 7124133"/>
                <a:gd name="connsiteX186" fmla="*/ 48695 w 8470790"/>
                <a:gd name="connsiteY186" fmla="*/ 4828238 h 7124133"/>
                <a:gd name="connsiteX187" fmla="*/ 45649 w 8470790"/>
                <a:gd name="connsiteY187" fmla="*/ 4826490 h 7124133"/>
                <a:gd name="connsiteX188" fmla="*/ 6931 w 8470790"/>
                <a:gd name="connsiteY188" fmla="*/ 4683053 h 7124133"/>
                <a:gd name="connsiteX189" fmla="*/ 1467067 w 8470790"/>
                <a:gd name="connsiteY189" fmla="*/ 301995 h 7124133"/>
                <a:gd name="connsiteX190" fmla="*/ 1584096 w 8470790"/>
                <a:gd name="connsiteY190" fmla="*/ 210465 h 7124133"/>
                <a:gd name="connsiteX191" fmla="*/ 1598821 w 8470790"/>
                <a:gd name="connsiteY191" fmla="*/ 212278 h 7124133"/>
                <a:gd name="connsiteX192" fmla="*/ 1616019 w 8470790"/>
                <a:gd name="connsiteY192" fmla="*/ 206847 h 7124133"/>
                <a:gd name="connsiteX193" fmla="*/ 3540428 w 8470790"/>
                <a:gd name="connsiteY193" fmla="*/ 705 h 7124133"/>
                <a:gd name="connsiteX194" fmla="*/ 3630212 w 8470790"/>
                <a:gd name="connsiteY194" fmla="*/ 27105 h 7124133"/>
                <a:gd name="connsiteX195" fmla="*/ 3634772 w 8470790"/>
                <a:gd name="connsiteY195" fmla="*/ 32520 h 7124133"/>
                <a:gd name="connsiteX196" fmla="*/ 3643292 w 8470790"/>
                <a:gd name="connsiteY196" fmla="*/ 33868 h 7124133"/>
                <a:gd name="connsiteX197" fmla="*/ 3684664 w 8470790"/>
                <a:gd name="connsiteY197" fmla="*/ 59285 h 7124133"/>
                <a:gd name="connsiteX198" fmla="*/ 5009488 w 8470790"/>
                <a:gd name="connsiteY198" fmla="*/ 1293796 h 7124133"/>
                <a:gd name="connsiteX199" fmla="*/ 5031903 w 8470790"/>
                <a:gd name="connsiteY199" fmla="*/ 1296556 h 7124133"/>
                <a:gd name="connsiteX200" fmla="*/ 5031901 w 8470790"/>
                <a:gd name="connsiteY200" fmla="*/ 1296556 h 7124133"/>
                <a:gd name="connsiteX201" fmla="*/ 5042721 w 8470790"/>
                <a:gd name="connsiteY201" fmla="*/ 1302764 h 7124133"/>
                <a:gd name="connsiteX202" fmla="*/ 6853665 w 8470790"/>
                <a:gd name="connsiteY202" fmla="*/ 1108777 h 7124133"/>
                <a:gd name="connsiteX203" fmla="*/ 6902013 w 8470790"/>
                <a:gd name="connsiteY203" fmla="*/ 1113262 h 7124133"/>
                <a:gd name="connsiteX204" fmla="*/ 6920605 w 8470790"/>
                <a:gd name="connsiteY204" fmla="*/ 1123095 h 7124133"/>
                <a:gd name="connsiteX205" fmla="*/ 6954298 w 8470790"/>
                <a:gd name="connsiteY205" fmla="*/ 1127836 h 7124133"/>
                <a:gd name="connsiteX206" fmla="*/ 6994573 w 8470790"/>
                <a:gd name="connsiteY206" fmla="*/ 1151641 h 7124133"/>
                <a:gd name="connsiteX207" fmla="*/ 8431807 w 8470790"/>
                <a:gd name="connsiteY207" fmla="*/ 2445694 h 7124133"/>
                <a:gd name="connsiteX208" fmla="*/ 8464334 w 8470790"/>
                <a:gd name="connsiteY208" fmla="*/ 2571805 h 7124133"/>
                <a:gd name="connsiteX209" fmla="*/ 8452305 w 8470790"/>
                <a:gd name="connsiteY209" fmla="*/ 2592157 h 7124133"/>
                <a:gd name="connsiteX210" fmla="*/ 8448008 w 8470790"/>
                <a:gd name="connsiteY210" fmla="*/ 2627058 h 7124133"/>
                <a:gd name="connsiteX211" fmla="*/ 6995686 w 8470790"/>
                <a:gd name="connsiteY211" fmla="*/ 6984675 h 7124133"/>
                <a:gd name="connsiteX212" fmla="*/ 6971521 w 8470790"/>
                <a:gd name="connsiteY212" fmla="*/ 7026790 h 7124133"/>
                <a:gd name="connsiteX213" fmla="*/ 6967933 w 8470790"/>
                <a:gd name="connsiteY213" fmla="*/ 7029551 h 7124133"/>
                <a:gd name="connsiteX214" fmla="*/ 6965671 w 8470790"/>
                <a:gd name="connsiteY214" fmla="*/ 7043846 h 7124133"/>
                <a:gd name="connsiteX215" fmla="*/ 6940254 w 8470790"/>
                <a:gd name="connsiteY215" fmla="*/ 7085217 h 7124133"/>
                <a:gd name="connsiteX216" fmla="*/ 6940255 w 8470790"/>
                <a:gd name="connsiteY216" fmla="*/ 7085217 h 7124133"/>
                <a:gd name="connsiteX217" fmla="*/ 6808811 w 8470790"/>
                <a:gd name="connsiteY217" fmla="*/ 7116732 h 7124133"/>
                <a:gd name="connsiteX218" fmla="*/ 6767440 w 8470790"/>
                <a:gd name="connsiteY218" fmla="*/ 7091315 h 7124133"/>
                <a:gd name="connsiteX219" fmla="*/ 5430131 w 8470790"/>
                <a:gd name="connsiteY219" fmla="*/ 5845172 h 7124133"/>
                <a:gd name="connsiteX220" fmla="*/ 5411502 w 8470790"/>
                <a:gd name="connsiteY220" fmla="*/ 5819158 h 7124133"/>
                <a:gd name="connsiteX221" fmla="*/ 5381100 w 8470790"/>
                <a:gd name="connsiteY221" fmla="*/ 5815416 h 7124133"/>
                <a:gd name="connsiteX222" fmla="*/ 5350495 w 8470790"/>
                <a:gd name="connsiteY222" fmla="*/ 5797855 h 7124133"/>
                <a:gd name="connsiteX223" fmla="*/ 3477439 w 8470790"/>
                <a:gd name="connsiteY223" fmla="*/ 5998497 h 7124133"/>
                <a:gd name="connsiteX224" fmla="*/ 3432419 w 8470790"/>
                <a:gd name="connsiteY224" fmla="*/ 5994322 h 7124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8470790" h="7124133">
                  <a:moveTo>
                    <a:pt x="7095435" y="3100888"/>
                  </a:moveTo>
                  <a:cubicBezTo>
                    <a:pt x="6938230" y="3048494"/>
                    <a:pt x="6853263" y="2878580"/>
                    <a:pt x="6905657" y="2721375"/>
                  </a:cubicBezTo>
                  <a:cubicBezTo>
                    <a:pt x="6958051" y="2564170"/>
                    <a:pt x="7127965" y="2479203"/>
                    <a:pt x="7285170" y="2531597"/>
                  </a:cubicBezTo>
                  <a:cubicBezTo>
                    <a:pt x="7442375" y="2583991"/>
                    <a:pt x="7527341" y="2753905"/>
                    <a:pt x="7474947" y="2911110"/>
                  </a:cubicBezTo>
                  <a:cubicBezTo>
                    <a:pt x="7422554" y="3068315"/>
                    <a:pt x="7252639" y="3153281"/>
                    <a:pt x="7095435" y="3100888"/>
                  </a:cubicBezTo>
                  <a:close/>
                  <a:moveTo>
                    <a:pt x="2824460" y="2091371"/>
                  </a:moveTo>
                  <a:lnTo>
                    <a:pt x="2725763" y="1832673"/>
                  </a:lnTo>
                  <a:lnTo>
                    <a:pt x="2861941" y="1813894"/>
                  </a:lnTo>
                  <a:cubicBezTo>
                    <a:pt x="3024723" y="1801380"/>
                    <a:pt x="3188827" y="1818363"/>
                    <a:pt x="3347511" y="1864695"/>
                  </a:cubicBezTo>
                  <a:lnTo>
                    <a:pt x="3384220" y="1877172"/>
                  </a:lnTo>
                  <a:lnTo>
                    <a:pt x="3245812" y="2120760"/>
                  </a:lnTo>
                  <a:lnTo>
                    <a:pt x="3214750" y="2111531"/>
                  </a:lnTo>
                  <a:cubicBezTo>
                    <a:pt x="3090662" y="2080594"/>
                    <a:pt x="2963206" y="2073019"/>
                    <a:pt x="2837354" y="2088926"/>
                  </a:cubicBezTo>
                  <a:close/>
                  <a:moveTo>
                    <a:pt x="3724533" y="2399258"/>
                  </a:moveTo>
                  <a:lnTo>
                    <a:pt x="3642260" y="2326803"/>
                  </a:lnTo>
                  <a:cubicBezTo>
                    <a:pt x="3589601" y="2284425"/>
                    <a:pt x="3534733" y="2247506"/>
                    <a:pt x="3478223" y="2216058"/>
                  </a:cubicBezTo>
                  <a:lnTo>
                    <a:pt x="3424604" y="2189186"/>
                  </a:lnTo>
                  <a:lnTo>
                    <a:pt x="3561897" y="1947562"/>
                  </a:lnTo>
                  <a:lnTo>
                    <a:pt x="3573732" y="1952768"/>
                  </a:lnTo>
                  <a:cubicBezTo>
                    <a:pt x="3684162" y="2007137"/>
                    <a:pt x="3789995" y="2076991"/>
                    <a:pt x="3888636" y="2162274"/>
                  </a:cubicBezTo>
                  <a:lnTo>
                    <a:pt x="3963155" y="2233922"/>
                  </a:lnTo>
                  <a:close/>
                  <a:moveTo>
                    <a:pt x="6788652" y="3657811"/>
                  </a:moveTo>
                  <a:lnTo>
                    <a:pt x="6803717" y="3615519"/>
                  </a:lnTo>
                  <a:cubicBezTo>
                    <a:pt x="6835081" y="3511522"/>
                    <a:pt x="6856565" y="3403199"/>
                    <a:pt x="6867153" y="3292448"/>
                  </a:cubicBezTo>
                  <a:lnTo>
                    <a:pt x="7173868" y="3315165"/>
                  </a:lnTo>
                  <a:cubicBezTo>
                    <a:pt x="7160895" y="3450872"/>
                    <a:pt x="7133443" y="3583398"/>
                    <a:pt x="7092915" y="3710320"/>
                  </a:cubicBezTo>
                  <a:lnTo>
                    <a:pt x="7084369" y="3732875"/>
                  </a:lnTo>
                  <a:close/>
                  <a:moveTo>
                    <a:pt x="4036838" y="2859197"/>
                  </a:moveTo>
                  <a:lnTo>
                    <a:pt x="4026788" y="2833846"/>
                  </a:lnTo>
                  <a:cubicBezTo>
                    <a:pt x="3989722" y="2751272"/>
                    <a:pt x="3945671" y="2672917"/>
                    <a:pt x="3895131" y="2600060"/>
                  </a:cubicBezTo>
                  <a:lnTo>
                    <a:pt x="3844552" y="2534181"/>
                  </a:lnTo>
                  <a:lnTo>
                    <a:pt x="4084637" y="2367834"/>
                  </a:lnTo>
                  <a:lnTo>
                    <a:pt x="4114412" y="2403081"/>
                  </a:lnTo>
                  <a:cubicBezTo>
                    <a:pt x="4181370" y="2491024"/>
                    <a:pt x="4239793" y="2586091"/>
                    <a:pt x="4288982" y="2686623"/>
                  </a:cubicBezTo>
                  <a:lnTo>
                    <a:pt x="4324492" y="2768898"/>
                  </a:lnTo>
                  <a:close/>
                  <a:moveTo>
                    <a:pt x="2299135" y="2320291"/>
                  </a:moveTo>
                  <a:lnTo>
                    <a:pt x="2105207" y="2112424"/>
                  </a:lnTo>
                  <a:lnTo>
                    <a:pt x="2233864" y="2021615"/>
                  </a:lnTo>
                  <a:cubicBezTo>
                    <a:pt x="2282952" y="1991137"/>
                    <a:pt x="2333184" y="1963958"/>
                    <a:pt x="2384313" y="1940073"/>
                  </a:cubicBezTo>
                  <a:lnTo>
                    <a:pt x="2538111" y="1879100"/>
                  </a:lnTo>
                  <a:lnTo>
                    <a:pt x="2636481" y="2136943"/>
                  </a:lnTo>
                  <a:lnTo>
                    <a:pt x="2589267" y="2152078"/>
                  </a:lnTo>
                  <a:cubicBezTo>
                    <a:pt x="2498143" y="2187526"/>
                    <a:pt x="2409787" y="2236226"/>
                    <a:pt x="2326301" y="2298225"/>
                  </a:cubicBezTo>
                  <a:close/>
                  <a:moveTo>
                    <a:pt x="6818187" y="4240862"/>
                  </a:moveTo>
                  <a:lnTo>
                    <a:pt x="6552632" y="4109624"/>
                  </a:lnTo>
                  <a:lnTo>
                    <a:pt x="6599324" y="4047911"/>
                  </a:lnTo>
                  <a:cubicBezTo>
                    <a:pt x="6628682" y="4004533"/>
                    <a:pt x="6655950" y="3959363"/>
                    <a:pt x="6681004" y="3912637"/>
                  </a:cubicBezTo>
                  <a:lnTo>
                    <a:pt x="6724833" y="3819956"/>
                  </a:lnTo>
                  <a:lnTo>
                    <a:pt x="7022725" y="3895571"/>
                  </a:lnTo>
                  <a:lnTo>
                    <a:pt x="7022489" y="3896195"/>
                  </a:lnTo>
                  <a:cubicBezTo>
                    <a:pt x="6989202" y="3971638"/>
                    <a:pt x="6951081" y="4044418"/>
                    <a:pt x="6908464" y="4113943"/>
                  </a:cubicBezTo>
                  <a:close/>
                  <a:moveTo>
                    <a:pt x="4162076" y="3397562"/>
                  </a:moveTo>
                  <a:lnTo>
                    <a:pt x="4161341" y="3369655"/>
                  </a:lnTo>
                  <a:cubicBezTo>
                    <a:pt x="4154219" y="3275333"/>
                    <a:pt x="4139112" y="3182667"/>
                    <a:pt x="4116521" y="3092939"/>
                  </a:cubicBezTo>
                  <a:lnTo>
                    <a:pt x="4095569" y="3022693"/>
                  </a:lnTo>
                  <a:lnTo>
                    <a:pt x="4385075" y="2931812"/>
                  </a:lnTo>
                  <a:lnTo>
                    <a:pt x="4408132" y="3002958"/>
                  </a:lnTo>
                  <a:cubicBezTo>
                    <a:pt x="4438145" y="3112763"/>
                    <a:pt x="4458218" y="3226375"/>
                    <a:pt x="4467651" y="3342138"/>
                  </a:cubicBezTo>
                  <a:lnTo>
                    <a:pt x="4468048" y="3356266"/>
                  </a:lnTo>
                  <a:close/>
                  <a:moveTo>
                    <a:pt x="1967934" y="2711023"/>
                  </a:moveTo>
                  <a:lnTo>
                    <a:pt x="1698344" y="2585987"/>
                  </a:lnTo>
                  <a:lnTo>
                    <a:pt x="1741143" y="2511615"/>
                  </a:lnTo>
                  <a:cubicBezTo>
                    <a:pt x="1801795" y="2417295"/>
                    <a:pt x="1871389" y="2329648"/>
                    <a:pt x="1949145" y="2250363"/>
                  </a:cubicBezTo>
                  <a:lnTo>
                    <a:pt x="1966972" y="2234271"/>
                  </a:lnTo>
                  <a:lnTo>
                    <a:pt x="2163812" y="2445261"/>
                  </a:lnTo>
                  <a:lnTo>
                    <a:pt x="2137341" y="2471699"/>
                  </a:lnTo>
                  <a:cubicBezTo>
                    <a:pt x="2078340" y="2537997"/>
                    <a:pt x="2025598" y="2610794"/>
                    <a:pt x="1979677" y="2688776"/>
                  </a:cubicBezTo>
                  <a:close/>
                  <a:moveTo>
                    <a:pt x="4292026" y="3950725"/>
                  </a:moveTo>
                  <a:lnTo>
                    <a:pt x="4284137" y="3933974"/>
                  </a:lnTo>
                  <a:cubicBezTo>
                    <a:pt x="4257894" y="3867683"/>
                    <a:pt x="4235653" y="3799373"/>
                    <a:pt x="4217559" y="3729496"/>
                  </a:cubicBezTo>
                  <a:lnTo>
                    <a:pt x="4189318" y="3567249"/>
                  </a:lnTo>
                  <a:lnTo>
                    <a:pt x="4488503" y="3526869"/>
                  </a:lnTo>
                  <a:lnTo>
                    <a:pt x="4492556" y="3558532"/>
                  </a:lnTo>
                  <a:cubicBezTo>
                    <a:pt x="4504105" y="3623085"/>
                    <a:pt x="4519574" y="3686332"/>
                    <a:pt x="4538829" y="3747793"/>
                  </a:cubicBezTo>
                  <a:lnTo>
                    <a:pt x="4581701" y="3858764"/>
                  </a:lnTo>
                  <a:close/>
                  <a:moveTo>
                    <a:pt x="6361637" y="4667127"/>
                  </a:moveTo>
                  <a:lnTo>
                    <a:pt x="6173507" y="4455543"/>
                  </a:lnTo>
                  <a:lnTo>
                    <a:pt x="6191245" y="4445601"/>
                  </a:lnTo>
                  <a:cubicBezTo>
                    <a:pt x="6221994" y="4426532"/>
                    <a:pt x="6252319" y="4405846"/>
                    <a:pt x="6282135" y="4383532"/>
                  </a:cubicBezTo>
                  <a:cubicBezTo>
                    <a:pt x="6322883" y="4353039"/>
                    <a:pt x="6361922" y="4320042"/>
                    <a:pt x="6399127" y="4284781"/>
                  </a:cubicBezTo>
                  <a:lnTo>
                    <a:pt x="6434190" y="4247612"/>
                  </a:lnTo>
                  <a:lnTo>
                    <a:pt x="6702842" y="4380381"/>
                  </a:lnTo>
                  <a:lnTo>
                    <a:pt x="6601566" y="4487284"/>
                  </a:lnTo>
                  <a:cubicBezTo>
                    <a:pt x="6542337" y="4541418"/>
                    <a:pt x="6479297" y="4591111"/>
                    <a:pt x="6412786" y="4635772"/>
                  </a:cubicBezTo>
                  <a:close/>
                  <a:moveTo>
                    <a:pt x="1480688" y="3214860"/>
                  </a:moveTo>
                  <a:lnTo>
                    <a:pt x="1490748" y="3144105"/>
                  </a:lnTo>
                  <a:cubicBezTo>
                    <a:pt x="1512522" y="3029846"/>
                    <a:pt x="1544796" y="2918884"/>
                    <a:pt x="1586787" y="2812906"/>
                  </a:cubicBezTo>
                  <a:lnTo>
                    <a:pt x="1618578" y="2742685"/>
                  </a:lnTo>
                  <a:lnTo>
                    <a:pt x="1891156" y="2869108"/>
                  </a:lnTo>
                  <a:lnTo>
                    <a:pt x="1862918" y="2936961"/>
                  </a:lnTo>
                  <a:cubicBezTo>
                    <a:pt x="1831188" y="3023996"/>
                    <a:pt x="1806833" y="3114901"/>
                    <a:pt x="1790410" y="3208360"/>
                  </a:cubicBezTo>
                  <a:lnTo>
                    <a:pt x="1787868" y="3237613"/>
                  </a:lnTo>
                  <a:close/>
                  <a:moveTo>
                    <a:pt x="1801048" y="3449942"/>
                  </a:moveTo>
                  <a:lnTo>
                    <a:pt x="1801047" y="3449941"/>
                  </a:lnTo>
                  <a:lnTo>
                    <a:pt x="1801047" y="3449941"/>
                  </a:lnTo>
                  <a:close/>
                  <a:moveTo>
                    <a:pt x="4704001" y="4539310"/>
                  </a:moveTo>
                  <a:lnTo>
                    <a:pt x="4624522" y="4463855"/>
                  </a:lnTo>
                  <a:cubicBezTo>
                    <a:pt x="4526590" y="4363649"/>
                    <a:pt x="4442944" y="4249937"/>
                    <a:pt x="4374733" y="4126336"/>
                  </a:cubicBezTo>
                  <a:lnTo>
                    <a:pt x="4366660" y="4109196"/>
                  </a:lnTo>
                  <a:lnTo>
                    <a:pt x="4657648" y="4016819"/>
                  </a:lnTo>
                  <a:lnTo>
                    <a:pt x="4698678" y="4091303"/>
                  </a:lnTo>
                  <a:cubicBezTo>
                    <a:pt x="4732525" y="4143708"/>
                    <a:pt x="4769883" y="4193370"/>
                    <a:pt x="4810617" y="4239811"/>
                  </a:cubicBezTo>
                  <a:cubicBezTo>
                    <a:pt x="4833302" y="4265675"/>
                    <a:pt x="4856744" y="4290227"/>
                    <a:pt x="4880870" y="4313461"/>
                  </a:cubicBezTo>
                  <a:lnTo>
                    <a:pt x="4892161" y="4323441"/>
                  </a:lnTo>
                  <a:close/>
                  <a:moveTo>
                    <a:pt x="5668878" y="4884930"/>
                  </a:moveTo>
                  <a:lnTo>
                    <a:pt x="5672743" y="4611529"/>
                  </a:lnTo>
                  <a:lnTo>
                    <a:pt x="5758233" y="4605504"/>
                  </a:lnTo>
                  <a:cubicBezTo>
                    <a:pt x="5807470" y="4598489"/>
                    <a:pt x="5856620" y="4587918"/>
                    <a:pt x="5905397" y="4573763"/>
                  </a:cubicBezTo>
                  <a:lnTo>
                    <a:pt x="6002068" y="4540767"/>
                  </a:lnTo>
                  <a:lnTo>
                    <a:pt x="6194834" y="4757564"/>
                  </a:lnTo>
                  <a:lnTo>
                    <a:pt x="6188916" y="4760541"/>
                  </a:lnTo>
                  <a:cubicBezTo>
                    <a:pt x="6074329" y="4812221"/>
                    <a:pt x="5956339" y="4847901"/>
                    <a:pt x="5837525" y="4867827"/>
                  </a:cubicBezTo>
                  <a:close/>
                  <a:moveTo>
                    <a:pt x="5237817" y="4834290"/>
                  </a:moveTo>
                  <a:cubicBezTo>
                    <a:pt x="5112939" y="4798355"/>
                    <a:pt x="4992317" y="4744079"/>
                    <a:pt x="4879325" y="4671786"/>
                  </a:cubicBezTo>
                  <a:lnTo>
                    <a:pt x="4851045" y="4652123"/>
                  </a:lnTo>
                  <a:lnTo>
                    <a:pt x="5036733" y="4439091"/>
                  </a:lnTo>
                  <a:lnTo>
                    <a:pt x="5114608" y="4486772"/>
                  </a:lnTo>
                  <a:cubicBezTo>
                    <a:pt x="5225024" y="4547809"/>
                    <a:pt x="5343020" y="4587417"/>
                    <a:pt x="5464087" y="4605154"/>
                  </a:cubicBezTo>
                  <a:lnTo>
                    <a:pt x="5478121" y="4606185"/>
                  </a:lnTo>
                  <a:lnTo>
                    <a:pt x="5474256" y="4879615"/>
                  </a:lnTo>
                  <a:lnTo>
                    <a:pt x="5363988" y="4864099"/>
                  </a:lnTo>
                  <a:cubicBezTo>
                    <a:pt x="5321542" y="4856209"/>
                    <a:pt x="5279443" y="4846268"/>
                    <a:pt x="5237817" y="4834290"/>
                  </a:cubicBezTo>
                  <a:close/>
                  <a:moveTo>
                    <a:pt x="1515437" y="4011554"/>
                  </a:moveTo>
                  <a:cubicBezTo>
                    <a:pt x="1488669" y="4001923"/>
                    <a:pt x="1465575" y="3982079"/>
                    <a:pt x="1452501" y="3954308"/>
                  </a:cubicBezTo>
                  <a:lnTo>
                    <a:pt x="1368715" y="3776340"/>
                  </a:lnTo>
                  <a:lnTo>
                    <a:pt x="1190747" y="3860125"/>
                  </a:lnTo>
                  <a:cubicBezTo>
                    <a:pt x="1135205" y="3886275"/>
                    <a:pt x="1068979" y="3862445"/>
                    <a:pt x="1042829" y="3806902"/>
                  </a:cubicBezTo>
                  <a:lnTo>
                    <a:pt x="1042830" y="3806902"/>
                  </a:lnTo>
                  <a:cubicBezTo>
                    <a:pt x="1016681" y="3751358"/>
                    <a:pt x="1040509" y="3685131"/>
                    <a:pt x="1096054" y="3658983"/>
                  </a:cubicBezTo>
                  <a:lnTo>
                    <a:pt x="1274020" y="3575198"/>
                  </a:lnTo>
                  <a:lnTo>
                    <a:pt x="1190235" y="3397231"/>
                  </a:lnTo>
                  <a:cubicBezTo>
                    <a:pt x="1164086" y="3341688"/>
                    <a:pt x="1187915" y="3275462"/>
                    <a:pt x="1243459" y="3249312"/>
                  </a:cubicBezTo>
                  <a:lnTo>
                    <a:pt x="1243459" y="3249313"/>
                  </a:lnTo>
                  <a:cubicBezTo>
                    <a:pt x="1299003" y="3223164"/>
                    <a:pt x="1365229" y="3246993"/>
                    <a:pt x="1391377" y="3302537"/>
                  </a:cubicBezTo>
                  <a:lnTo>
                    <a:pt x="1475161" y="3480503"/>
                  </a:lnTo>
                  <a:lnTo>
                    <a:pt x="1653130" y="3396719"/>
                  </a:lnTo>
                  <a:cubicBezTo>
                    <a:pt x="1694787" y="3377107"/>
                    <a:pt x="1742454" y="3385607"/>
                    <a:pt x="1774715" y="3414516"/>
                  </a:cubicBezTo>
                  <a:lnTo>
                    <a:pt x="1801047" y="3449941"/>
                  </a:lnTo>
                  <a:lnTo>
                    <a:pt x="1811574" y="3492809"/>
                  </a:lnTo>
                  <a:cubicBezTo>
                    <a:pt x="1813300" y="3536093"/>
                    <a:pt x="1789482" y="3578248"/>
                    <a:pt x="1747824" y="3597860"/>
                  </a:cubicBezTo>
                  <a:lnTo>
                    <a:pt x="1569856" y="3681645"/>
                  </a:lnTo>
                  <a:lnTo>
                    <a:pt x="1653642" y="3859613"/>
                  </a:lnTo>
                  <a:cubicBezTo>
                    <a:pt x="1673254" y="3901270"/>
                    <a:pt x="1664753" y="3948937"/>
                    <a:pt x="1635844" y="3981199"/>
                  </a:cubicBezTo>
                  <a:lnTo>
                    <a:pt x="1600419" y="4007532"/>
                  </a:lnTo>
                  <a:lnTo>
                    <a:pt x="1557552" y="4018058"/>
                  </a:lnTo>
                  <a:cubicBezTo>
                    <a:pt x="1543124" y="4018633"/>
                    <a:pt x="1528821" y="4016370"/>
                    <a:pt x="1515437" y="4011554"/>
                  </a:cubicBezTo>
                  <a:close/>
                  <a:moveTo>
                    <a:pt x="307450" y="4631483"/>
                  </a:moveTo>
                  <a:lnTo>
                    <a:pt x="1960695" y="4454388"/>
                  </a:lnTo>
                  <a:lnTo>
                    <a:pt x="1979062" y="4456092"/>
                  </a:lnTo>
                  <a:lnTo>
                    <a:pt x="2733803" y="2191532"/>
                  </a:lnTo>
                  <a:lnTo>
                    <a:pt x="2988986" y="2199308"/>
                  </a:lnTo>
                  <a:lnTo>
                    <a:pt x="2212601" y="4528813"/>
                  </a:lnTo>
                  <a:lnTo>
                    <a:pt x="3443487" y="5675790"/>
                  </a:lnTo>
                  <a:lnTo>
                    <a:pt x="4081447" y="3761628"/>
                  </a:lnTo>
                  <a:lnTo>
                    <a:pt x="4176229" y="4250674"/>
                  </a:lnTo>
                  <a:lnTo>
                    <a:pt x="3677167" y="5748084"/>
                  </a:lnTo>
                  <a:lnTo>
                    <a:pt x="5333798" y="5570626"/>
                  </a:lnTo>
                  <a:lnTo>
                    <a:pt x="5509007" y="5044921"/>
                  </a:lnTo>
                  <a:lnTo>
                    <a:pt x="5777027" y="5014178"/>
                  </a:lnTo>
                  <a:lnTo>
                    <a:pt x="5563811" y="5653921"/>
                  </a:lnTo>
                  <a:lnTo>
                    <a:pt x="5596848" y="5666260"/>
                  </a:lnTo>
                  <a:lnTo>
                    <a:pt x="6802795" y="6789996"/>
                  </a:lnTo>
                  <a:lnTo>
                    <a:pt x="8211206" y="2564135"/>
                  </a:lnTo>
                  <a:lnTo>
                    <a:pt x="6966960" y="1443846"/>
                  </a:lnTo>
                  <a:lnTo>
                    <a:pt x="5964036" y="4453069"/>
                  </a:lnTo>
                  <a:lnTo>
                    <a:pt x="5696016" y="4483811"/>
                  </a:lnTo>
                  <a:lnTo>
                    <a:pt x="6734640" y="1367475"/>
                  </a:lnTo>
                  <a:lnTo>
                    <a:pt x="5078009" y="1544933"/>
                  </a:lnTo>
                  <a:lnTo>
                    <a:pt x="4551813" y="3123754"/>
                  </a:lnTo>
                  <a:lnTo>
                    <a:pt x="4454041" y="2643678"/>
                  </a:lnTo>
                  <a:lnTo>
                    <a:pt x="4843943" y="1473801"/>
                  </a:lnTo>
                  <a:lnTo>
                    <a:pt x="3613054" y="326823"/>
                  </a:lnTo>
                  <a:lnTo>
                    <a:pt x="3165959" y="1668309"/>
                  </a:lnTo>
                  <a:lnTo>
                    <a:pt x="2910776" y="1660533"/>
                  </a:lnTo>
                  <a:lnTo>
                    <a:pt x="3376134" y="264252"/>
                  </a:lnTo>
                  <a:lnTo>
                    <a:pt x="1703252" y="443451"/>
                  </a:lnTo>
                  <a:close/>
                  <a:moveTo>
                    <a:pt x="3432419" y="5994322"/>
                  </a:moveTo>
                  <a:cubicBezTo>
                    <a:pt x="3411182" y="5987904"/>
                    <a:pt x="3392359" y="5975401"/>
                    <a:pt x="3378216" y="5958640"/>
                  </a:cubicBezTo>
                  <a:lnTo>
                    <a:pt x="3364416" y="5936374"/>
                  </a:lnTo>
                  <a:lnTo>
                    <a:pt x="2045034" y="4706935"/>
                  </a:lnTo>
                  <a:lnTo>
                    <a:pt x="2039478" y="4699176"/>
                  </a:lnTo>
                  <a:lnTo>
                    <a:pt x="2027428" y="4697692"/>
                  </a:lnTo>
                  <a:lnTo>
                    <a:pt x="2012819" y="4689309"/>
                  </a:lnTo>
                  <a:lnTo>
                    <a:pt x="1986741" y="4697545"/>
                  </a:lnTo>
                  <a:lnTo>
                    <a:pt x="169227" y="4892238"/>
                  </a:lnTo>
                  <a:cubicBezTo>
                    <a:pt x="118866" y="4897633"/>
                    <a:pt x="72377" y="4871643"/>
                    <a:pt x="49247" y="4829984"/>
                  </a:cubicBezTo>
                  <a:lnTo>
                    <a:pt x="48695" y="4828238"/>
                  </a:lnTo>
                  <a:lnTo>
                    <a:pt x="45649" y="4826490"/>
                  </a:lnTo>
                  <a:cubicBezTo>
                    <a:pt x="6337" y="4791883"/>
                    <a:pt x="-10671" y="4735866"/>
                    <a:pt x="6931" y="4683053"/>
                  </a:cubicBezTo>
                  <a:cubicBezTo>
                    <a:pt x="493643" y="3222701"/>
                    <a:pt x="980356" y="1762348"/>
                    <a:pt x="1467067" y="301995"/>
                  </a:cubicBezTo>
                  <a:cubicBezTo>
                    <a:pt x="1484668" y="249182"/>
                    <a:pt x="1531882" y="214569"/>
                    <a:pt x="1584096" y="210465"/>
                  </a:cubicBezTo>
                  <a:lnTo>
                    <a:pt x="1598821" y="212278"/>
                  </a:lnTo>
                  <a:lnTo>
                    <a:pt x="1616019" y="206847"/>
                  </a:lnTo>
                  <a:cubicBezTo>
                    <a:pt x="2257487" y="138132"/>
                    <a:pt x="2898958" y="69418"/>
                    <a:pt x="3540428" y="705"/>
                  </a:cubicBezTo>
                  <a:cubicBezTo>
                    <a:pt x="3574002" y="-2891"/>
                    <a:pt x="3605854" y="7460"/>
                    <a:pt x="3630212" y="27105"/>
                  </a:cubicBezTo>
                  <a:lnTo>
                    <a:pt x="3634772" y="32520"/>
                  </a:lnTo>
                  <a:lnTo>
                    <a:pt x="3643292" y="33868"/>
                  </a:lnTo>
                  <a:cubicBezTo>
                    <a:pt x="3658213" y="39314"/>
                    <a:pt x="3672312" y="47776"/>
                    <a:pt x="3684664" y="59285"/>
                  </a:cubicBezTo>
                  <a:lnTo>
                    <a:pt x="5009488" y="1293796"/>
                  </a:lnTo>
                  <a:lnTo>
                    <a:pt x="5031903" y="1296556"/>
                  </a:lnTo>
                  <a:lnTo>
                    <a:pt x="5031901" y="1296556"/>
                  </a:lnTo>
                  <a:lnTo>
                    <a:pt x="5042721" y="1302764"/>
                  </a:lnTo>
                  <a:lnTo>
                    <a:pt x="6853665" y="1108777"/>
                  </a:lnTo>
                  <a:cubicBezTo>
                    <a:pt x="6870452" y="1106978"/>
                    <a:pt x="6886808" y="1108667"/>
                    <a:pt x="6902013" y="1113262"/>
                  </a:cubicBezTo>
                  <a:lnTo>
                    <a:pt x="6920605" y="1123095"/>
                  </a:lnTo>
                  <a:lnTo>
                    <a:pt x="6954298" y="1127836"/>
                  </a:lnTo>
                  <a:cubicBezTo>
                    <a:pt x="6968761" y="1132837"/>
                    <a:pt x="6982484" y="1140756"/>
                    <a:pt x="6994573" y="1151641"/>
                  </a:cubicBezTo>
                  <a:lnTo>
                    <a:pt x="8431807" y="2445694"/>
                  </a:lnTo>
                  <a:cubicBezTo>
                    <a:pt x="8468073" y="2478346"/>
                    <a:pt x="8479336" y="2528413"/>
                    <a:pt x="8464334" y="2571805"/>
                  </a:cubicBezTo>
                  <a:lnTo>
                    <a:pt x="8452305" y="2592157"/>
                  </a:lnTo>
                  <a:lnTo>
                    <a:pt x="8448008" y="2627058"/>
                  </a:lnTo>
                  <a:lnTo>
                    <a:pt x="6995686" y="6984675"/>
                  </a:lnTo>
                  <a:cubicBezTo>
                    <a:pt x="6990348" y="7000692"/>
                    <a:pt x="6982016" y="7014867"/>
                    <a:pt x="6971521" y="7026790"/>
                  </a:cubicBezTo>
                  <a:lnTo>
                    <a:pt x="6967933" y="7029551"/>
                  </a:lnTo>
                  <a:lnTo>
                    <a:pt x="6965671" y="7043846"/>
                  </a:lnTo>
                  <a:cubicBezTo>
                    <a:pt x="6960224" y="7058766"/>
                    <a:pt x="6951764" y="7072866"/>
                    <a:pt x="6940254" y="7085217"/>
                  </a:cubicBezTo>
                  <a:lnTo>
                    <a:pt x="6940255" y="7085217"/>
                  </a:lnTo>
                  <a:cubicBezTo>
                    <a:pt x="6905727" y="7122271"/>
                    <a:pt x="6853573" y="7133071"/>
                    <a:pt x="6808811" y="7116732"/>
                  </a:cubicBezTo>
                  <a:cubicBezTo>
                    <a:pt x="6793892" y="7111286"/>
                    <a:pt x="6779791" y="7102825"/>
                    <a:pt x="6767440" y="7091315"/>
                  </a:cubicBezTo>
                  <a:cubicBezTo>
                    <a:pt x="6321669" y="6675933"/>
                    <a:pt x="5875900" y="6260553"/>
                    <a:pt x="5430131" y="5845172"/>
                  </a:cubicBezTo>
                  <a:lnTo>
                    <a:pt x="5411502" y="5819158"/>
                  </a:lnTo>
                  <a:lnTo>
                    <a:pt x="5381100" y="5815416"/>
                  </a:lnTo>
                  <a:lnTo>
                    <a:pt x="5350495" y="5797855"/>
                  </a:lnTo>
                  <a:lnTo>
                    <a:pt x="3477439" y="5998497"/>
                  </a:lnTo>
                  <a:cubicBezTo>
                    <a:pt x="3461807" y="6000173"/>
                    <a:pt x="3446577" y="5998599"/>
                    <a:pt x="3432419" y="5994322"/>
                  </a:cubicBezTo>
                  <a:close/>
                </a:path>
              </a:pathLst>
            </a:custGeom>
            <a:solidFill>
              <a:srgbClr val="008080"/>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ctr"/>
            <a:lstStyle/>
            <a:p>
              <a:pPr algn="ctr"/>
              <a:endParaRPr lang="en-US" sz="1600">
                <a:solidFill>
                  <a:schemeClr val="tx1"/>
                </a:solidFill>
              </a:endParaRPr>
            </a:p>
          </p:txBody>
        </p:sp>
      </p:grpSp>
    </p:spTree>
    <p:extLst>
      <p:ext uri="{BB962C8B-B14F-4D97-AF65-F5344CB8AC3E}">
        <p14:creationId xmlns:p14="http://schemas.microsoft.com/office/powerpoint/2010/main" val="124041309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Espace réservé du contenu 4">
            <a:extLst>
              <a:ext uri="{FF2B5EF4-FFF2-40B4-BE49-F238E27FC236}">
                <a16:creationId xmlns:a16="http://schemas.microsoft.com/office/drawing/2014/main" id="{6D3D3403-9406-4DC7-BB91-0E1DF4CD26B5}"/>
              </a:ext>
            </a:extLst>
          </p:cNvPr>
          <p:cNvSpPr>
            <a:spLocks noGrp="1"/>
          </p:cNvSpPr>
          <p:nvPr>
            <p:ph idx="1"/>
          </p:nvPr>
        </p:nvSpPr>
        <p:spPr>
          <a:xfrm>
            <a:off x="1262296" y="5467145"/>
            <a:ext cx="10488938" cy="1390855"/>
          </a:xfrm>
        </p:spPr>
        <p:txBody>
          <a:bodyPr>
            <a:normAutofit/>
          </a:bodyPr>
          <a:lstStyle/>
          <a:p>
            <a:pPr algn="ctr">
              <a:buNone/>
            </a:pPr>
            <a:r>
              <a:rPr lang="en-GB" sz="3600" b="1" noProof="0" dirty="0"/>
              <a:t>Thanks for your attention and active contribution during the AAR!</a:t>
            </a:r>
          </a:p>
          <a:p>
            <a:pPr algn="ctr"/>
            <a:endParaRPr lang="en-GB" noProof="0" dirty="0"/>
          </a:p>
        </p:txBody>
      </p:sp>
      <p:pic>
        <p:nvPicPr>
          <p:cNvPr id="16" name="Picture 2" descr="drawing_light_bulb_with_pen_1600_clr.png">
            <a:extLst>
              <a:ext uri="{FF2B5EF4-FFF2-40B4-BE49-F238E27FC236}">
                <a16:creationId xmlns:a16="http://schemas.microsoft.com/office/drawing/2014/main" id="{8A9822C7-15C0-410A-A546-5D180E137D6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67661" y="876300"/>
            <a:ext cx="3878208" cy="4136755"/>
          </a:xfrm>
          <a:prstGeom prst="rect">
            <a:avLst/>
          </a:prstGeom>
        </p:spPr>
      </p:pic>
    </p:spTree>
    <p:extLst>
      <p:ext uri="{BB962C8B-B14F-4D97-AF65-F5344CB8AC3E}">
        <p14:creationId xmlns:p14="http://schemas.microsoft.com/office/powerpoint/2010/main" val="39801317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noProof="0" dirty="0"/>
              <a:t>What is an After Action Review?</a:t>
            </a:r>
          </a:p>
        </p:txBody>
      </p:sp>
      <p:pic>
        <p:nvPicPr>
          <p:cNvPr id="5" name="Picture 4">
            <a:extLst>
              <a:ext uri="{FF2B5EF4-FFF2-40B4-BE49-F238E27FC236}">
                <a16:creationId xmlns:a16="http://schemas.microsoft.com/office/drawing/2014/main" id="{E8D45841-82AA-48C6-AC47-708416A99329}"/>
              </a:ext>
            </a:extLst>
          </p:cNvPr>
          <p:cNvPicPr>
            <a:picLocks noChangeAspect="1"/>
          </p:cNvPicPr>
          <p:nvPr/>
        </p:nvPicPr>
        <p:blipFill>
          <a:blip r:embed="rId2"/>
          <a:stretch>
            <a:fillRect/>
          </a:stretch>
        </p:blipFill>
        <p:spPr>
          <a:xfrm>
            <a:off x="1" y="941386"/>
            <a:ext cx="12192000" cy="5346229"/>
          </a:xfrm>
          <a:prstGeom prst="rect">
            <a:avLst/>
          </a:prstGeom>
        </p:spPr>
      </p:pic>
      <p:grpSp>
        <p:nvGrpSpPr>
          <p:cNvPr id="6" name="Group 8">
            <a:extLst>
              <a:ext uri="{FF2B5EF4-FFF2-40B4-BE49-F238E27FC236}">
                <a16:creationId xmlns:a16="http://schemas.microsoft.com/office/drawing/2014/main" id="{231143F2-C61E-424E-A11D-B48FBEBD07AF}"/>
              </a:ext>
            </a:extLst>
          </p:cNvPr>
          <p:cNvGrpSpPr/>
          <p:nvPr/>
        </p:nvGrpSpPr>
        <p:grpSpPr>
          <a:xfrm>
            <a:off x="431116" y="1043041"/>
            <a:ext cx="4402442" cy="3992457"/>
            <a:chOff x="660064" y="375449"/>
            <a:chExt cx="4402442" cy="4402442"/>
          </a:xfrm>
        </p:grpSpPr>
        <p:sp>
          <p:nvSpPr>
            <p:cNvPr id="7" name="Oval 9">
              <a:extLst>
                <a:ext uri="{FF2B5EF4-FFF2-40B4-BE49-F238E27FC236}">
                  <a16:creationId xmlns:a16="http://schemas.microsoft.com/office/drawing/2014/main" id="{3DD1B163-58F4-4503-B495-88EA927A5176}"/>
                </a:ext>
              </a:extLst>
            </p:cNvPr>
            <p:cNvSpPr/>
            <p:nvPr/>
          </p:nvSpPr>
          <p:spPr>
            <a:xfrm>
              <a:off x="660064" y="375449"/>
              <a:ext cx="4402442" cy="4402442"/>
            </a:xfrm>
            <a:prstGeom prst="ellipse">
              <a:avLst/>
            </a:prstGeom>
            <a:solidFill>
              <a:srgbClr val="5B92E5">
                <a:alpha val="75000"/>
              </a:srgb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i="1" dirty="0">
                  <a:latin typeface="Arial" panose="020B0604020202020204" pitchFamily="34" charset="0"/>
                  <a:cs typeface="Arial" panose="020B0604020202020204" pitchFamily="34" charset="0"/>
                </a:rPr>
                <a:t>“NEVER LET A GOOD CRISIS GO TO WASTE.”</a:t>
              </a:r>
            </a:p>
            <a:p>
              <a:pPr algn="ctr"/>
              <a:endParaRPr lang="en-US" sz="2800" dirty="0">
                <a:latin typeface="Arial" panose="020B0604020202020204" pitchFamily="34" charset="0"/>
                <a:cs typeface="Arial" panose="020B0604020202020204" pitchFamily="34" charset="0"/>
              </a:endParaRPr>
            </a:p>
            <a:p>
              <a:pPr algn="ctr"/>
              <a:r>
                <a:rPr lang="en-US" sz="2800" dirty="0">
                  <a:latin typeface="Arial" panose="020B0604020202020204" pitchFamily="34" charset="0"/>
                  <a:cs typeface="Arial" panose="020B0604020202020204" pitchFamily="34" charset="0"/>
                </a:rPr>
                <a:t>Winston Churchill</a:t>
              </a:r>
            </a:p>
          </p:txBody>
        </p:sp>
        <p:cxnSp>
          <p:nvCxnSpPr>
            <p:cNvPr id="8" name="Straight Connector 10">
              <a:extLst>
                <a:ext uri="{FF2B5EF4-FFF2-40B4-BE49-F238E27FC236}">
                  <a16:creationId xmlns:a16="http://schemas.microsoft.com/office/drawing/2014/main" id="{70971DCC-A458-439C-8D0C-08AFDFB4D1F1}"/>
                </a:ext>
              </a:extLst>
            </p:cNvPr>
            <p:cNvCxnSpPr/>
            <p:nvPr/>
          </p:nvCxnSpPr>
          <p:spPr>
            <a:xfrm flipV="1">
              <a:off x="1510880" y="2943036"/>
              <a:ext cx="2700810"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31927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IHR Capacity Assessment\IHR MEF 01.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31372" y="1124746"/>
            <a:ext cx="9573683" cy="3519487"/>
          </a:xfrm>
          <a:prstGeom prst="rect">
            <a:avLst/>
          </a:prstGeom>
          <a:noFill/>
          <a:effectLst/>
          <a:extLst>
            <a:ext uri="{909E8E84-426E-40dd-AFC4-6F175D3DCCD1}">
              <a14:hiddenFill xmlns:a14="http://schemas.microsoft.com/office/drawing/2010/main" xmlns="">
                <a:solidFill>
                  <a:srgbClr val="FFFFFF"/>
                </a:solidFill>
              </a14:hiddenFill>
            </a:ext>
          </a:extLst>
        </p:spPr>
      </p:pic>
      <p:sp>
        <p:nvSpPr>
          <p:cNvPr id="6" name="Rectangle 5"/>
          <p:cNvSpPr/>
          <p:nvPr/>
        </p:nvSpPr>
        <p:spPr>
          <a:xfrm>
            <a:off x="4785835" y="2344650"/>
            <a:ext cx="6851014" cy="2690630"/>
          </a:xfrm>
          <a:prstGeom prst="rect">
            <a:avLst/>
          </a:prstGeom>
          <a:solidFill>
            <a:schemeClr val="bg1"/>
          </a:solidFill>
        </p:spPr>
        <p:txBody>
          <a:bodyPr wrap="square" lIns="104287" tIns="52144" rIns="104287" bIns="52144">
            <a:spAutoFit/>
          </a:bodyPr>
          <a:lstStyle/>
          <a:p>
            <a:pPr defTabSz="1042872" rtl="0" fontAlgn="auto">
              <a:spcBef>
                <a:spcPts val="0"/>
              </a:spcBef>
              <a:spcAft>
                <a:spcPts val="0"/>
              </a:spcAft>
              <a:defRPr/>
            </a:pPr>
            <a:endParaRPr lang="en-GB" sz="2100" kern="0" dirty="0">
              <a:solidFill>
                <a:srgbClr val="002060"/>
              </a:solidFill>
              <a:latin typeface="Calibri"/>
              <a:cs typeface="+mn-cs"/>
            </a:endParaRPr>
          </a:p>
          <a:p>
            <a:pPr defTabSz="1042872" rtl="0" fontAlgn="auto">
              <a:spcBef>
                <a:spcPts val="0"/>
              </a:spcBef>
              <a:spcAft>
                <a:spcPts val="0"/>
              </a:spcAft>
              <a:defRPr/>
            </a:pPr>
            <a:endParaRPr lang="en-GB" sz="2100" b="0" kern="0" dirty="0">
              <a:solidFill>
                <a:srgbClr val="002060"/>
              </a:solidFill>
              <a:latin typeface="Calibri"/>
              <a:cs typeface="+mn-cs"/>
            </a:endParaRPr>
          </a:p>
          <a:p>
            <a:pPr defTabSz="1042872" rtl="0" fontAlgn="auto">
              <a:spcBef>
                <a:spcPts val="0"/>
              </a:spcBef>
              <a:spcAft>
                <a:spcPts val="0"/>
              </a:spcAft>
              <a:defRPr/>
            </a:pPr>
            <a:endParaRPr lang="en-GB" sz="2100" b="0" kern="0" dirty="0">
              <a:solidFill>
                <a:srgbClr val="002060"/>
              </a:solidFill>
              <a:latin typeface="Calibri"/>
              <a:cs typeface="+mn-cs"/>
            </a:endParaRPr>
          </a:p>
          <a:p>
            <a:pPr defTabSz="1042872" rtl="0" fontAlgn="auto">
              <a:spcBef>
                <a:spcPts val="0"/>
              </a:spcBef>
              <a:spcAft>
                <a:spcPts val="0"/>
              </a:spcAft>
              <a:defRPr/>
            </a:pPr>
            <a:endParaRPr lang="en-GB" sz="2100" b="0" kern="0" dirty="0">
              <a:solidFill>
                <a:srgbClr val="002060"/>
              </a:solidFill>
              <a:latin typeface="Calibri"/>
              <a:cs typeface="+mn-cs"/>
            </a:endParaRPr>
          </a:p>
          <a:p>
            <a:pPr defTabSz="1042872" rtl="0" fontAlgn="auto">
              <a:spcBef>
                <a:spcPts val="0"/>
              </a:spcBef>
              <a:spcAft>
                <a:spcPts val="0"/>
              </a:spcAft>
              <a:defRPr/>
            </a:pPr>
            <a:endParaRPr lang="en-GB" sz="2100" b="0" kern="0" dirty="0">
              <a:solidFill>
                <a:srgbClr val="002060"/>
              </a:solidFill>
              <a:latin typeface="Calibri"/>
              <a:cs typeface="+mn-cs"/>
            </a:endParaRPr>
          </a:p>
          <a:p>
            <a:pPr defTabSz="1042872" rtl="0" fontAlgn="auto">
              <a:spcBef>
                <a:spcPts val="0"/>
              </a:spcBef>
              <a:spcAft>
                <a:spcPts val="0"/>
              </a:spcAft>
              <a:defRPr/>
            </a:pPr>
            <a:endParaRPr lang="en-GB" sz="2100" b="0" kern="0" dirty="0">
              <a:solidFill>
                <a:srgbClr val="002060"/>
              </a:solidFill>
              <a:latin typeface="Calibri"/>
              <a:cs typeface="+mn-cs"/>
            </a:endParaRPr>
          </a:p>
          <a:p>
            <a:pPr defTabSz="1042872" rtl="0" fontAlgn="auto">
              <a:spcBef>
                <a:spcPts val="0"/>
              </a:spcBef>
              <a:spcAft>
                <a:spcPts val="0"/>
              </a:spcAft>
              <a:defRPr/>
            </a:pPr>
            <a:endParaRPr lang="en-GB" sz="2100" b="0" kern="0" dirty="0">
              <a:solidFill>
                <a:srgbClr val="002060"/>
              </a:solidFill>
              <a:latin typeface="Calibri"/>
              <a:cs typeface="+mn-cs"/>
            </a:endParaRPr>
          </a:p>
          <a:p>
            <a:pPr defTabSz="1042872" rtl="0" fontAlgn="auto">
              <a:spcBef>
                <a:spcPts val="0"/>
              </a:spcBef>
              <a:spcAft>
                <a:spcPts val="0"/>
              </a:spcAft>
              <a:defRPr/>
            </a:pPr>
            <a:endParaRPr lang="en-US" sz="2100" b="0" kern="0" dirty="0">
              <a:solidFill>
                <a:srgbClr val="002060"/>
              </a:solidFill>
              <a:latin typeface="Calibri"/>
              <a:cs typeface="+mn-cs"/>
            </a:endParaRPr>
          </a:p>
        </p:txBody>
      </p:sp>
      <p:sp>
        <p:nvSpPr>
          <p:cNvPr id="3" name="TextBox 2"/>
          <p:cNvSpPr txBox="1"/>
          <p:nvPr/>
        </p:nvSpPr>
        <p:spPr>
          <a:xfrm>
            <a:off x="327696" y="4644233"/>
            <a:ext cx="11733658" cy="1940424"/>
          </a:xfrm>
          <a:prstGeom prst="rect">
            <a:avLst/>
          </a:prstGeom>
          <a:noFill/>
        </p:spPr>
        <p:txBody>
          <a:bodyPr wrap="square" lIns="104287" tIns="52144" rIns="104287" bIns="52144" rtlCol="0">
            <a:spAutoFit/>
          </a:bodyPr>
          <a:lstStyle/>
          <a:p>
            <a:pPr defTabSz="1042872" rtl="0" fontAlgn="auto">
              <a:lnSpc>
                <a:spcPct val="150000"/>
              </a:lnSpc>
              <a:spcBef>
                <a:spcPts val="0"/>
              </a:spcBef>
              <a:spcAft>
                <a:spcPts val="0"/>
              </a:spcAft>
            </a:pPr>
            <a:r>
              <a:rPr lang="en-GB" sz="2700" b="0" dirty="0">
                <a:solidFill>
                  <a:srgbClr val="002060"/>
                </a:solidFill>
                <a:latin typeface="Calibri"/>
                <a:cs typeface="+mn-cs"/>
              </a:rPr>
              <a:t>To measure both:</a:t>
            </a:r>
          </a:p>
          <a:p>
            <a:pPr marL="325898" indent="-325898" defTabSz="1042872" rtl="0" fontAlgn="auto">
              <a:lnSpc>
                <a:spcPct val="150000"/>
              </a:lnSpc>
              <a:spcBef>
                <a:spcPts val="0"/>
              </a:spcBef>
              <a:spcAft>
                <a:spcPts val="0"/>
              </a:spcAft>
              <a:buFont typeface="Arial" panose="020B0604020202020204" pitchFamily="34" charset="0"/>
              <a:buChar char="•"/>
            </a:pPr>
            <a:r>
              <a:rPr lang="en-GB" sz="2700" dirty="0">
                <a:solidFill>
                  <a:srgbClr val="002060"/>
                </a:solidFill>
                <a:latin typeface="Calibri"/>
                <a:cs typeface="+mn-cs"/>
              </a:rPr>
              <a:t>Standing capacity </a:t>
            </a:r>
            <a:r>
              <a:rPr lang="en-GB" sz="2700" b="0" dirty="0">
                <a:solidFill>
                  <a:srgbClr val="002060"/>
                </a:solidFill>
                <a:latin typeface="Calibri"/>
                <a:cs typeface="+mn-cs"/>
              </a:rPr>
              <a:t>(Annual reporting, JEE)</a:t>
            </a:r>
          </a:p>
          <a:p>
            <a:pPr marL="325898" indent="-325898" defTabSz="1042872" rtl="0" fontAlgn="auto">
              <a:lnSpc>
                <a:spcPct val="150000"/>
              </a:lnSpc>
              <a:spcBef>
                <a:spcPts val="0"/>
              </a:spcBef>
              <a:spcAft>
                <a:spcPts val="0"/>
              </a:spcAft>
              <a:buFont typeface="Arial" panose="020B0604020202020204" pitchFamily="34" charset="0"/>
              <a:buChar char="•"/>
            </a:pPr>
            <a:r>
              <a:rPr lang="en-GB" sz="2700" dirty="0">
                <a:solidFill>
                  <a:srgbClr val="002060"/>
                </a:solidFill>
                <a:latin typeface="Calibri"/>
                <a:cs typeface="+mn-cs"/>
              </a:rPr>
              <a:t>Functional capacity </a:t>
            </a:r>
            <a:r>
              <a:rPr lang="en-GB" sz="2700" b="0" dirty="0">
                <a:solidFill>
                  <a:srgbClr val="002060"/>
                </a:solidFill>
                <a:latin typeface="Calibri"/>
                <a:cs typeface="+mn-cs"/>
              </a:rPr>
              <a:t>(Simulation Exercises, After Action reviews) </a:t>
            </a:r>
            <a:endParaRPr lang="en-US" sz="2700" b="0" dirty="0">
              <a:solidFill>
                <a:srgbClr val="002060"/>
              </a:solidFill>
              <a:latin typeface="Calibri"/>
              <a:cs typeface="+mn-cs"/>
            </a:endParaRPr>
          </a:p>
        </p:txBody>
      </p:sp>
      <p:pic>
        <p:nvPicPr>
          <p:cNvPr id="2050"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9686129" y="4917725"/>
            <a:ext cx="1950720" cy="12763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 name="Title 4"/>
          <p:cNvSpPr>
            <a:spLocks noGrp="1"/>
          </p:cNvSpPr>
          <p:nvPr>
            <p:ph type="title"/>
          </p:nvPr>
        </p:nvSpPr>
        <p:spPr>
          <a:xfrm>
            <a:off x="431372" y="38461"/>
            <a:ext cx="12192000" cy="710874"/>
          </a:xfrm>
        </p:spPr>
        <p:txBody>
          <a:bodyPr/>
          <a:lstStyle/>
          <a:p>
            <a:r>
              <a:rPr lang="en-GB" altLang="en-US" dirty="0"/>
              <a:t>The IHR Monitoring &amp; Evaluation Framework</a:t>
            </a:r>
            <a:endParaRPr lang="en-GB" dirty="0"/>
          </a:p>
        </p:txBody>
      </p:sp>
      <p:pic>
        <p:nvPicPr>
          <p:cNvPr id="8" name="Picture 3">
            <a:extLst>
              <a:ext uri="{FF2B5EF4-FFF2-40B4-BE49-F238E27FC236}">
                <a16:creationId xmlns:a16="http://schemas.microsoft.com/office/drawing/2014/main" id="{4F69DC42-2F59-4BBB-945D-5EDD1D211A6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24829" y="863733"/>
            <a:ext cx="2335799" cy="34203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500636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B4BA3EFE-BC7D-4E7D-842D-1C0DCE64179C}"/>
              </a:ext>
            </a:extLst>
          </p:cNvPr>
          <p:cNvPicPr>
            <a:picLocks noChangeAspect="1"/>
          </p:cNvPicPr>
          <p:nvPr/>
        </p:nvPicPr>
        <p:blipFill rotWithShape="1">
          <a:blip r:embed="rId3"/>
          <a:srcRect l="10218" r="8538" b="4062"/>
          <a:stretch/>
        </p:blipFill>
        <p:spPr>
          <a:xfrm rot="766612">
            <a:off x="3251043" y="3053974"/>
            <a:ext cx="2425331" cy="263407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 name="Titre 1">
            <a:extLst>
              <a:ext uri="{FF2B5EF4-FFF2-40B4-BE49-F238E27FC236}">
                <a16:creationId xmlns:a16="http://schemas.microsoft.com/office/drawing/2014/main" id="{7E897029-44C4-4E7C-BB44-5035EDC58C6B}"/>
              </a:ext>
            </a:extLst>
          </p:cNvPr>
          <p:cNvSpPr>
            <a:spLocks noGrp="1"/>
          </p:cNvSpPr>
          <p:nvPr>
            <p:ph type="title"/>
          </p:nvPr>
        </p:nvSpPr>
        <p:spPr>
          <a:xfrm>
            <a:off x="320814" y="93329"/>
            <a:ext cx="12192000" cy="636625"/>
          </a:xfrm>
        </p:spPr>
        <p:txBody>
          <a:bodyPr/>
          <a:lstStyle/>
          <a:p>
            <a:r>
              <a:rPr lang="en-GB" dirty="0"/>
              <a:t>STATE PARTY ANNUAL REPORTING</a:t>
            </a:r>
          </a:p>
        </p:txBody>
      </p:sp>
      <p:sp>
        <p:nvSpPr>
          <p:cNvPr id="4" name="Espace réservé du contenu 3">
            <a:extLst>
              <a:ext uri="{FF2B5EF4-FFF2-40B4-BE49-F238E27FC236}">
                <a16:creationId xmlns:a16="http://schemas.microsoft.com/office/drawing/2014/main" id="{880228A5-86B2-4583-A2C5-5F6201FF8F34}"/>
              </a:ext>
            </a:extLst>
          </p:cNvPr>
          <p:cNvSpPr>
            <a:spLocks noGrp="1"/>
          </p:cNvSpPr>
          <p:nvPr>
            <p:ph sz="half" idx="2"/>
          </p:nvPr>
        </p:nvSpPr>
        <p:spPr>
          <a:xfrm>
            <a:off x="6001869" y="1220089"/>
            <a:ext cx="6255124" cy="4989319"/>
          </a:xfrm>
        </p:spPr>
        <p:txBody>
          <a:bodyPr>
            <a:noAutofit/>
          </a:bodyPr>
          <a:lstStyle/>
          <a:p>
            <a:pPr marL="214292" indent="-214292" defTabSz="685714">
              <a:lnSpc>
                <a:spcPct val="120000"/>
              </a:lnSpc>
              <a:buFont typeface="Arial" panose="020B0604020202020204" pitchFamily="34" charset="0"/>
              <a:buChar char="•"/>
            </a:pPr>
            <a:r>
              <a:rPr lang="en-US" sz="1800" b="1" dirty="0">
                <a:solidFill>
                  <a:srgbClr val="1F497D"/>
                </a:solidFill>
                <a:cs typeface="Segoe UI" panose="020B0502040204020203" pitchFamily="34" charset="0"/>
              </a:rPr>
              <a:t>Mandatory requirement under the IHR </a:t>
            </a:r>
          </a:p>
          <a:p>
            <a:pPr marL="214292" indent="-214292" defTabSz="685714">
              <a:lnSpc>
                <a:spcPct val="120000"/>
              </a:lnSpc>
              <a:buFont typeface="Arial" panose="020B0604020202020204" pitchFamily="34" charset="0"/>
              <a:buChar char="•"/>
            </a:pPr>
            <a:r>
              <a:rPr lang="en-US" sz="1800" b="1" dirty="0">
                <a:solidFill>
                  <a:srgbClr val="1F497D"/>
                </a:solidFill>
                <a:cs typeface="Segoe UI" panose="020B0502040204020203" pitchFamily="34" charset="0"/>
              </a:rPr>
              <a:t>Annual self- assessment completed by the country which aim to </a:t>
            </a:r>
            <a:r>
              <a:rPr lang="en-GB" sz="1800" b="1" dirty="0">
                <a:solidFill>
                  <a:srgbClr val="1F497D"/>
                </a:solidFill>
                <a:cs typeface="Segoe UI" panose="020B0502040204020203" pitchFamily="34" charset="0"/>
              </a:rPr>
              <a:t>monitor progress towards full implementation of IHR</a:t>
            </a:r>
            <a:endParaRPr lang="en-US" sz="1800" b="1" dirty="0">
              <a:solidFill>
                <a:srgbClr val="1F497D"/>
              </a:solidFill>
              <a:cs typeface="Segoe UI" panose="020B0502040204020203" pitchFamily="34" charset="0"/>
            </a:endParaRPr>
          </a:p>
          <a:p>
            <a:pPr marL="214292" indent="-214292" defTabSz="685714">
              <a:lnSpc>
                <a:spcPct val="120000"/>
              </a:lnSpc>
              <a:buFont typeface="Arial" panose="020B0604020202020204" pitchFamily="34" charset="0"/>
              <a:buChar char="•"/>
            </a:pPr>
            <a:r>
              <a:rPr lang="en-US" sz="1800" b="1" dirty="0">
                <a:solidFill>
                  <a:srgbClr val="1F497D"/>
                </a:solidFill>
                <a:cs typeface="Segoe UI" panose="020B0502040204020203" pitchFamily="34" charset="0"/>
              </a:rPr>
              <a:t>SPAR tool developed by WHO to assist SP in fulfilling this requirement</a:t>
            </a:r>
          </a:p>
          <a:p>
            <a:pPr marL="214292" indent="-214292" defTabSz="685714">
              <a:lnSpc>
                <a:spcPct val="120000"/>
              </a:lnSpc>
              <a:buFont typeface="Arial" panose="020B0604020202020204" pitchFamily="34" charset="0"/>
              <a:buChar char="•"/>
            </a:pPr>
            <a:r>
              <a:rPr lang="en-US" sz="1800" b="1" dirty="0">
                <a:solidFill>
                  <a:srgbClr val="1F497D"/>
                </a:solidFill>
                <a:cs typeface="Segoe UI" panose="020B0502040204020203" pitchFamily="34" charset="0"/>
              </a:rPr>
              <a:t>Covering 13 capacities</a:t>
            </a:r>
          </a:p>
          <a:p>
            <a:pPr marL="214292" indent="-214292" defTabSz="685714">
              <a:lnSpc>
                <a:spcPct val="120000"/>
              </a:lnSpc>
              <a:buFont typeface="Arial" panose="020B0604020202020204" pitchFamily="34" charset="0"/>
              <a:buChar char="•"/>
            </a:pPr>
            <a:r>
              <a:rPr lang="en-US" sz="1800" b="1" dirty="0">
                <a:solidFill>
                  <a:srgbClr val="1F497D"/>
                </a:solidFill>
                <a:cs typeface="Segoe UI" panose="020B0502040204020203" pitchFamily="34" charset="0"/>
              </a:rPr>
              <a:t>Tool is based on scale scoring system (quantitative)</a:t>
            </a:r>
          </a:p>
          <a:p>
            <a:pPr marL="214292" indent="-214292" defTabSz="685714">
              <a:lnSpc>
                <a:spcPct val="120000"/>
              </a:lnSpc>
              <a:buFont typeface="Arial" panose="020B0604020202020204" pitchFamily="34" charset="0"/>
              <a:buChar char="•"/>
            </a:pPr>
            <a:r>
              <a:rPr lang="en-GB" sz="1800" b="1" dirty="0">
                <a:solidFill>
                  <a:srgbClr val="1F497D"/>
                </a:solidFill>
                <a:cs typeface="Segoe UI" panose="020B0502040204020203" pitchFamily="34" charset="0"/>
              </a:rPr>
              <a:t>Form is submitted to WHO and stored in a secure database</a:t>
            </a:r>
          </a:p>
          <a:p>
            <a:pPr marL="214292" indent="-214292" defTabSz="685714">
              <a:lnSpc>
                <a:spcPct val="120000"/>
              </a:lnSpc>
              <a:buFont typeface="Arial" panose="020B0604020202020204" pitchFamily="34" charset="0"/>
              <a:buChar char="•"/>
            </a:pPr>
            <a:r>
              <a:rPr lang="en-US" sz="1800" b="1" dirty="0">
                <a:solidFill>
                  <a:srgbClr val="1F497D"/>
                </a:solidFill>
                <a:cs typeface="Segoe UI" panose="020B0502040204020203" pitchFamily="34" charset="0"/>
              </a:rPr>
              <a:t>Results published on the  Global Health Observatory and SPH website- Country &amp; Regional Profiles</a:t>
            </a:r>
          </a:p>
        </p:txBody>
      </p:sp>
      <p:sp>
        <p:nvSpPr>
          <p:cNvPr id="5" name="TextBox 6">
            <a:extLst>
              <a:ext uri="{FF2B5EF4-FFF2-40B4-BE49-F238E27FC236}">
                <a16:creationId xmlns:a16="http://schemas.microsoft.com/office/drawing/2014/main" id="{81ADC35C-2436-4510-AE19-48758035F279}"/>
              </a:ext>
            </a:extLst>
          </p:cNvPr>
          <p:cNvSpPr txBox="1">
            <a:spLocks noGrp="1"/>
          </p:cNvSpPr>
          <p:nvPr>
            <p:ph sz="half" idx="1"/>
          </p:nvPr>
        </p:nvSpPr>
        <p:spPr>
          <a:xfrm>
            <a:off x="320814" y="1301157"/>
            <a:ext cx="5184944" cy="654530"/>
          </a:xfrm>
          <a:prstGeom prst="rect">
            <a:avLst/>
          </a:prstGeom>
          <a:noFill/>
        </p:spPr>
        <p:txBody>
          <a:bodyPr vert="horz" wrap="square" lIns="68571" tIns="34286" rIns="68571" bIns="34286" numCol="1" rtlCol="0" anchor="t" anchorCtr="0" compatLnSpc="1">
            <a:prstTxWarp prst="textNoShape">
              <a:avLst/>
            </a:prstTxWarp>
            <a:spAutoFit/>
          </a:bodyPr>
          <a:lstStyle/>
          <a:p>
            <a:pPr defTabSz="685714"/>
            <a:r>
              <a:rPr lang="en-US" sz="1400" i="1" dirty="0">
                <a:solidFill>
                  <a:srgbClr val="1F497D"/>
                </a:solidFill>
                <a:cs typeface="Segoe UI" panose="020B0502040204020203" pitchFamily="34" charset="0"/>
              </a:rPr>
              <a:t>“States Parties and the Director-General shall report to the Health Assembly on the implementation of these Regulations as decided by the Health Assembly” - IHR Article 54</a:t>
            </a:r>
          </a:p>
        </p:txBody>
      </p:sp>
      <p:pic>
        <p:nvPicPr>
          <p:cNvPr id="6" name="Image 5">
            <a:extLst>
              <a:ext uri="{FF2B5EF4-FFF2-40B4-BE49-F238E27FC236}">
                <a16:creationId xmlns:a16="http://schemas.microsoft.com/office/drawing/2014/main" id="{51430F2D-6983-4059-BBD1-375725F5DA2E}"/>
              </a:ext>
            </a:extLst>
          </p:cNvPr>
          <p:cNvPicPr>
            <a:picLocks noChangeAspect="1"/>
          </p:cNvPicPr>
          <p:nvPr/>
        </p:nvPicPr>
        <p:blipFill>
          <a:blip r:embed="rId4"/>
          <a:stretch>
            <a:fillRect/>
          </a:stretch>
        </p:blipFill>
        <p:spPr>
          <a:xfrm>
            <a:off x="320814" y="2424555"/>
            <a:ext cx="2461339" cy="315400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6782439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E897029-44C4-4E7C-BB44-5035EDC58C6B}"/>
              </a:ext>
            </a:extLst>
          </p:cNvPr>
          <p:cNvSpPr>
            <a:spLocks noGrp="1"/>
          </p:cNvSpPr>
          <p:nvPr>
            <p:ph type="title"/>
          </p:nvPr>
        </p:nvSpPr>
        <p:spPr>
          <a:xfrm>
            <a:off x="336884" y="90241"/>
            <a:ext cx="12192000" cy="636625"/>
          </a:xfrm>
        </p:spPr>
        <p:txBody>
          <a:bodyPr/>
          <a:lstStyle/>
          <a:p>
            <a:r>
              <a:rPr lang="en-GB" dirty="0"/>
              <a:t>VOLUNTARY EXTERNAL EVALUATION</a:t>
            </a:r>
          </a:p>
        </p:txBody>
      </p:sp>
      <p:sp>
        <p:nvSpPr>
          <p:cNvPr id="4" name="Espace réservé du contenu 3">
            <a:extLst>
              <a:ext uri="{FF2B5EF4-FFF2-40B4-BE49-F238E27FC236}">
                <a16:creationId xmlns:a16="http://schemas.microsoft.com/office/drawing/2014/main" id="{880228A5-86B2-4583-A2C5-5F6201FF8F34}"/>
              </a:ext>
            </a:extLst>
          </p:cNvPr>
          <p:cNvSpPr>
            <a:spLocks noGrp="1"/>
          </p:cNvSpPr>
          <p:nvPr>
            <p:ph sz="half" idx="2"/>
          </p:nvPr>
        </p:nvSpPr>
        <p:spPr>
          <a:xfrm>
            <a:off x="6096000" y="1069607"/>
            <a:ext cx="5818093" cy="4628037"/>
          </a:xfrm>
        </p:spPr>
        <p:txBody>
          <a:bodyPr>
            <a:noAutofit/>
          </a:bodyPr>
          <a:lstStyle/>
          <a:p>
            <a:pPr marL="214292" indent="-214292" defTabSz="685714">
              <a:buFont typeface="Arial" panose="020B0604020202020204" pitchFamily="34" charset="0"/>
              <a:buChar char="•"/>
            </a:pPr>
            <a:r>
              <a:rPr lang="en-US" sz="2000" b="1" dirty="0">
                <a:solidFill>
                  <a:srgbClr val="1F497D"/>
                </a:solidFill>
                <a:cs typeface="Segoe UI" panose="020B0502040204020203" pitchFamily="34" charset="0"/>
              </a:rPr>
              <a:t>Voluntary, collaborative, multisectoral process which aims to evaluate IHR implementation status </a:t>
            </a:r>
          </a:p>
          <a:p>
            <a:pPr marL="214292" indent="-214292" defTabSz="685714">
              <a:buFont typeface="Arial" panose="020B0604020202020204" pitchFamily="34" charset="0"/>
              <a:buChar char="•"/>
            </a:pPr>
            <a:r>
              <a:rPr lang="en-US" sz="2000" b="1" dirty="0">
                <a:solidFill>
                  <a:srgbClr val="1F497D"/>
                </a:solidFill>
                <a:cs typeface="Segoe UI" panose="020B0502040204020203" pitchFamily="34" charset="0"/>
              </a:rPr>
              <a:t>Conducted upon official request from the Member State</a:t>
            </a:r>
          </a:p>
          <a:p>
            <a:pPr marL="214292" indent="-214292" defTabSz="685714">
              <a:buFont typeface="Arial" panose="020B0604020202020204" pitchFamily="34" charset="0"/>
              <a:buChar char="•"/>
            </a:pPr>
            <a:r>
              <a:rPr lang="en-GB" sz="2000" b="1" dirty="0">
                <a:solidFill>
                  <a:srgbClr val="1F497D"/>
                </a:solidFill>
                <a:cs typeface="Segoe UI" panose="020B0502040204020203" pitchFamily="34" charset="0"/>
              </a:rPr>
              <a:t>19 technical areas using the JEE tool</a:t>
            </a:r>
            <a:endParaRPr lang="en-US" sz="2000" b="1" dirty="0">
              <a:solidFill>
                <a:srgbClr val="1F497D"/>
              </a:solidFill>
              <a:cs typeface="Segoe UI" panose="020B0502040204020203" pitchFamily="34" charset="0"/>
            </a:endParaRPr>
          </a:p>
          <a:p>
            <a:pPr marL="214292" indent="-214292" defTabSz="685714">
              <a:buFont typeface="Arial" panose="020B0604020202020204" pitchFamily="34" charset="0"/>
              <a:buChar char="•"/>
            </a:pPr>
            <a:r>
              <a:rPr lang="en-US" sz="2000" b="1" dirty="0">
                <a:solidFill>
                  <a:srgbClr val="1F497D"/>
                </a:solidFill>
                <a:cs typeface="Segoe UI" panose="020B0502040204020203" pitchFamily="34" charset="0"/>
              </a:rPr>
              <a:t>Recommended to be conducted every 5 years</a:t>
            </a:r>
          </a:p>
          <a:p>
            <a:pPr marL="214292" indent="-214292" defTabSz="685714">
              <a:buFont typeface="Arial" panose="020B0604020202020204" pitchFamily="34" charset="0"/>
              <a:buChar char="•"/>
            </a:pPr>
            <a:r>
              <a:rPr lang="en-US" sz="2000" b="1" dirty="0">
                <a:solidFill>
                  <a:srgbClr val="1F497D"/>
                </a:solidFill>
                <a:cs typeface="Segoe UI" panose="020B0502040204020203" pitchFamily="34" charset="0"/>
              </a:rPr>
              <a:t>Two parts: </a:t>
            </a:r>
          </a:p>
          <a:p>
            <a:pPr marL="914153" lvl="1" indent="-457154">
              <a:buFont typeface="+mj-lt"/>
              <a:buAutoNum type="arabicPeriod"/>
            </a:pPr>
            <a:r>
              <a:rPr lang="en-US" sz="2000" b="1" dirty="0">
                <a:solidFill>
                  <a:srgbClr val="1F497D"/>
                </a:solidFill>
                <a:latin typeface="Roboto" pitchFamily="2" charset="0"/>
                <a:ea typeface="Roboto" pitchFamily="2" charset="0"/>
                <a:cs typeface="Segoe UI" panose="020B0502040204020203" pitchFamily="34" charset="0"/>
              </a:rPr>
              <a:t>Country Self- evaluation (3 months)</a:t>
            </a:r>
          </a:p>
          <a:p>
            <a:pPr marL="914153" lvl="1" indent="-457154">
              <a:buFont typeface="+mj-lt"/>
              <a:buAutoNum type="arabicPeriod"/>
            </a:pPr>
            <a:r>
              <a:rPr lang="en-US" sz="2000" b="1" dirty="0">
                <a:solidFill>
                  <a:srgbClr val="1F497D"/>
                </a:solidFill>
                <a:latin typeface="Roboto" pitchFamily="2" charset="0"/>
                <a:ea typeface="Roboto" pitchFamily="2" charset="0"/>
                <a:cs typeface="Segoe UI" panose="020B0502040204020203" pitchFamily="34" charset="0"/>
              </a:rPr>
              <a:t>External evaluation (5-10 days) (quantitative)</a:t>
            </a:r>
            <a:endParaRPr lang="en-US" sz="2000" b="1" dirty="0">
              <a:solidFill>
                <a:srgbClr val="FF0000"/>
              </a:solidFill>
              <a:latin typeface="Roboto" pitchFamily="2" charset="0"/>
              <a:ea typeface="Roboto" pitchFamily="2" charset="0"/>
              <a:cs typeface="Segoe UI" panose="020B0502040204020203" pitchFamily="34" charset="0"/>
            </a:endParaRPr>
          </a:p>
          <a:p>
            <a:pPr marL="214292" indent="-214292" defTabSz="685714">
              <a:buFont typeface="Arial" panose="020B0604020202020204" pitchFamily="34" charset="0"/>
              <a:buChar char="•"/>
            </a:pPr>
            <a:r>
              <a:rPr lang="en-US" sz="2000" b="1" dirty="0">
                <a:solidFill>
                  <a:srgbClr val="1F497D"/>
                </a:solidFill>
                <a:cs typeface="Segoe UI" panose="020B0502040204020203" pitchFamily="34" charset="0"/>
              </a:rPr>
              <a:t>Reports publicly available</a:t>
            </a:r>
          </a:p>
        </p:txBody>
      </p:sp>
      <p:sp>
        <p:nvSpPr>
          <p:cNvPr id="5" name="TextBox 6">
            <a:extLst>
              <a:ext uri="{FF2B5EF4-FFF2-40B4-BE49-F238E27FC236}">
                <a16:creationId xmlns:a16="http://schemas.microsoft.com/office/drawing/2014/main" id="{81ADC35C-2436-4510-AE19-48758035F279}"/>
              </a:ext>
            </a:extLst>
          </p:cNvPr>
          <p:cNvSpPr txBox="1">
            <a:spLocks noGrp="1"/>
          </p:cNvSpPr>
          <p:nvPr>
            <p:ph sz="half" idx="1"/>
          </p:nvPr>
        </p:nvSpPr>
        <p:spPr>
          <a:xfrm>
            <a:off x="601359" y="1211516"/>
            <a:ext cx="4940473" cy="848429"/>
          </a:xfrm>
          <a:prstGeom prst="rect">
            <a:avLst/>
          </a:prstGeom>
          <a:noFill/>
        </p:spPr>
        <p:txBody>
          <a:bodyPr vert="horz" wrap="square" lIns="68571" tIns="34286" rIns="68571" bIns="34286" numCol="1" rtlCol="0" anchor="t" anchorCtr="0" compatLnSpc="1">
            <a:prstTxWarp prst="textNoShape">
              <a:avLst/>
            </a:prstTxWarp>
            <a:spAutoFit/>
          </a:bodyPr>
          <a:lstStyle/>
          <a:p>
            <a:pPr defTabSz="685714"/>
            <a:r>
              <a:rPr lang="en-US" sz="1400" i="1" dirty="0"/>
              <a:t>“… combine self-evaluation, peer review and voluntary external evaluations involving a combination of domestic and independent experts.” (IHR Review Committee Recommendations -</a:t>
            </a:r>
            <a:r>
              <a:rPr lang="en-US" sz="1400" i="1" dirty="0">
                <a:solidFill>
                  <a:srgbClr val="FF0000"/>
                </a:solidFill>
              </a:rPr>
              <a:t> </a:t>
            </a:r>
            <a:r>
              <a:rPr lang="en-GB" sz="1400" i="1" dirty="0"/>
              <a:t>Resolution WHA68.5 in May 2015</a:t>
            </a:r>
            <a:r>
              <a:rPr lang="en-US" sz="1400" i="1" dirty="0"/>
              <a:t>)</a:t>
            </a:r>
            <a:endParaRPr lang="en-US" sz="1400" i="1" dirty="0">
              <a:latin typeface="Segoe UI" panose="020B0502040204020203" pitchFamily="34" charset="0"/>
              <a:cs typeface="Segoe UI" panose="020B0502040204020203" pitchFamily="34" charset="0"/>
            </a:endParaRPr>
          </a:p>
        </p:txBody>
      </p:sp>
      <p:pic>
        <p:nvPicPr>
          <p:cNvPr id="6" name="Image 5">
            <a:extLst>
              <a:ext uri="{FF2B5EF4-FFF2-40B4-BE49-F238E27FC236}">
                <a16:creationId xmlns:a16="http://schemas.microsoft.com/office/drawing/2014/main" id="{2809ED80-4626-4AF8-8DF2-9AF28DCE67BB}"/>
              </a:ext>
            </a:extLst>
          </p:cNvPr>
          <p:cNvPicPr>
            <a:picLocks noChangeAspect="1"/>
          </p:cNvPicPr>
          <p:nvPr/>
        </p:nvPicPr>
        <p:blipFill rotWithShape="1">
          <a:blip r:embed="rId3"/>
          <a:srcRect l="3714" r="34108"/>
          <a:stretch/>
        </p:blipFill>
        <p:spPr>
          <a:xfrm rot="340466">
            <a:off x="2846639" y="2981385"/>
            <a:ext cx="2541698" cy="292988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3" name="Image 2">
            <a:extLst>
              <a:ext uri="{FF2B5EF4-FFF2-40B4-BE49-F238E27FC236}">
                <a16:creationId xmlns:a16="http://schemas.microsoft.com/office/drawing/2014/main" id="{33120B23-244C-42FF-A046-6011CFDD0267}"/>
              </a:ext>
            </a:extLst>
          </p:cNvPr>
          <p:cNvPicPr>
            <a:picLocks noChangeAspect="1"/>
          </p:cNvPicPr>
          <p:nvPr/>
        </p:nvPicPr>
        <p:blipFill rotWithShape="1">
          <a:blip r:embed="rId4"/>
          <a:srcRect l="3892" r="4915"/>
          <a:stretch/>
        </p:blipFill>
        <p:spPr>
          <a:xfrm>
            <a:off x="479113" y="2483903"/>
            <a:ext cx="2289244" cy="321374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0780764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E897029-44C4-4E7C-BB44-5035EDC58C6B}"/>
              </a:ext>
            </a:extLst>
          </p:cNvPr>
          <p:cNvSpPr>
            <a:spLocks noGrp="1"/>
          </p:cNvSpPr>
          <p:nvPr>
            <p:ph type="title"/>
          </p:nvPr>
        </p:nvSpPr>
        <p:spPr>
          <a:xfrm>
            <a:off x="372980" y="90445"/>
            <a:ext cx="12192000" cy="636625"/>
          </a:xfrm>
        </p:spPr>
        <p:txBody>
          <a:bodyPr/>
          <a:lstStyle/>
          <a:p>
            <a:r>
              <a:rPr lang="en-GB" dirty="0"/>
              <a:t>SIMULATION EXERCICES</a:t>
            </a:r>
          </a:p>
        </p:txBody>
      </p:sp>
      <p:sp>
        <p:nvSpPr>
          <p:cNvPr id="4" name="Espace réservé du contenu 3">
            <a:extLst>
              <a:ext uri="{FF2B5EF4-FFF2-40B4-BE49-F238E27FC236}">
                <a16:creationId xmlns:a16="http://schemas.microsoft.com/office/drawing/2014/main" id="{880228A5-86B2-4583-A2C5-5F6201FF8F34}"/>
              </a:ext>
            </a:extLst>
          </p:cNvPr>
          <p:cNvSpPr>
            <a:spLocks noGrp="1"/>
          </p:cNvSpPr>
          <p:nvPr>
            <p:ph sz="half" idx="2"/>
          </p:nvPr>
        </p:nvSpPr>
        <p:spPr>
          <a:xfrm>
            <a:off x="5701554" y="1018475"/>
            <a:ext cx="6033246" cy="4497596"/>
          </a:xfrm>
        </p:spPr>
        <p:txBody>
          <a:bodyPr>
            <a:noAutofit/>
          </a:bodyPr>
          <a:lstStyle/>
          <a:p>
            <a:pPr marL="457154" indent="-457154">
              <a:buFont typeface="Arial" panose="020B0604020202020204" pitchFamily="34" charset="0"/>
              <a:buChar char="•"/>
            </a:pPr>
            <a:r>
              <a:rPr lang="en-GB" sz="2000" b="1" dirty="0">
                <a:solidFill>
                  <a:srgbClr val="1F497D"/>
                </a:solidFill>
                <a:cs typeface="Segoe UI" panose="020B0502040204020203" pitchFamily="34" charset="0"/>
              </a:rPr>
              <a:t>Focuses on functionality</a:t>
            </a:r>
          </a:p>
          <a:p>
            <a:pPr marL="457154" indent="-457154">
              <a:buFont typeface="Arial" panose="020B0604020202020204" pitchFamily="34" charset="0"/>
              <a:buChar char="•"/>
            </a:pPr>
            <a:r>
              <a:rPr lang="en-GB" sz="2000" b="1" dirty="0">
                <a:solidFill>
                  <a:srgbClr val="1F497D"/>
                </a:solidFill>
                <a:cs typeface="Segoe UI" panose="020B0502040204020203" pitchFamily="34" charset="0"/>
              </a:rPr>
              <a:t>Voluntary, qualitative</a:t>
            </a:r>
          </a:p>
          <a:p>
            <a:pPr marL="457154" indent="-457154">
              <a:buFont typeface="Arial" panose="020B0604020202020204" pitchFamily="34" charset="0"/>
              <a:buChar char="•"/>
            </a:pPr>
            <a:r>
              <a:rPr lang="en-GB" sz="2000" b="1" dirty="0">
                <a:solidFill>
                  <a:srgbClr val="1F497D"/>
                </a:solidFill>
                <a:cs typeface="Segoe UI" panose="020B0502040204020203" pitchFamily="34" charset="0"/>
              </a:rPr>
              <a:t>Evaluation of non-real event</a:t>
            </a:r>
          </a:p>
          <a:p>
            <a:pPr marL="457154" indent="-457154">
              <a:buFont typeface="Arial" panose="020B0604020202020204" pitchFamily="34" charset="0"/>
              <a:buChar char="•"/>
            </a:pPr>
            <a:r>
              <a:rPr lang="en-GB" sz="2000" b="1" dirty="0">
                <a:solidFill>
                  <a:srgbClr val="1F497D"/>
                </a:solidFill>
                <a:cs typeface="Segoe UI" panose="020B0502040204020203" pitchFamily="34" charset="0"/>
              </a:rPr>
              <a:t>Help to develop, assess and test functional capabilities of emergency systems, procedures and/or mechanisms that respond to outbreaks and public health emergencies</a:t>
            </a:r>
          </a:p>
          <a:p>
            <a:pPr marL="457154" indent="-457154">
              <a:buFont typeface="Arial" panose="020B0604020202020204" pitchFamily="34" charset="0"/>
              <a:buChar char="•"/>
            </a:pPr>
            <a:r>
              <a:rPr lang="en-GB" sz="2000" b="1" dirty="0">
                <a:solidFill>
                  <a:srgbClr val="1F497D"/>
                </a:solidFill>
                <a:cs typeface="Segoe UI" panose="020B0502040204020203" pitchFamily="34" charset="0"/>
              </a:rPr>
              <a:t>Different types: Table top exercise, Drill, Functional exercise, Field/full-scale exercise</a:t>
            </a:r>
          </a:p>
        </p:txBody>
      </p:sp>
      <p:sp>
        <p:nvSpPr>
          <p:cNvPr id="5" name="TextBox 6">
            <a:extLst>
              <a:ext uri="{FF2B5EF4-FFF2-40B4-BE49-F238E27FC236}">
                <a16:creationId xmlns:a16="http://schemas.microsoft.com/office/drawing/2014/main" id="{81ADC35C-2436-4510-AE19-48758035F279}"/>
              </a:ext>
            </a:extLst>
          </p:cNvPr>
          <p:cNvSpPr txBox="1">
            <a:spLocks noGrp="1"/>
          </p:cNvSpPr>
          <p:nvPr>
            <p:ph sz="half" idx="1"/>
          </p:nvPr>
        </p:nvSpPr>
        <p:spPr>
          <a:xfrm>
            <a:off x="457201" y="1169357"/>
            <a:ext cx="4704705" cy="848429"/>
          </a:xfrm>
          <a:prstGeom prst="rect">
            <a:avLst/>
          </a:prstGeom>
          <a:noFill/>
        </p:spPr>
        <p:txBody>
          <a:bodyPr vert="horz" wrap="square" lIns="68571" tIns="34286" rIns="68571" bIns="34286" numCol="1" rtlCol="0" anchor="t" anchorCtr="0" compatLnSpc="1">
            <a:prstTxWarp prst="textNoShape">
              <a:avLst/>
            </a:prstTxWarp>
            <a:spAutoFit/>
          </a:bodyPr>
          <a:lstStyle/>
          <a:p>
            <a:pPr defTabSz="685714"/>
            <a:r>
              <a:rPr lang="en-US" sz="1400" i="1" dirty="0"/>
              <a:t>“… more science or evidence-based approach to assessing effective core capacities under “real-life” situations.” (IHR Review Committee Recommendations - </a:t>
            </a:r>
            <a:r>
              <a:rPr lang="en-GB" sz="1400" i="1" dirty="0"/>
              <a:t>Resolution WHA68.5 in May 2015</a:t>
            </a:r>
            <a:r>
              <a:rPr lang="en-US" sz="1400" i="1" dirty="0"/>
              <a:t>)</a:t>
            </a:r>
            <a:endParaRPr lang="en-US" sz="1400" i="1" dirty="0">
              <a:latin typeface="Segoe UI" panose="020B0502040204020203" pitchFamily="34" charset="0"/>
              <a:cs typeface="Segoe UI" panose="020B0502040204020203" pitchFamily="34" charset="0"/>
            </a:endParaRPr>
          </a:p>
        </p:txBody>
      </p:sp>
      <p:pic>
        <p:nvPicPr>
          <p:cNvPr id="3" name="Image 2">
            <a:extLst>
              <a:ext uri="{FF2B5EF4-FFF2-40B4-BE49-F238E27FC236}">
                <a16:creationId xmlns:a16="http://schemas.microsoft.com/office/drawing/2014/main" id="{2CA3F14C-FC48-4A76-BEC1-425C7843A2CD}"/>
              </a:ext>
            </a:extLst>
          </p:cNvPr>
          <p:cNvPicPr>
            <a:picLocks noChangeAspect="1"/>
          </p:cNvPicPr>
          <p:nvPr/>
        </p:nvPicPr>
        <p:blipFill>
          <a:blip r:embed="rId2"/>
          <a:stretch>
            <a:fillRect/>
          </a:stretch>
        </p:blipFill>
        <p:spPr>
          <a:xfrm>
            <a:off x="1317847" y="2265736"/>
            <a:ext cx="2983414" cy="3784303"/>
          </a:xfrm>
          <a:prstGeom prst="rect">
            <a:avLst/>
          </a:prstGeom>
          <a:solidFill>
            <a:srgbClr val="FFFFFF">
              <a:shade val="85000"/>
            </a:srgbClr>
          </a:solidFill>
          <a:ln w="190500" cap="sq">
            <a:no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413646332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OTLMARKERSHAPE" val="OTL"/>
</p:tagLst>
</file>

<file path=ppt/tags/tag10.xml><?xml version="1.0" encoding="utf-8"?>
<p:tagLst xmlns:a="http://schemas.openxmlformats.org/drawingml/2006/main" xmlns:r="http://schemas.openxmlformats.org/officeDocument/2006/relationships" xmlns:p="http://schemas.openxmlformats.org/presentationml/2006/main">
  <p:tag name="OTLMARKERSHAPE" val="OTL"/>
</p:tagLst>
</file>

<file path=ppt/tags/tag11.xml><?xml version="1.0" encoding="utf-8"?>
<p:tagLst xmlns:a="http://schemas.openxmlformats.org/drawingml/2006/main" xmlns:r="http://schemas.openxmlformats.org/officeDocument/2006/relationships" xmlns:p="http://schemas.openxmlformats.org/presentationml/2006/main">
  <p:tag name="OTLMARKERSHAPE" val="OTL"/>
</p:tagLst>
</file>

<file path=ppt/tags/tag12.xml><?xml version="1.0" encoding="utf-8"?>
<p:tagLst xmlns:a="http://schemas.openxmlformats.org/drawingml/2006/main" xmlns:r="http://schemas.openxmlformats.org/officeDocument/2006/relationships" xmlns:p="http://schemas.openxmlformats.org/presentationml/2006/main">
  <p:tag name="OTLMARKERSHAPE" val="OTL"/>
</p:tagLst>
</file>

<file path=ppt/tags/tag13.xml><?xml version="1.0" encoding="utf-8"?>
<p:tagLst xmlns:a="http://schemas.openxmlformats.org/drawingml/2006/main" xmlns:r="http://schemas.openxmlformats.org/officeDocument/2006/relationships" xmlns:p="http://schemas.openxmlformats.org/presentationml/2006/main">
  <p:tag name="OTLMARKERSHAPE" val="OTL"/>
</p:tagLst>
</file>

<file path=ppt/tags/tag14.xml><?xml version="1.0" encoding="utf-8"?>
<p:tagLst xmlns:a="http://schemas.openxmlformats.org/drawingml/2006/main" xmlns:r="http://schemas.openxmlformats.org/officeDocument/2006/relationships" xmlns:p="http://schemas.openxmlformats.org/presentationml/2006/main">
  <p:tag name="OTLMARKERSHAPE" val="OTL"/>
</p:tagLst>
</file>

<file path=ppt/tags/tag15.xml><?xml version="1.0" encoding="utf-8"?>
<p:tagLst xmlns:a="http://schemas.openxmlformats.org/drawingml/2006/main" xmlns:r="http://schemas.openxmlformats.org/officeDocument/2006/relationships" xmlns:p="http://schemas.openxmlformats.org/presentationml/2006/main">
  <p:tag name="OTLMARKERSHAPE" val="OTL"/>
</p:tagLst>
</file>

<file path=ppt/tags/tag16.xml><?xml version="1.0" encoding="utf-8"?>
<p:tagLst xmlns:a="http://schemas.openxmlformats.org/drawingml/2006/main" xmlns:r="http://schemas.openxmlformats.org/officeDocument/2006/relationships" xmlns:p="http://schemas.openxmlformats.org/presentationml/2006/main">
  <p:tag name="OTLMARKERSHAPE" val="OTL"/>
</p:tagLst>
</file>

<file path=ppt/tags/tag17.xml><?xml version="1.0" encoding="utf-8"?>
<p:tagLst xmlns:a="http://schemas.openxmlformats.org/drawingml/2006/main" xmlns:r="http://schemas.openxmlformats.org/officeDocument/2006/relationships" xmlns:p="http://schemas.openxmlformats.org/presentationml/2006/main">
  <p:tag name="OTLMARKERSHAPE" val="OTL"/>
</p:tagLst>
</file>

<file path=ppt/tags/tag18.xml><?xml version="1.0" encoding="utf-8"?>
<p:tagLst xmlns:a="http://schemas.openxmlformats.org/drawingml/2006/main" xmlns:r="http://schemas.openxmlformats.org/officeDocument/2006/relationships" xmlns:p="http://schemas.openxmlformats.org/presentationml/2006/main">
  <p:tag name="OTLMARKERSHAPE" val="OTL"/>
</p:tagLst>
</file>

<file path=ppt/tags/tag19.xml><?xml version="1.0" encoding="utf-8"?>
<p:tagLst xmlns:a="http://schemas.openxmlformats.org/drawingml/2006/main" xmlns:r="http://schemas.openxmlformats.org/officeDocument/2006/relationships" xmlns:p="http://schemas.openxmlformats.org/presentationml/2006/main">
  <p:tag name="OTLMARKERSHAPE" val="OTL"/>
</p:tagLst>
</file>

<file path=ppt/tags/tag2.xml><?xml version="1.0" encoding="utf-8"?>
<p:tagLst xmlns:a="http://schemas.openxmlformats.org/drawingml/2006/main" xmlns:r="http://schemas.openxmlformats.org/officeDocument/2006/relationships" xmlns:p="http://schemas.openxmlformats.org/presentationml/2006/main">
  <p:tag name="OTLMARKERSHAPE" val="OTL"/>
</p:tagLst>
</file>

<file path=ppt/tags/tag20.xml><?xml version="1.0" encoding="utf-8"?>
<p:tagLst xmlns:a="http://schemas.openxmlformats.org/drawingml/2006/main" xmlns:r="http://schemas.openxmlformats.org/officeDocument/2006/relationships" xmlns:p="http://schemas.openxmlformats.org/presentationml/2006/main">
  <p:tag name="OTLMARKERSHAPE" val="OTL"/>
</p:tagLst>
</file>

<file path=ppt/tags/tag21.xml><?xml version="1.0" encoding="utf-8"?>
<p:tagLst xmlns:a="http://schemas.openxmlformats.org/drawingml/2006/main" xmlns:r="http://schemas.openxmlformats.org/officeDocument/2006/relationships" xmlns:p="http://schemas.openxmlformats.org/presentationml/2006/main">
  <p:tag name="OTLMARKERSHAPE" val="OTL"/>
</p:tagLst>
</file>

<file path=ppt/tags/tag22.xml><?xml version="1.0" encoding="utf-8"?>
<p:tagLst xmlns:a="http://schemas.openxmlformats.org/drawingml/2006/main" xmlns:r="http://schemas.openxmlformats.org/officeDocument/2006/relationships" xmlns:p="http://schemas.openxmlformats.org/presentationml/2006/main">
  <p:tag name="OTLMARKERSHAPE" val="OTL"/>
</p:tagLst>
</file>

<file path=ppt/tags/tag23.xml><?xml version="1.0" encoding="utf-8"?>
<p:tagLst xmlns:a="http://schemas.openxmlformats.org/drawingml/2006/main" xmlns:r="http://schemas.openxmlformats.org/officeDocument/2006/relationships" xmlns:p="http://schemas.openxmlformats.org/presentationml/2006/main">
  <p:tag name="OTLMARKERSHAPE" val="OTL"/>
</p:tagLst>
</file>

<file path=ppt/tags/tag24.xml><?xml version="1.0" encoding="utf-8"?>
<p:tagLst xmlns:a="http://schemas.openxmlformats.org/drawingml/2006/main" xmlns:r="http://schemas.openxmlformats.org/officeDocument/2006/relationships" xmlns:p="http://schemas.openxmlformats.org/presentationml/2006/main">
  <p:tag name="OTLMARKERSHAPE" val="OTL"/>
</p:tagLst>
</file>

<file path=ppt/tags/tag25.xml><?xml version="1.0" encoding="utf-8"?>
<p:tagLst xmlns:a="http://schemas.openxmlformats.org/drawingml/2006/main" xmlns:r="http://schemas.openxmlformats.org/officeDocument/2006/relationships" xmlns:p="http://schemas.openxmlformats.org/presentationml/2006/main">
  <p:tag name="OTLMARKERSHAPE" val="OTL"/>
</p:tagLst>
</file>

<file path=ppt/tags/tag26.xml><?xml version="1.0" encoding="utf-8"?>
<p:tagLst xmlns:a="http://schemas.openxmlformats.org/drawingml/2006/main" xmlns:r="http://schemas.openxmlformats.org/officeDocument/2006/relationships" xmlns:p="http://schemas.openxmlformats.org/presentationml/2006/main">
  <p:tag name="OTLMARKERSHAPE" val="OTL"/>
</p:tagLst>
</file>

<file path=ppt/tags/tag27.xml><?xml version="1.0" encoding="utf-8"?>
<p:tagLst xmlns:a="http://schemas.openxmlformats.org/drawingml/2006/main" xmlns:r="http://schemas.openxmlformats.org/officeDocument/2006/relationships" xmlns:p="http://schemas.openxmlformats.org/presentationml/2006/main">
  <p:tag name="OTLMARKERSHAPE" val="OTL"/>
</p:tagLst>
</file>

<file path=ppt/tags/tag28.xml><?xml version="1.0" encoding="utf-8"?>
<p:tagLst xmlns:a="http://schemas.openxmlformats.org/drawingml/2006/main" xmlns:r="http://schemas.openxmlformats.org/officeDocument/2006/relationships" xmlns:p="http://schemas.openxmlformats.org/presentationml/2006/main">
  <p:tag name="OTLMARKERSHAPE" val="OTL"/>
</p:tagLst>
</file>

<file path=ppt/tags/tag29.xml><?xml version="1.0" encoding="utf-8"?>
<p:tagLst xmlns:a="http://schemas.openxmlformats.org/drawingml/2006/main" xmlns:r="http://schemas.openxmlformats.org/officeDocument/2006/relationships" xmlns:p="http://schemas.openxmlformats.org/presentationml/2006/main">
  <p:tag name="OTLMARKERSHAPE" val="OTL"/>
</p:tagLst>
</file>

<file path=ppt/tags/tag3.xml><?xml version="1.0" encoding="utf-8"?>
<p:tagLst xmlns:a="http://schemas.openxmlformats.org/drawingml/2006/main" xmlns:r="http://schemas.openxmlformats.org/officeDocument/2006/relationships" xmlns:p="http://schemas.openxmlformats.org/presentationml/2006/main">
  <p:tag name="OTLMARKERSHAPE" val="OTL"/>
</p:tagLst>
</file>

<file path=ppt/tags/tag30.xml><?xml version="1.0" encoding="utf-8"?>
<p:tagLst xmlns:a="http://schemas.openxmlformats.org/drawingml/2006/main" xmlns:r="http://schemas.openxmlformats.org/officeDocument/2006/relationships" xmlns:p="http://schemas.openxmlformats.org/presentationml/2006/main">
  <p:tag name="OTLMARKERSHAPE" val="OTL"/>
</p:tagLst>
</file>

<file path=ppt/tags/tag31.xml><?xml version="1.0" encoding="utf-8"?>
<p:tagLst xmlns:a="http://schemas.openxmlformats.org/drawingml/2006/main" xmlns:r="http://schemas.openxmlformats.org/officeDocument/2006/relationships" xmlns:p="http://schemas.openxmlformats.org/presentationml/2006/main">
  <p:tag name="OTLMARKERSHAPE" val="OTL"/>
</p:tagLst>
</file>

<file path=ppt/tags/tag32.xml><?xml version="1.0" encoding="utf-8"?>
<p:tagLst xmlns:a="http://schemas.openxmlformats.org/drawingml/2006/main" xmlns:r="http://schemas.openxmlformats.org/officeDocument/2006/relationships" xmlns:p="http://schemas.openxmlformats.org/presentationml/2006/main">
  <p:tag name="OTLMARKERSHAPE" val="OTL"/>
</p:tagLst>
</file>

<file path=ppt/tags/tag33.xml><?xml version="1.0" encoding="utf-8"?>
<p:tagLst xmlns:a="http://schemas.openxmlformats.org/drawingml/2006/main" xmlns:r="http://schemas.openxmlformats.org/officeDocument/2006/relationships" xmlns:p="http://schemas.openxmlformats.org/presentationml/2006/main">
  <p:tag name="OTLMARKERSHAPE" val="OTL"/>
</p:tagLst>
</file>

<file path=ppt/tags/tag34.xml><?xml version="1.0" encoding="utf-8"?>
<p:tagLst xmlns:a="http://schemas.openxmlformats.org/drawingml/2006/main" xmlns:r="http://schemas.openxmlformats.org/officeDocument/2006/relationships" xmlns:p="http://schemas.openxmlformats.org/presentationml/2006/main">
  <p:tag name="OTLMARKERSHAPE" val="OTL"/>
</p:tagLst>
</file>

<file path=ppt/tags/tag35.xml><?xml version="1.0" encoding="utf-8"?>
<p:tagLst xmlns:a="http://schemas.openxmlformats.org/drawingml/2006/main" xmlns:r="http://schemas.openxmlformats.org/officeDocument/2006/relationships" xmlns:p="http://schemas.openxmlformats.org/presentationml/2006/main">
  <p:tag name="OTLMARKERSHAPE" val="OTL"/>
</p:tagLst>
</file>

<file path=ppt/tags/tag36.xml><?xml version="1.0" encoding="utf-8"?>
<p:tagLst xmlns:a="http://schemas.openxmlformats.org/drawingml/2006/main" xmlns:r="http://schemas.openxmlformats.org/officeDocument/2006/relationships" xmlns:p="http://schemas.openxmlformats.org/presentationml/2006/main">
  <p:tag name="OTLMARKERSHAPE" val="OTL"/>
</p:tagLst>
</file>

<file path=ppt/tags/tag37.xml><?xml version="1.0" encoding="utf-8"?>
<p:tagLst xmlns:a="http://schemas.openxmlformats.org/drawingml/2006/main" xmlns:r="http://schemas.openxmlformats.org/officeDocument/2006/relationships" xmlns:p="http://schemas.openxmlformats.org/presentationml/2006/main">
  <p:tag name="OTLMARKERSHAPE" val="OTL"/>
</p:tagLst>
</file>

<file path=ppt/tags/tag38.xml><?xml version="1.0" encoding="utf-8"?>
<p:tagLst xmlns:a="http://schemas.openxmlformats.org/drawingml/2006/main" xmlns:r="http://schemas.openxmlformats.org/officeDocument/2006/relationships" xmlns:p="http://schemas.openxmlformats.org/presentationml/2006/main">
  <p:tag name="OTLMARKERSHAPE" val="OTL"/>
</p:tagLst>
</file>

<file path=ppt/tags/tag39.xml><?xml version="1.0" encoding="utf-8"?>
<p:tagLst xmlns:a="http://schemas.openxmlformats.org/drawingml/2006/main" xmlns:r="http://schemas.openxmlformats.org/officeDocument/2006/relationships" xmlns:p="http://schemas.openxmlformats.org/presentationml/2006/main">
  <p:tag name="OTLMARKERSHAPE" val="OTL"/>
</p:tagLst>
</file>

<file path=ppt/tags/tag4.xml><?xml version="1.0" encoding="utf-8"?>
<p:tagLst xmlns:a="http://schemas.openxmlformats.org/drawingml/2006/main" xmlns:r="http://schemas.openxmlformats.org/officeDocument/2006/relationships" xmlns:p="http://schemas.openxmlformats.org/presentationml/2006/main">
  <p:tag name="OTLMARKERSHAPE" val="OTL"/>
</p:tagLst>
</file>

<file path=ppt/tags/tag40.xml><?xml version="1.0" encoding="utf-8"?>
<p:tagLst xmlns:a="http://schemas.openxmlformats.org/drawingml/2006/main" xmlns:r="http://schemas.openxmlformats.org/officeDocument/2006/relationships" xmlns:p="http://schemas.openxmlformats.org/presentationml/2006/main">
  <p:tag name="OTLMARKERSHAPE" val="OTL"/>
</p:tagLst>
</file>

<file path=ppt/tags/tag41.xml><?xml version="1.0" encoding="utf-8"?>
<p:tagLst xmlns:a="http://schemas.openxmlformats.org/drawingml/2006/main" xmlns:r="http://schemas.openxmlformats.org/officeDocument/2006/relationships" xmlns:p="http://schemas.openxmlformats.org/presentationml/2006/main">
  <p:tag name="OTLMARKERSHAPE" val="OTL"/>
</p:tagLst>
</file>

<file path=ppt/tags/tag42.xml><?xml version="1.0" encoding="utf-8"?>
<p:tagLst xmlns:a="http://schemas.openxmlformats.org/drawingml/2006/main" xmlns:r="http://schemas.openxmlformats.org/officeDocument/2006/relationships" xmlns:p="http://schemas.openxmlformats.org/presentationml/2006/main">
  <p:tag name="OTLMARKERSHAPE" val="OTL"/>
</p:tagLst>
</file>

<file path=ppt/tags/tag43.xml><?xml version="1.0" encoding="utf-8"?>
<p:tagLst xmlns:a="http://schemas.openxmlformats.org/drawingml/2006/main" xmlns:r="http://schemas.openxmlformats.org/officeDocument/2006/relationships" xmlns:p="http://schemas.openxmlformats.org/presentationml/2006/main">
  <p:tag name="OTLMARKERSHAPE" val="OTL"/>
</p:tagLst>
</file>

<file path=ppt/tags/tag44.xml><?xml version="1.0" encoding="utf-8"?>
<p:tagLst xmlns:a="http://schemas.openxmlformats.org/drawingml/2006/main" xmlns:r="http://schemas.openxmlformats.org/officeDocument/2006/relationships" xmlns:p="http://schemas.openxmlformats.org/presentationml/2006/main">
  <p:tag name="OTLMARKERSHAPE" val="OTL"/>
</p:tagLst>
</file>

<file path=ppt/tags/tag45.xml><?xml version="1.0" encoding="utf-8"?>
<p:tagLst xmlns:a="http://schemas.openxmlformats.org/drawingml/2006/main" xmlns:r="http://schemas.openxmlformats.org/officeDocument/2006/relationships" xmlns:p="http://schemas.openxmlformats.org/presentationml/2006/main">
  <p:tag name="OTLMARKERSHAPE" val="OTL"/>
</p:tagLst>
</file>

<file path=ppt/tags/tag46.xml><?xml version="1.0" encoding="utf-8"?>
<p:tagLst xmlns:a="http://schemas.openxmlformats.org/drawingml/2006/main" xmlns:r="http://schemas.openxmlformats.org/officeDocument/2006/relationships" xmlns:p="http://schemas.openxmlformats.org/presentationml/2006/main">
  <p:tag name="OTLMARKERSHAPE" val="OTL"/>
</p:tagLst>
</file>

<file path=ppt/tags/tag47.xml><?xml version="1.0" encoding="utf-8"?>
<p:tagLst xmlns:a="http://schemas.openxmlformats.org/drawingml/2006/main" xmlns:r="http://schemas.openxmlformats.org/officeDocument/2006/relationships" xmlns:p="http://schemas.openxmlformats.org/presentationml/2006/main">
  <p:tag name="OTLMARKERSHAPE" val="OTL"/>
</p:tagLst>
</file>

<file path=ppt/tags/tag48.xml><?xml version="1.0" encoding="utf-8"?>
<p:tagLst xmlns:a="http://schemas.openxmlformats.org/drawingml/2006/main" xmlns:r="http://schemas.openxmlformats.org/officeDocument/2006/relationships" xmlns:p="http://schemas.openxmlformats.org/presentationml/2006/main">
  <p:tag name="OTLMARKERSHAPE" val="OTL"/>
</p:tagLst>
</file>

<file path=ppt/tags/tag49.xml><?xml version="1.0" encoding="utf-8"?>
<p:tagLst xmlns:a="http://schemas.openxmlformats.org/drawingml/2006/main" xmlns:r="http://schemas.openxmlformats.org/officeDocument/2006/relationships" xmlns:p="http://schemas.openxmlformats.org/presentationml/2006/main">
  <p:tag name="OTLMARKERSHAPE" val="OTL"/>
</p:tagLst>
</file>

<file path=ppt/tags/tag5.xml><?xml version="1.0" encoding="utf-8"?>
<p:tagLst xmlns:a="http://schemas.openxmlformats.org/drawingml/2006/main" xmlns:r="http://schemas.openxmlformats.org/officeDocument/2006/relationships" xmlns:p="http://schemas.openxmlformats.org/presentationml/2006/main">
  <p:tag name="OTLMARKERSHAPE" val="OTL"/>
</p:tagLst>
</file>

<file path=ppt/tags/tag50.xml><?xml version="1.0" encoding="utf-8"?>
<p:tagLst xmlns:a="http://schemas.openxmlformats.org/drawingml/2006/main" xmlns:r="http://schemas.openxmlformats.org/officeDocument/2006/relationships" xmlns:p="http://schemas.openxmlformats.org/presentationml/2006/main">
  <p:tag name="OTLMARKERSHAPE" val="OTL"/>
</p:tagLst>
</file>

<file path=ppt/tags/tag51.xml><?xml version="1.0" encoding="utf-8"?>
<p:tagLst xmlns:a="http://schemas.openxmlformats.org/drawingml/2006/main" xmlns:r="http://schemas.openxmlformats.org/officeDocument/2006/relationships" xmlns:p="http://schemas.openxmlformats.org/presentationml/2006/main">
  <p:tag name="OTLMARKERSHAPE" val="OTL"/>
</p:tagLst>
</file>

<file path=ppt/tags/tag52.xml><?xml version="1.0" encoding="utf-8"?>
<p:tagLst xmlns:a="http://schemas.openxmlformats.org/drawingml/2006/main" xmlns:r="http://schemas.openxmlformats.org/officeDocument/2006/relationships" xmlns:p="http://schemas.openxmlformats.org/presentationml/2006/main">
  <p:tag name="OTLMARKERSHAPE" val="OTL"/>
</p:tagLst>
</file>

<file path=ppt/tags/tag53.xml><?xml version="1.0" encoding="utf-8"?>
<p:tagLst xmlns:a="http://schemas.openxmlformats.org/drawingml/2006/main" xmlns:r="http://schemas.openxmlformats.org/officeDocument/2006/relationships" xmlns:p="http://schemas.openxmlformats.org/presentationml/2006/main">
  <p:tag name="OTLMARKERSHAPE" val="OTL"/>
</p:tagLst>
</file>

<file path=ppt/tags/tag54.xml><?xml version="1.0" encoding="utf-8"?>
<p:tagLst xmlns:a="http://schemas.openxmlformats.org/drawingml/2006/main" xmlns:r="http://schemas.openxmlformats.org/officeDocument/2006/relationships" xmlns:p="http://schemas.openxmlformats.org/presentationml/2006/main">
  <p:tag name="OTLMARKERSHAPE" val="OTL"/>
</p:tagLst>
</file>

<file path=ppt/tags/tag55.xml><?xml version="1.0" encoding="utf-8"?>
<p:tagLst xmlns:a="http://schemas.openxmlformats.org/drawingml/2006/main" xmlns:r="http://schemas.openxmlformats.org/officeDocument/2006/relationships" xmlns:p="http://schemas.openxmlformats.org/presentationml/2006/main">
  <p:tag name="OTLMARKERSHAPE" val="OTL"/>
</p:tagLst>
</file>

<file path=ppt/tags/tag56.xml><?xml version="1.0" encoding="utf-8"?>
<p:tagLst xmlns:a="http://schemas.openxmlformats.org/drawingml/2006/main" xmlns:r="http://schemas.openxmlformats.org/officeDocument/2006/relationships" xmlns:p="http://schemas.openxmlformats.org/presentationml/2006/main">
  <p:tag name="OTLMARKERSHAPE" val="OTL"/>
</p:tagLst>
</file>

<file path=ppt/tags/tag57.xml><?xml version="1.0" encoding="utf-8"?>
<p:tagLst xmlns:a="http://schemas.openxmlformats.org/drawingml/2006/main" xmlns:r="http://schemas.openxmlformats.org/officeDocument/2006/relationships" xmlns:p="http://schemas.openxmlformats.org/presentationml/2006/main">
  <p:tag name="OTLMARKERSHAPE" val="OTL"/>
</p:tagLst>
</file>

<file path=ppt/tags/tag58.xml><?xml version="1.0" encoding="utf-8"?>
<p:tagLst xmlns:a="http://schemas.openxmlformats.org/drawingml/2006/main" xmlns:r="http://schemas.openxmlformats.org/officeDocument/2006/relationships" xmlns:p="http://schemas.openxmlformats.org/presentationml/2006/main">
  <p:tag name="OTLMARKERSHAPE" val="OTL"/>
</p:tagLst>
</file>

<file path=ppt/tags/tag59.xml><?xml version="1.0" encoding="utf-8"?>
<p:tagLst xmlns:a="http://schemas.openxmlformats.org/drawingml/2006/main" xmlns:r="http://schemas.openxmlformats.org/officeDocument/2006/relationships" xmlns:p="http://schemas.openxmlformats.org/presentationml/2006/main">
  <p:tag name="OTLMARKERSHAPE" val="OTL"/>
</p:tagLst>
</file>

<file path=ppt/tags/tag6.xml><?xml version="1.0" encoding="utf-8"?>
<p:tagLst xmlns:a="http://schemas.openxmlformats.org/drawingml/2006/main" xmlns:r="http://schemas.openxmlformats.org/officeDocument/2006/relationships" xmlns:p="http://schemas.openxmlformats.org/presentationml/2006/main">
  <p:tag name="OTLMARKERSHAPE" val="OTL"/>
</p:tagLst>
</file>

<file path=ppt/tags/tag60.xml><?xml version="1.0" encoding="utf-8"?>
<p:tagLst xmlns:a="http://schemas.openxmlformats.org/drawingml/2006/main" xmlns:r="http://schemas.openxmlformats.org/officeDocument/2006/relationships" xmlns:p="http://schemas.openxmlformats.org/presentationml/2006/main">
  <p:tag name="OTLMARKERSHAPE" val="OTL"/>
</p:tagLst>
</file>

<file path=ppt/tags/tag61.xml><?xml version="1.0" encoding="utf-8"?>
<p:tagLst xmlns:a="http://schemas.openxmlformats.org/drawingml/2006/main" xmlns:r="http://schemas.openxmlformats.org/officeDocument/2006/relationships" xmlns:p="http://schemas.openxmlformats.org/presentationml/2006/main">
  <p:tag name="OTLMARKERSHAPE" val="OTL"/>
</p:tagLst>
</file>

<file path=ppt/tags/tag62.xml><?xml version="1.0" encoding="utf-8"?>
<p:tagLst xmlns:a="http://schemas.openxmlformats.org/drawingml/2006/main" xmlns:r="http://schemas.openxmlformats.org/officeDocument/2006/relationships" xmlns:p="http://schemas.openxmlformats.org/presentationml/2006/main">
  <p:tag name="OTLMARKERSHAPE" val="OTL"/>
</p:tagLst>
</file>

<file path=ppt/tags/tag63.xml><?xml version="1.0" encoding="utf-8"?>
<p:tagLst xmlns:a="http://schemas.openxmlformats.org/drawingml/2006/main" xmlns:r="http://schemas.openxmlformats.org/officeDocument/2006/relationships" xmlns:p="http://schemas.openxmlformats.org/presentationml/2006/main">
  <p:tag name="OTLMARKERSHAPE" val="OTL"/>
</p:tagLst>
</file>

<file path=ppt/tags/tag64.xml><?xml version="1.0" encoding="utf-8"?>
<p:tagLst xmlns:a="http://schemas.openxmlformats.org/drawingml/2006/main" xmlns:r="http://schemas.openxmlformats.org/officeDocument/2006/relationships" xmlns:p="http://schemas.openxmlformats.org/presentationml/2006/main">
  <p:tag name="OTLMARKERSHAPE" val="OTL"/>
</p:tagLst>
</file>

<file path=ppt/tags/tag65.xml><?xml version="1.0" encoding="utf-8"?>
<p:tagLst xmlns:a="http://schemas.openxmlformats.org/drawingml/2006/main" xmlns:r="http://schemas.openxmlformats.org/officeDocument/2006/relationships" xmlns:p="http://schemas.openxmlformats.org/presentationml/2006/main">
  <p:tag name="OTLMARKERSHAPE" val="OTL"/>
</p:tagLst>
</file>

<file path=ppt/tags/tag66.xml><?xml version="1.0" encoding="utf-8"?>
<p:tagLst xmlns:a="http://schemas.openxmlformats.org/drawingml/2006/main" xmlns:r="http://schemas.openxmlformats.org/officeDocument/2006/relationships" xmlns:p="http://schemas.openxmlformats.org/presentationml/2006/main">
  <p:tag name="OTLMARKERSHAPE" val="OTL"/>
</p:tagLst>
</file>

<file path=ppt/tags/tag67.xml><?xml version="1.0" encoding="utf-8"?>
<p:tagLst xmlns:a="http://schemas.openxmlformats.org/drawingml/2006/main" xmlns:r="http://schemas.openxmlformats.org/officeDocument/2006/relationships" xmlns:p="http://schemas.openxmlformats.org/presentationml/2006/main">
  <p:tag name="OTLMARKERSHAPE" val="OTL"/>
</p:tagLst>
</file>

<file path=ppt/tags/tag68.xml><?xml version="1.0" encoding="utf-8"?>
<p:tagLst xmlns:a="http://schemas.openxmlformats.org/drawingml/2006/main" xmlns:r="http://schemas.openxmlformats.org/officeDocument/2006/relationships" xmlns:p="http://schemas.openxmlformats.org/presentationml/2006/main">
  <p:tag name="OTLMARKERSHAPE" val="OTL"/>
</p:tagLst>
</file>

<file path=ppt/tags/tag69.xml><?xml version="1.0" encoding="utf-8"?>
<p:tagLst xmlns:a="http://schemas.openxmlformats.org/drawingml/2006/main" xmlns:r="http://schemas.openxmlformats.org/officeDocument/2006/relationships" xmlns:p="http://schemas.openxmlformats.org/presentationml/2006/main">
  <p:tag name="OTLMARKERSHAPE" val="OTL"/>
</p:tagLst>
</file>

<file path=ppt/tags/tag7.xml><?xml version="1.0" encoding="utf-8"?>
<p:tagLst xmlns:a="http://schemas.openxmlformats.org/drawingml/2006/main" xmlns:r="http://schemas.openxmlformats.org/officeDocument/2006/relationships" xmlns:p="http://schemas.openxmlformats.org/presentationml/2006/main">
  <p:tag name="OTLMARKERSHAPE" val="OTL"/>
</p:tagLst>
</file>

<file path=ppt/tags/tag70.xml><?xml version="1.0" encoding="utf-8"?>
<p:tagLst xmlns:a="http://schemas.openxmlformats.org/drawingml/2006/main" xmlns:r="http://schemas.openxmlformats.org/officeDocument/2006/relationships" xmlns:p="http://schemas.openxmlformats.org/presentationml/2006/main">
  <p:tag name="OTLMARKERSHAPE" val="OTL"/>
</p:tagLst>
</file>

<file path=ppt/tags/tag71.xml><?xml version="1.0" encoding="utf-8"?>
<p:tagLst xmlns:a="http://schemas.openxmlformats.org/drawingml/2006/main" xmlns:r="http://schemas.openxmlformats.org/officeDocument/2006/relationships" xmlns:p="http://schemas.openxmlformats.org/presentationml/2006/main">
  <p:tag name="OTLMARKERSHAPE" val="OTL"/>
</p:tagLst>
</file>

<file path=ppt/tags/tag72.xml><?xml version="1.0" encoding="utf-8"?>
<p:tagLst xmlns:a="http://schemas.openxmlformats.org/drawingml/2006/main" xmlns:r="http://schemas.openxmlformats.org/officeDocument/2006/relationships" xmlns:p="http://schemas.openxmlformats.org/presentationml/2006/main">
  <p:tag name="OTLMARKERSHAPE" val="OTL"/>
</p:tagLst>
</file>

<file path=ppt/tags/tag73.xml><?xml version="1.0" encoding="utf-8"?>
<p:tagLst xmlns:a="http://schemas.openxmlformats.org/drawingml/2006/main" xmlns:r="http://schemas.openxmlformats.org/officeDocument/2006/relationships" xmlns:p="http://schemas.openxmlformats.org/presentationml/2006/main">
  <p:tag name="OTLMARKERSHAPE" val="OTL"/>
</p:tagLst>
</file>

<file path=ppt/tags/tag74.xml><?xml version="1.0" encoding="utf-8"?>
<p:tagLst xmlns:a="http://schemas.openxmlformats.org/drawingml/2006/main" xmlns:r="http://schemas.openxmlformats.org/officeDocument/2006/relationships" xmlns:p="http://schemas.openxmlformats.org/presentationml/2006/main">
  <p:tag name="OTLMARKERSHAPE" val="OTL"/>
</p:tagLst>
</file>

<file path=ppt/tags/tag75.xml><?xml version="1.0" encoding="utf-8"?>
<p:tagLst xmlns:a="http://schemas.openxmlformats.org/drawingml/2006/main" xmlns:r="http://schemas.openxmlformats.org/officeDocument/2006/relationships" xmlns:p="http://schemas.openxmlformats.org/presentationml/2006/main">
  <p:tag name="OTLMARKERSHAPE" val="OTL"/>
</p:tagLst>
</file>

<file path=ppt/tags/tag76.xml><?xml version="1.0" encoding="utf-8"?>
<p:tagLst xmlns:a="http://schemas.openxmlformats.org/drawingml/2006/main" xmlns:r="http://schemas.openxmlformats.org/officeDocument/2006/relationships" xmlns:p="http://schemas.openxmlformats.org/presentationml/2006/main">
  <p:tag name="OTLMARKERSHAPE" val="OTL"/>
</p:tagLst>
</file>

<file path=ppt/tags/tag77.xml><?xml version="1.0" encoding="utf-8"?>
<p:tagLst xmlns:a="http://schemas.openxmlformats.org/drawingml/2006/main" xmlns:r="http://schemas.openxmlformats.org/officeDocument/2006/relationships" xmlns:p="http://schemas.openxmlformats.org/presentationml/2006/main">
  <p:tag name="OTLMARKERSHAPE" val="OTL"/>
</p:tagLst>
</file>

<file path=ppt/tags/tag78.xml><?xml version="1.0" encoding="utf-8"?>
<p:tagLst xmlns:a="http://schemas.openxmlformats.org/drawingml/2006/main" xmlns:r="http://schemas.openxmlformats.org/officeDocument/2006/relationships" xmlns:p="http://schemas.openxmlformats.org/presentationml/2006/main">
  <p:tag name="OTLMARKERSHAPE" val="OTL"/>
</p:tagLst>
</file>

<file path=ppt/tags/tag79.xml><?xml version="1.0" encoding="utf-8"?>
<p:tagLst xmlns:a="http://schemas.openxmlformats.org/drawingml/2006/main" xmlns:r="http://schemas.openxmlformats.org/officeDocument/2006/relationships" xmlns:p="http://schemas.openxmlformats.org/presentationml/2006/main">
  <p:tag name="OTLMARKERSHAPE" val="OTL"/>
</p:tagLst>
</file>

<file path=ppt/tags/tag8.xml><?xml version="1.0" encoding="utf-8"?>
<p:tagLst xmlns:a="http://schemas.openxmlformats.org/drawingml/2006/main" xmlns:r="http://schemas.openxmlformats.org/officeDocument/2006/relationships" xmlns:p="http://schemas.openxmlformats.org/presentationml/2006/main">
  <p:tag name="OTLMARKERSHAPE" val="OTL"/>
</p:tagLst>
</file>

<file path=ppt/tags/tag80.xml><?xml version="1.0" encoding="utf-8"?>
<p:tagLst xmlns:a="http://schemas.openxmlformats.org/drawingml/2006/main" xmlns:r="http://schemas.openxmlformats.org/officeDocument/2006/relationships" xmlns:p="http://schemas.openxmlformats.org/presentationml/2006/main">
  <p:tag name="OTLMARKERSHAPE" val="OTL"/>
</p:tagLst>
</file>

<file path=ppt/tags/tag81.xml><?xml version="1.0" encoding="utf-8"?>
<p:tagLst xmlns:a="http://schemas.openxmlformats.org/drawingml/2006/main" xmlns:r="http://schemas.openxmlformats.org/officeDocument/2006/relationships" xmlns:p="http://schemas.openxmlformats.org/presentationml/2006/main">
  <p:tag name="OTLMARKERSHAPE" val="OTL"/>
</p:tagLst>
</file>

<file path=ppt/tags/tag82.xml><?xml version="1.0" encoding="utf-8"?>
<p:tagLst xmlns:a="http://schemas.openxmlformats.org/drawingml/2006/main" xmlns:r="http://schemas.openxmlformats.org/officeDocument/2006/relationships" xmlns:p="http://schemas.openxmlformats.org/presentationml/2006/main">
  <p:tag name="OTLMARKERSHAPE" val="OTL"/>
</p:tagLst>
</file>

<file path=ppt/tags/tag83.xml><?xml version="1.0" encoding="utf-8"?>
<p:tagLst xmlns:a="http://schemas.openxmlformats.org/drawingml/2006/main" xmlns:r="http://schemas.openxmlformats.org/officeDocument/2006/relationships" xmlns:p="http://schemas.openxmlformats.org/presentationml/2006/main">
  <p:tag name="OTLMARKERSHAPE" val="OTL"/>
</p:tagLst>
</file>

<file path=ppt/tags/tag84.xml><?xml version="1.0" encoding="utf-8"?>
<p:tagLst xmlns:a="http://schemas.openxmlformats.org/drawingml/2006/main" xmlns:r="http://schemas.openxmlformats.org/officeDocument/2006/relationships" xmlns:p="http://schemas.openxmlformats.org/presentationml/2006/main">
  <p:tag name="OTLMARKERSHAPE" val="OTL"/>
</p:tagLst>
</file>

<file path=ppt/tags/tag85.xml><?xml version="1.0" encoding="utf-8"?>
<p:tagLst xmlns:a="http://schemas.openxmlformats.org/drawingml/2006/main" xmlns:r="http://schemas.openxmlformats.org/officeDocument/2006/relationships" xmlns:p="http://schemas.openxmlformats.org/presentationml/2006/main">
  <p:tag name="OTLMARKERSHAPE" val="OTL"/>
</p:tagLst>
</file>

<file path=ppt/tags/tag9.xml><?xml version="1.0" encoding="utf-8"?>
<p:tagLst xmlns:a="http://schemas.openxmlformats.org/drawingml/2006/main" xmlns:r="http://schemas.openxmlformats.org/officeDocument/2006/relationships" xmlns:p="http://schemas.openxmlformats.org/presentationml/2006/main">
  <p:tag name="OTLMARKERSHAPE" val="OTL"/>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AARtemplate_finalVersio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276</TotalTime>
  <Words>2998</Words>
  <Application>Microsoft Office PowerPoint</Application>
  <PresentationFormat>Grand écran</PresentationFormat>
  <Paragraphs>510</Paragraphs>
  <Slides>46</Slides>
  <Notes>24</Notes>
  <HiddenSlides>0</HiddenSlides>
  <MMClips>0</MMClips>
  <ScaleCrop>false</ScaleCrop>
  <HeadingPairs>
    <vt:vector size="6" baseType="variant">
      <vt:variant>
        <vt:lpstr>Polices utilisées</vt:lpstr>
      </vt:variant>
      <vt:variant>
        <vt:i4>12</vt:i4>
      </vt:variant>
      <vt:variant>
        <vt:lpstr>Thème</vt:lpstr>
      </vt:variant>
      <vt:variant>
        <vt:i4>2</vt:i4>
      </vt:variant>
      <vt:variant>
        <vt:lpstr>Titres des diapositives</vt:lpstr>
      </vt:variant>
      <vt:variant>
        <vt:i4>46</vt:i4>
      </vt:variant>
    </vt:vector>
  </HeadingPairs>
  <TitlesOfParts>
    <vt:vector size="60" baseType="lpstr">
      <vt:lpstr>Arial</vt:lpstr>
      <vt:lpstr>Arial Black</vt:lpstr>
      <vt:lpstr>Arial Narrow</vt:lpstr>
      <vt:lpstr>Calibri</vt:lpstr>
      <vt:lpstr>Calibri Light</vt:lpstr>
      <vt:lpstr>Lato Light</vt:lpstr>
      <vt:lpstr>Roboto</vt:lpstr>
      <vt:lpstr>Roboto Cn</vt:lpstr>
      <vt:lpstr>Segoe UI</vt:lpstr>
      <vt:lpstr>Symbol</vt:lpstr>
      <vt:lpstr>Times New Roman</vt:lpstr>
      <vt:lpstr>Wingdings</vt:lpstr>
      <vt:lpstr>1_Office Theme</vt:lpstr>
      <vt:lpstr>AARtemplate_finalVersion</vt:lpstr>
      <vt:lpstr>Présentation PowerPoint</vt:lpstr>
      <vt:lpstr>Présentation PowerPoint</vt:lpstr>
      <vt:lpstr>Objectives </vt:lpstr>
      <vt:lpstr>Scope of the AAR</vt:lpstr>
      <vt:lpstr>What is an After Action Review?</vt:lpstr>
      <vt:lpstr>The IHR Monitoring &amp; Evaluation Framework</vt:lpstr>
      <vt:lpstr>STATE PARTY ANNUAL REPORTING</vt:lpstr>
      <vt:lpstr>VOLUNTARY EXTERNAL EVALUATION</vt:lpstr>
      <vt:lpstr>SIMULATION EXERCICES</vt:lpstr>
      <vt:lpstr>AFTER ACTION REVIEW</vt:lpstr>
      <vt:lpstr>THE 4 COMPONENTS OF THE  IHR MEF IN THE PREPAREDNESS AND RESPONSE CYCLE</vt:lpstr>
      <vt:lpstr>WHAT IS AN AFTER ACTION REVIEW (AAR)?</vt:lpstr>
      <vt:lpstr>WHAT IS AN AFTER ACTION REVIEW (AAR)?</vt:lpstr>
      <vt:lpstr>WHAT IS AN AFTER ACTION REVIEW (AAR)?  </vt:lpstr>
      <vt:lpstr>AAR PRINCIPLES</vt:lpstr>
      <vt:lpstr>WHAT AN AAR IS NOT?</vt:lpstr>
      <vt:lpstr>KEY PHASES CARRIED OUT DURING AARs </vt:lpstr>
      <vt:lpstr>BENEFITS OF CONDUCTING AN AAR</vt:lpstr>
      <vt:lpstr>AAR OVERVIEW</vt:lpstr>
      <vt:lpstr>Rules of participation</vt:lpstr>
      <vt:lpstr>Facilitation Guidance</vt:lpstr>
      <vt:lpstr>What to avoid during facilitation</vt:lpstr>
      <vt:lpstr>Note Taker Tips</vt:lpstr>
      <vt:lpstr>Overview of the response </vt:lpstr>
      <vt:lpstr>AAR OVERVIEW</vt:lpstr>
      <vt:lpstr>Présentation PowerPoint</vt:lpstr>
      <vt:lpstr>Présentation PowerPoint</vt:lpstr>
      <vt:lpstr>AAR OVERVIEW</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AAR OVERVIEW</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AAR OVERVIEW</vt:lpstr>
      <vt:lpstr>Présentation PowerPoint</vt:lpstr>
      <vt:lpstr>Présentation PowerPoint</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Anna Young</dc:creator>
  <cp:keywords/>
  <dc:description/>
  <cp:lastModifiedBy>candice vente</cp:lastModifiedBy>
  <cp:revision>278</cp:revision>
  <dcterms:created xsi:type="dcterms:W3CDTF">2018-01-11T10:18:54Z</dcterms:created>
  <dcterms:modified xsi:type="dcterms:W3CDTF">2019-09-03T15:56:03Z</dcterms:modified>
  <cp:category/>
</cp:coreProperties>
</file>