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4" r:id="rId5"/>
  </p:sldMasterIdLst>
  <p:notesMasterIdLst>
    <p:notesMasterId r:id="rId21"/>
  </p:notesMasterIdLst>
  <p:sldIdLst>
    <p:sldId id="273" r:id="rId6"/>
    <p:sldId id="257" r:id="rId7"/>
    <p:sldId id="258" r:id="rId8"/>
    <p:sldId id="259" r:id="rId9"/>
    <p:sldId id="260" r:id="rId10"/>
    <p:sldId id="261" r:id="rId11"/>
    <p:sldId id="262" r:id="rId12"/>
    <p:sldId id="263" r:id="rId13"/>
    <p:sldId id="264" r:id="rId14"/>
    <p:sldId id="265" r:id="rId15"/>
    <p:sldId id="266" r:id="rId16"/>
    <p:sldId id="267" r:id="rId17"/>
    <p:sldId id="275" r:id="rId18"/>
    <p:sldId id="269" r:id="rId19"/>
    <p:sldId id="278"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F"/>
    <a:srgbClr val="FF9300"/>
    <a:srgbClr val="F47B20"/>
    <a:srgbClr val="3398CC"/>
    <a:srgbClr val="8B317F"/>
    <a:srgbClr val="D92246"/>
    <a:srgbClr val="3EA447"/>
    <a:srgbClr val="329867"/>
    <a:srgbClr val="E5722A"/>
    <a:srgbClr val="4C23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D1346-0D9B-4154-A4D1-D56FE6116CE1}" v="6" dt="2021-02-26T16:05:13.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p:restoredTop sz="94663"/>
  </p:normalViewPr>
  <p:slideViewPr>
    <p:cSldViewPr snapToGrid="0" snapToObjects="1">
      <p:cViewPr varScale="1">
        <p:scale>
          <a:sx n="63" d="100"/>
          <a:sy n="63" d="100"/>
        </p:scale>
        <p:origin x="1474" y="67"/>
      </p:cViewPr>
      <p:guideLst/>
    </p:cSldViewPr>
  </p:slideViewPr>
  <p:notesTextViewPr>
    <p:cViewPr>
      <p:scale>
        <a:sx n="1" d="1"/>
        <a:sy n="1" d="1"/>
      </p:scale>
      <p:origin x="0" y="0"/>
    </p:cViewPr>
  </p:notesTextViewPr>
  <p:notesViewPr>
    <p:cSldViewPr snapToGrid="0" snapToObjects="1">
      <p:cViewPr varScale="1">
        <p:scale>
          <a:sx n="124" d="100"/>
          <a:sy n="124" d="100"/>
        </p:scale>
        <p:origin x="342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O, Frederic" userId="9702ec17-a081-4a4d-adcb-4d06cdb1c407" providerId="ADAL" clId="{450D1346-0D9B-4154-A4D1-D56FE6116CE1}"/>
    <pc:docChg chg="undo custSel modSld">
      <pc:chgData name="USO, Frederic" userId="9702ec17-a081-4a4d-adcb-4d06cdb1c407" providerId="ADAL" clId="{450D1346-0D9B-4154-A4D1-D56FE6116CE1}" dt="2021-02-26T16:06:41.117" v="10876" actId="313"/>
      <pc:docMkLst>
        <pc:docMk/>
      </pc:docMkLst>
      <pc:sldChg chg="modSp">
        <pc:chgData name="USO, Frederic" userId="9702ec17-a081-4a4d-adcb-4d06cdb1c407" providerId="ADAL" clId="{450D1346-0D9B-4154-A4D1-D56FE6116CE1}" dt="2021-02-26T15:57:36.630" v="10753" actId="20577"/>
        <pc:sldMkLst>
          <pc:docMk/>
          <pc:sldMk cId="2079798656" sldId="257"/>
        </pc:sldMkLst>
        <pc:spChg chg="mod">
          <ac:chgData name="USO, Frederic" userId="9702ec17-a081-4a4d-adcb-4d06cdb1c407" providerId="ADAL" clId="{450D1346-0D9B-4154-A4D1-D56FE6116CE1}" dt="2021-02-26T15:49:58.348" v="10679" actId="790"/>
          <ac:spMkLst>
            <pc:docMk/>
            <pc:sldMk cId="2079798656" sldId="257"/>
            <ac:spMk id="2" creationId="{843A68A1-51A8-2645-9A22-42FBE97C70A4}"/>
          </ac:spMkLst>
        </pc:spChg>
        <pc:spChg chg="mod">
          <ac:chgData name="USO, Frederic" userId="9702ec17-a081-4a4d-adcb-4d06cdb1c407" providerId="ADAL" clId="{450D1346-0D9B-4154-A4D1-D56FE6116CE1}" dt="2021-02-26T15:55:02.303" v="10723" actId="1076"/>
          <ac:spMkLst>
            <pc:docMk/>
            <pc:sldMk cId="2079798656" sldId="257"/>
            <ac:spMk id="3" creationId="{E3F4525E-15F5-7B4A-AC65-EC2ACC98294F}"/>
          </ac:spMkLst>
        </pc:spChg>
        <pc:spChg chg="mod">
          <ac:chgData name="USO, Frederic" userId="9702ec17-a081-4a4d-adcb-4d06cdb1c407" providerId="ADAL" clId="{450D1346-0D9B-4154-A4D1-D56FE6116CE1}" dt="2021-02-26T15:57:03.382" v="10748" actId="20577"/>
          <ac:spMkLst>
            <pc:docMk/>
            <pc:sldMk cId="2079798656" sldId="257"/>
            <ac:spMk id="4" creationId="{A9F1A097-E7D1-FE4D-A270-6CDDE985964D}"/>
          </ac:spMkLst>
        </pc:spChg>
        <pc:spChg chg="mod">
          <ac:chgData name="USO, Frederic" userId="9702ec17-a081-4a4d-adcb-4d06cdb1c407" providerId="ADAL" clId="{450D1346-0D9B-4154-A4D1-D56FE6116CE1}" dt="2021-02-26T15:57:36.630" v="10753" actId="20577"/>
          <ac:spMkLst>
            <pc:docMk/>
            <pc:sldMk cId="2079798656" sldId="257"/>
            <ac:spMk id="5" creationId="{4F79B3A6-C1EC-054A-812E-704794A9B268}"/>
          </ac:spMkLst>
        </pc:spChg>
        <pc:spChg chg="mod">
          <ac:chgData name="USO, Frederic" userId="9702ec17-a081-4a4d-adcb-4d06cdb1c407" providerId="ADAL" clId="{450D1346-0D9B-4154-A4D1-D56FE6116CE1}" dt="2021-02-26T15:49:58.348" v="10679" actId="790"/>
          <ac:spMkLst>
            <pc:docMk/>
            <pc:sldMk cId="2079798656" sldId="257"/>
            <ac:spMk id="6" creationId="{00D18245-0E11-7647-88FB-52ADD920C065}"/>
          </ac:spMkLst>
        </pc:spChg>
        <pc:spChg chg="mod">
          <ac:chgData name="USO, Frederic" userId="9702ec17-a081-4a4d-adcb-4d06cdb1c407" providerId="ADAL" clId="{450D1346-0D9B-4154-A4D1-D56FE6116CE1}" dt="2021-02-26T15:55:07.758" v="10725" actId="14100"/>
          <ac:spMkLst>
            <pc:docMk/>
            <pc:sldMk cId="2079798656" sldId="257"/>
            <ac:spMk id="7" creationId="{E50D3E03-6F5D-D34D-9B1A-3FC9C931A049}"/>
          </ac:spMkLst>
        </pc:spChg>
      </pc:sldChg>
      <pc:sldChg chg="modSp">
        <pc:chgData name="USO, Frederic" userId="9702ec17-a081-4a4d-adcb-4d06cdb1c407" providerId="ADAL" clId="{450D1346-0D9B-4154-A4D1-D56FE6116CE1}" dt="2021-02-26T15:50:06.638" v="10680" actId="790"/>
        <pc:sldMkLst>
          <pc:docMk/>
          <pc:sldMk cId="3659770281" sldId="258"/>
        </pc:sldMkLst>
        <pc:spChg chg="mod">
          <ac:chgData name="USO, Frederic" userId="9702ec17-a081-4a4d-adcb-4d06cdb1c407" providerId="ADAL" clId="{450D1346-0D9B-4154-A4D1-D56FE6116CE1}" dt="2021-02-26T15:50:06.638" v="10680" actId="790"/>
          <ac:spMkLst>
            <pc:docMk/>
            <pc:sldMk cId="3659770281" sldId="258"/>
            <ac:spMk id="2" creationId="{0B7861DF-F2E4-9244-89F1-76D16D9FF62F}"/>
          </ac:spMkLst>
        </pc:spChg>
        <pc:spChg chg="mod">
          <ac:chgData name="USO, Frederic" userId="9702ec17-a081-4a4d-adcb-4d06cdb1c407" providerId="ADAL" clId="{450D1346-0D9B-4154-A4D1-D56FE6116CE1}" dt="2021-02-26T15:50:06.638" v="10680" actId="790"/>
          <ac:spMkLst>
            <pc:docMk/>
            <pc:sldMk cId="3659770281" sldId="258"/>
            <ac:spMk id="3" creationId="{912408E0-3309-CE4F-998F-EB55EE8FEAC0}"/>
          </ac:spMkLst>
        </pc:spChg>
        <pc:spChg chg="mod">
          <ac:chgData name="USO, Frederic" userId="9702ec17-a081-4a4d-adcb-4d06cdb1c407" providerId="ADAL" clId="{450D1346-0D9B-4154-A4D1-D56FE6116CE1}" dt="2021-02-26T15:50:06.638" v="10680" actId="790"/>
          <ac:spMkLst>
            <pc:docMk/>
            <pc:sldMk cId="3659770281" sldId="258"/>
            <ac:spMk id="4" creationId="{C6E59C47-8E04-C94A-B44A-9A8139D9547D}"/>
          </ac:spMkLst>
        </pc:spChg>
        <pc:spChg chg="mod">
          <ac:chgData name="USO, Frederic" userId="9702ec17-a081-4a4d-adcb-4d06cdb1c407" providerId="ADAL" clId="{450D1346-0D9B-4154-A4D1-D56FE6116CE1}" dt="2021-02-26T15:50:06.638" v="10680" actId="790"/>
          <ac:spMkLst>
            <pc:docMk/>
            <pc:sldMk cId="3659770281" sldId="258"/>
            <ac:spMk id="5" creationId="{8E5BC7D3-7F00-B345-A345-BE4193489FBB}"/>
          </ac:spMkLst>
        </pc:spChg>
        <pc:spChg chg="mod">
          <ac:chgData name="USO, Frederic" userId="9702ec17-a081-4a4d-adcb-4d06cdb1c407" providerId="ADAL" clId="{450D1346-0D9B-4154-A4D1-D56FE6116CE1}" dt="2021-02-26T15:50:06.638" v="10680" actId="790"/>
          <ac:spMkLst>
            <pc:docMk/>
            <pc:sldMk cId="3659770281" sldId="258"/>
            <ac:spMk id="6" creationId="{D0ACE678-FD87-BD4A-9117-30CEA7C40ADF}"/>
          </ac:spMkLst>
        </pc:spChg>
        <pc:spChg chg="mod">
          <ac:chgData name="USO, Frederic" userId="9702ec17-a081-4a4d-adcb-4d06cdb1c407" providerId="ADAL" clId="{450D1346-0D9B-4154-A4D1-D56FE6116CE1}" dt="2021-02-26T15:50:06.638" v="10680" actId="790"/>
          <ac:spMkLst>
            <pc:docMk/>
            <pc:sldMk cId="3659770281" sldId="258"/>
            <ac:spMk id="10" creationId="{41C1A1B9-901D-7940-B02A-1E5648E8678A}"/>
          </ac:spMkLst>
        </pc:spChg>
        <pc:spChg chg="mod">
          <ac:chgData name="USO, Frederic" userId="9702ec17-a081-4a4d-adcb-4d06cdb1c407" providerId="ADAL" clId="{450D1346-0D9B-4154-A4D1-D56FE6116CE1}" dt="2021-02-26T15:50:06.638" v="10680" actId="790"/>
          <ac:spMkLst>
            <pc:docMk/>
            <pc:sldMk cId="3659770281" sldId="258"/>
            <ac:spMk id="11" creationId="{134EC412-DF71-0045-A3FA-8767E4C6F3CC}"/>
          </ac:spMkLst>
        </pc:spChg>
        <pc:spChg chg="mod">
          <ac:chgData name="USO, Frederic" userId="9702ec17-a081-4a4d-adcb-4d06cdb1c407" providerId="ADAL" clId="{450D1346-0D9B-4154-A4D1-D56FE6116CE1}" dt="2021-02-26T15:50:06.638" v="10680" actId="790"/>
          <ac:spMkLst>
            <pc:docMk/>
            <pc:sldMk cId="3659770281" sldId="258"/>
            <ac:spMk id="12" creationId="{2148790E-F247-F54E-8411-359DAFD75478}"/>
          </ac:spMkLst>
        </pc:spChg>
      </pc:sldChg>
      <pc:sldChg chg="modSp">
        <pc:chgData name="USO, Frederic" userId="9702ec17-a081-4a4d-adcb-4d06cdb1c407" providerId="ADAL" clId="{450D1346-0D9B-4154-A4D1-D56FE6116CE1}" dt="2021-02-26T15:58:34.908" v="10756" actId="313"/>
        <pc:sldMkLst>
          <pc:docMk/>
          <pc:sldMk cId="2457254409" sldId="259"/>
        </pc:sldMkLst>
        <pc:spChg chg="mod">
          <ac:chgData name="USO, Frederic" userId="9702ec17-a081-4a4d-adcb-4d06cdb1c407" providerId="ADAL" clId="{450D1346-0D9B-4154-A4D1-D56FE6116CE1}" dt="2021-02-26T15:50:15.364" v="10681" actId="790"/>
          <ac:spMkLst>
            <pc:docMk/>
            <pc:sldMk cId="2457254409" sldId="259"/>
            <ac:spMk id="2" creationId="{DD9A9993-576E-544C-94CF-50F4E77FB794}"/>
          </ac:spMkLst>
        </pc:spChg>
        <pc:spChg chg="mod">
          <ac:chgData name="USO, Frederic" userId="9702ec17-a081-4a4d-adcb-4d06cdb1c407" providerId="ADAL" clId="{450D1346-0D9B-4154-A4D1-D56FE6116CE1}" dt="2021-02-26T15:50:15.364" v="10681" actId="790"/>
          <ac:spMkLst>
            <pc:docMk/>
            <pc:sldMk cId="2457254409" sldId="259"/>
            <ac:spMk id="3" creationId="{78804386-F15D-2D42-8C20-F118C314674C}"/>
          </ac:spMkLst>
        </pc:spChg>
        <pc:spChg chg="mod">
          <ac:chgData name="USO, Frederic" userId="9702ec17-a081-4a4d-adcb-4d06cdb1c407" providerId="ADAL" clId="{450D1346-0D9B-4154-A4D1-D56FE6116CE1}" dt="2021-02-26T15:50:15.364" v="10681" actId="790"/>
          <ac:spMkLst>
            <pc:docMk/>
            <pc:sldMk cId="2457254409" sldId="259"/>
            <ac:spMk id="4" creationId="{1F977EDC-8BFB-2343-BBA7-C18A6D8973DA}"/>
          </ac:spMkLst>
        </pc:spChg>
        <pc:spChg chg="mod">
          <ac:chgData name="USO, Frederic" userId="9702ec17-a081-4a4d-adcb-4d06cdb1c407" providerId="ADAL" clId="{450D1346-0D9B-4154-A4D1-D56FE6116CE1}" dt="2021-02-26T15:50:15.364" v="10681" actId="790"/>
          <ac:spMkLst>
            <pc:docMk/>
            <pc:sldMk cId="2457254409" sldId="259"/>
            <ac:spMk id="5" creationId="{30240D96-A4EA-0047-BDB5-BCCC6DF96043}"/>
          </ac:spMkLst>
        </pc:spChg>
        <pc:spChg chg="mod">
          <ac:chgData name="USO, Frederic" userId="9702ec17-a081-4a4d-adcb-4d06cdb1c407" providerId="ADAL" clId="{450D1346-0D9B-4154-A4D1-D56FE6116CE1}" dt="2021-02-26T15:50:15.364" v="10681" actId="790"/>
          <ac:spMkLst>
            <pc:docMk/>
            <pc:sldMk cId="2457254409" sldId="259"/>
            <ac:spMk id="6" creationId="{AAD27E5A-7C3F-6B43-84C2-E18AA781E8A4}"/>
          </ac:spMkLst>
        </pc:spChg>
        <pc:spChg chg="mod">
          <ac:chgData name="USO, Frederic" userId="9702ec17-a081-4a4d-adcb-4d06cdb1c407" providerId="ADAL" clId="{450D1346-0D9B-4154-A4D1-D56FE6116CE1}" dt="2021-02-26T15:50:15.364" v="10681" actId="790"/>
          <ac:spMkLst>
            <pc:docMk/>
            <pc:sldMk cId="2457254409" sldId="259"/>
            <ac:spMk id="7" creationId="{208FD8AA-8FD5-F349-B837-471FD68AD814}"/>
          </ac:spMkLst>
        </pc:spChg>
        <pc:spChg chg="mod">
          <ac:chgData name="USO, Frederic" userId="9702ec17-a081-4a4d-adcb-4d06cdb1c407" providerId="ADAL" clId="{450D1346-0D9B-4154-A4D1-D56FE6116CE1}" dt="2021-02-26T15:58:34.908" v="10756" actId="313"/>
          <ac:spMkLst>
            <pc:docMk/>
            <pc:sldMk cId="2457254409" sldId="259"/>
            <ac:spMk id="8" creationId="{F603E902-5469-814D-84E6-D52A0FA37A7D}"/>
          </ac:spMkLst>
        </pc:spChg>
        <pc:spChg chg="mod">
          <ac:chgData name="USO, Frederic" userId="9702ec17-a081-4a4d-adcb-4d06cdb1c407" providerId="ADAL" clId="{450D1346-0D9B-4154-A4D1-D56FE6116CE1}" dt="2021-02-26T15:50:23.331" v="10685" actId="313"/>
          <ac:spMkLst>
            <pc:docMk/>
            <pc:sldMk cId="2457254409" sldId="259"/>
            <ac:spMk id="9" creationId="{66B54541-DBC5-6641-BB30-BE1B287A129E}"/>
          </ac:spMkLst>
        </pc:spChg>
      </pc:sldChg>
      <pc:sldChg chg="modSp">
        <pc:chgData name="USO, Frederic" userId="9702ec17-a081-4a4d-adcb-4d06cdb1c407" providerId="ADAL" clId="{450D1346-0D9B-4154-A4D1-D56FE6116CE1}" dt="2021-02-26T15:59:48.446" v="10758" actId="20577"/>
        <pc:sldMkLst>
          <pc:docMk/>
          <pc:sldMk cId="2433791348" sldId="260"/>
        </pc:sldMkLst>
        <pc:spChg chg="mod">
          <ac:chgData name="USO, Frederic" userId="9702ec17-a081-4a4d-adcb-4d06cdb1c407" providerId="ADAL" clId="{450D1346-0D9B-4154-A4D1-D56FE6116CE1}" dt="2021-02-26T15:50:30.123" v="10686" actId="790"/>
          <ac:spMkLst>
            <pc:docMk/>
            <pc:sldMk cId="2433791348" sldId="260"/>
            <ac:spMk id="2" creationId="{1BCA265C-9734-424E-AFE8-16F56794963E}"/>
          </ac:spMkLst>
        </pc:spChg>
        <pc:spChg chg="mod">
          <ac:chgData name="USO, Frederic" userId="9702ec17-a081-4a4d-adcb-4d06cdb1c407" providerId="ADAL" clId="{450D1346-0D9B-4154-A4D1-D56FE6116CE1}" dt="2021-02-26T15:50:30.123" v="10686" actId="790"/>
          <ac:spMkLst>
            <pc:docMk/>
            <pc:sldMk cId="2433791348" sldId="260"/>
            <ac:spMk id="3" creationId="{F1C77A1C-4E37-2548-85F9-BD7FD0378890}"/>
          </ac:spMkLst>
        </pc:spChg>
        <pc:spChg chg="mod">
          <ac:chgData name="USO, Frederic" userId="9702ec17-a081-4a4d-adcb-4d06cdb1c407" providerId="ADAL" clId="{450D1346-0D9B-4154-A4D1-D56FE6116CE1}" dt="2021-02-26T15:50:30.123" v="10686" actId="790"/>
          <ac:spMkLst>
            <pc:docMk/>
            <pc:sldMk cId="2433791348" sldId="260"/>
            <ac:spMk id="4" creationId="{8E2ADE81-849D-8243-AB4F-97A460776CD2}"/>
          </ac:spMkLst>
        </pc:spChg>
        <pc:spChg chg="mod">
          <ac:chgData name="USO, Frederic" userId="9702ec17-a081-4a4d-adcb-4d06cdb1c407" providerId="ADAL" clId="{450D1346-0D9B-4154-A4D1-D56FE6116CE1}" dt="2021-02-26T15:50:30.123" v="10686" actId="790"/>
          <ac:spMkLst>
            <pc:docMk/>
            <pc:sldMk cId="2433791348" sldId="260"/>
            <ac:spMk id="5" creationId="{DE3EC96A-A0A5-F04B-8623-19BF3EE73253}"/>
          </ac:spMkLst>
        </pc:spChg>
        <pc:spChg chg="mod">
          <ac:chgData name="USO, Frederic" userId="9702ec17-a081-4a4d-adcb-4d06cdb1c407" providerId="ADAL" clId="{450D1346-0D9B-4154-A4D1-D56FE6116CE1}" dt="2021-02-26T15:50:30.123" v="10686" actId="790"/>
          <ac:spMkLst>
            <pc:docMk/>
            <pc:sldMk cId="2433791348" sldId="260"/>
            <ac:spMk id="6" creationId="{3067E2B7-AD3E-464A-A6B4-10B25808866C}"/>
          </ac:spMkLst>
        </pc:spChg>
        <pc:spChg chg="mod">
          <ac:chgData name="USO, Frederic" userId="9702ec17-a081-4a4d-adcb-4d06cdb1c407" providerId="ADAL" clId="{450D1346-0D9B-4154-A4D1-D56FE6116CE1}" dt="2021-02-26T15:50:30.123" v="10686" actId="790"/>
          <ac:spMkLst>
            <pc:docMk/>
            <pc:sldMk cId="2433791348" sldId="260"/>
            <ac:spMk id="7" creationId="{15A56AB3-90AF-9B4D-9278-FD98C6B4CF78}"/>
          </ac:spMkLst>
        </pc:spChg>
        <pc:spChg chg="mod">
          <ac:chgData name="USO, Frederic" userId="9702ec17-a081-4a4d-adcb-4d06cdb1c407" providerId="ADAL" clId="{450D1346-0D9B-4154-A4D1-D56FE6116CE1}" dt="2021-02-26T15:59:48.446" v="10758" actId="20577"/>
          <ac:spMkLst>
            <pc:docMk/>
            <pc:sldMk cId="2433791348" sldId="260"/>
            <ac:spMk id="8" creationId="{AB798F2E-80CE-2F41-BA75-2CED2A9F87A6}"/>
          </ac:spMkLst>
        </pc:spChg>
        <pc:spChg chg="mod">
          <ac:chgData name="USO, Frederic" userId="9702ec17-a081-4a4d-adcb-4d06cdb1c407" providerId="ADAL" clId="{450D1346-0D9B-4154-A4D1-D56FE6116CE1}" dt="2021-02-26T15:50:30.123" v="10686" actId="790"/>
          <ac:spMkLst>
            <pc:docMk/>
            <pc:sldMk cId="2433791348" sldId="260"/>
            <ac:spMk id="9" creationId="{2D3AC5AA-7840-6143-8FC9-8C6FD2F27BA6}"/>
          </ac:spMkLst>
        </pc:spChg>
      </pc:sldChg>
      <pc:sldChg chg="modSp">
        <pc:chgData name="USO, Frederic" userId="9702ec17-a081-4a4d-adcb-4d06cdb1c407" providerId="ADAL" clId="{450D1346-0D9B-4154-A4D1-D56FE6116CE1}" dt="2021-02-26T16:02:02.999" v="10785" actId="20577"/>
        <pc:sldMkLst>
          <pc:docMk/>
          <pc:sldMk cId="4097233171" sldId="261"/>
        </pc:sldMkLst>
        <pc:spChg chg="mod">
          <ac:chgData name="USO, Frederic" userId="9702ec17-a081-4a4d-adcb-4d06cdb1c407" providerId="ADAL" clId="{450D1346-0D9B-4154-A4D1-D56FE6116CE1}" dt="2021-02-26T16:00:45.831" v="10761" actId="947"/>
          <ac:spMkLst>
            <pc:docMk/>
            <pc:sldMk cId="4097233171" sldId="261"/>
            <ac:spMk id="2" creationId="{B80388CC-C7A7-E74C-93BA-0D5F33353C2C}"/>
          </ac:spMkLst>
        </pc:spChg>
        <pc:spChg chg="mod">
          <ac:chgData name="USO, Frederic" userId="9702ec17-a081-4a4d-adcb-4d06cdb1c407" providerId="ADAL" clId="{450D1346-0D9B-4154-A4D1-D56FE6116CE1}" dt="2021-02-26T15:50:39.232" v="10687" actId="790"/>
          <ac:spMkLst>
            <pc:docMk/>
            <pc:sldMk cId="4097233171" sldId="261"/>
            <ac:spMk id="3" creationId="{751FDFA9-258A-7D43-968A-FDE3B611E329}"/>
          </ac:spMkLst>
        </pc:spChg>
        <pc:spChg chg="mod">
          <ac:chgData name="USO, Frederic" userId="9702ec17-a081-4a4d-adcb-4d06cdb1c407" providerId="ADAL" clId="{450D1346-0D9B-4154-A4D1-D56FE6116CE1}" dt="2021-02-26T15:50:39.232" v="10687" actId="790"/>
          <ac:spMkLst>
            <pc:docMk/>
            <pc:sldMk cId="4097233171" sldId="261"/>
            <ac:spMk id="4" creationId="{03CFC0C6-A794-EC4D-A423-24CC94E2F191}"/>
          </ac:spMkLst>
        </pc:spChg>
        <pc:spChg chg="mod">
          <ac:chgData name="USO, Frederic" userId="9702ec17-a081-4a4d-adcb-4d06cdb1c407" providerId="ADAL" clId="{450D1346-0D9B-4154-A4D1-D56FE6116CE1}" dt="2021-02-26T15:50:39.232" v="10687" actId="790"/>
          <ac:spMkLst>
            <pc:docMk/>
            <pc:sldMk cId="4097233171" sldId="261"/>
            <ac:spMk id="5" creationId="{B63F58DA-7D4D-994F-82C3-F176BA44E78B}"/>
          </ac:spMkLst>
        </pc:spChg>
        <pc:spChg chg="mod">
          <ac:chgData name="USO, Frederic" userId="9702ec17-a081-4a4d-adcb-4d06cdb1c407" providerId="ADAL" clId="{450D1346-0D9B-4154-A4D1-D56FE6116CE1}" dt="2021-02-26T15:50:39.232" v="10687" actId="790"/>
          <ac:spMkLst>
            <pc:docMk/>
            <pc:sldMk cId="4097233171" sldId="261"/>
            <ac:spMk id="6" creationId="{B5446062-B3F3-9146-85C9-66BA0C6D4798}"/>
          </ac:spMkLst>
        </pc:spChg>
        <pc:spChg chg="mod">
          <ac:chgData name="USO, Frederic" userId="9702ec17-a081-4a4d-adcb-4d06cdb1c407" providerId="ADAL" clId="{450D1346-0D9B-4154-A4D1-D56FE6116CE1}" dt="2021-02-26T15:50:39.232" v="10687" actId="790"/>
          <ac:spMkLst>
            <pc:docMk/>
            <pc:sldMk cId="4097233171" sldId="261"/>
            <ac:spMk id="7" creationId="{EE8A9790-98C6-524E-BB82-108F1976B59B}"/>
          </ac:spMkLst>
        </pc:spChg>
        <pc:spChg chg="mod">
          <ac:chgData name="USO, Frederic" userId="9702ec17-a081-4a4d-adcb-4d06cdb1c407" providerId="ADAL" clId="{450D1346-0D9B-4154-A4D1-D56FE6116CE1}" dt="2021-02-26T16:01:12.748" v="10768" actId="20577"/>
          <ac:spMkLst>
            <pc:docMk/>
            <pc:sldMk cId="4097233171" sldId="261"/>
            <ac:spMk id="8" creationId="{23B2749F-5ECF-444D-B725-C7E8D6859B57}"/>
          </ac:spMkLst>
        </pc:spChg>
        <pc:spChg chg="mod">
          <ac:chgData name="USO, Frederic" userId="9702ec17-a081-4a4d-adcb-4d06cdb1c407" providerId="ADAL" clId="{450D1346-0D9B-4154-A4D1-D56FE6116CE1}" dt="2021-02-26T16:02:02.999" v="10785" actId="20577"/>
          <ac:spMkLst>
            <pc:docMk/>
            <pc:sldMk cId="4097233171" sldId="261"/>
            <ac:spMk id="9" creationId="{22279AFA-3355-294E-B541-403E276C728B}"/>
          </ac:spMkLst>
        </pc:spChg>
        <pc:picChg chg="mod">
          <ac:chgData name="USO, Frederic" userId="9702ec17-a081-4a4d-adcb-4d06cdb1c407" providerId="ADAL" clId="{450D1346-0D9B-4154-A4D1-D56FE6116CE1}" dt="2021-02-26T14:48:52.500" v="5481" actId="1076"/>
          <ac:picMkLst>
            <pc:docMk/>
            <pc:sldMk cId="4097233171" sldId="261"/>
            <ac:picMk id="13" creationId="{0A328845-9262-2F49-83B5-DCF8B29920DE}"/>
          </ac:picMkLst>
        </pc:picChg>
      </pc:sldChg>
      <pc:sldChg chg="modSp">
        <pc:chgData name="USO, Frederic" userId="9702ec17-a081-4a4d-adcb-4d06cdb1c407" providerId="ADAL" clId="{450D1346-0D9B-4154-A4D1-D56FE6116CE1}" dt="2021-02-26T16:02:47.722" v="10790" actId="20577"/>
        <pc:sldMkLst>
          <pc:docMk/>
          <pc:sldMk cId="1105470964" sldId="262"/>
        </pc:sldMkLst>
        <pc:spChg chg="mod">
          <ac:chgData name="USO, Frederic" userId="9702ec17-a081-4a4d-adcb-4d06cdb1c407" providerId="ADAL" clId="{450D1346-0D9B-4154-A4D1-D56FE6116CE1}" dt="2021-02-26T15:50:49.321" v="10688" actId="790"/>
          <ac:spMkLst>
            <pc:docMk/>
            <pc:sldMk cId="1105470964" sldId="262"/>
            <ac:spMk id="2" creationId="{A31A9EEF-CA93-2C43-9102-856C12EFD56F}"/>
          </ac:spMkLst>
        </pc:spChg>
        <pc:spChg chg="mod">
          <ac:chgData name="USO, Frederic" userId="9702ec17-a081-4a4d-adcb-4d06cdb1c407" providerId="ADAL" clId="{450D1346-0D9B-4154-A4D1-D56FE6116CE1}" dt="2021-02-26T15:50:49.321" v="10688" actId="790"/>
          <ac:spMkLst>
            <pc:docMk/>
            <pc:sldMk cId="1105470964" sldId="262"/>
            <ac:spMk id="3" creationId="{FD9F0DE9-69DB-C348-80AA-F7D350C170F0}"/>
          </ac:spMkLst>
        </pc:spChg>
        <pc:spChg chg="mod">
          <ac:chgData name="USO, Frederic" userId="9702ec17-a081-4a4d-adcb-4d06cdb1c407" providerId="ADAL" clId="{450D1346-0D9B-4154-A4D1-D56FE6116CE1}" dt="2021-02-26T15:50:49.321" v="10688" actId="790"/>
          <ac:spMkLst>
            <pc:docMk/>
            <pc:sldMk cId="1105470964" sldId="262"/>
            <ac:spMk id="4" creationId="{62C35DDE-9C73-9D43-916D-6B968F03DE4D}"/>
          </ac:spMkLst>
        </pc:spChg>
        <pc:spChg chg="mod">
          <ac:chgData name="USO, Frederic" userId="9702ec17-a081-4a4d-adcb-4d06cdb1c407" providerId="ADAL" clId="{450D1346-0D9B-4154-A4D1-D56FE6116CE1}" dt="2021-02-26T15:50:49.321" v="10688" actId="790"/>
          <ac:spMkLst>
            <pc:docMk/>
            <pc:sldMk cId="1105470964" sldId="262"/>
            <ac:spMk id="5" creationId="{50569D75-D4D0-BB41-BBD3-B021E3A5A417}"/>
          </ac:spMkLst>
        </pc:spChg>
        <pc:spChg chg="mod">
          <ac:chgData name="USO, Frederic" userId="9702ec17-a081-4a4d-adcb-4d06cdb1c407" providerId="ADAL" clId="{450D1346-0D9B-4154-A4D1-D56FE6116CE1}" dt="2021-02-26T15:50:49.321" v="10688" actId="790"/>
          <ac:spMkLst>
            <pc:docMk/>
            <pc:sldMk cId="1105470964" sldId="262"/>
            <ac:spMk id="6" creationId="{9698DBE4-438A-0B43-876F-6C178BB6F337}"/>
          </ac:spMkLst>
        </pc:spChg>
        <pc:spChg chg="mod">
          <ac:chgData name="USO, Frederic" userId="9702ec17-a081-4a4d-adcb-4d06cdb1c407" providerId="ADAL" clId="{450D1346-0D9B-4154-A4D1-D56FE6116CE1}" dt="2021-02-26T15:50:49.321" v="10688" actId="790"/>
          <ac:spMkLst>
            <pc:docMk/>
            <pc:sldMk cId="1105470964" sldId="262"/>
            <ac:spMk id="7" creationId="{2156F549-F415-0240-BF52-01ABF4E23056}"/>
          </ac:spMkLst>
        </pc:spChg>
        <pc:spChg chg="mod">
          <ac:chgData name="USO, Frederic" userId="9702ec17-a081-4a4d-adcb-4d06cdb1c407" providerId="ADAL" clId="{450D1346-0D9B-4154-A4D1-D56FE6116CE1}" dt="2021-02-26T15:50:49.321" v="10688" actId="790"/>
          <ac:spMkLst>
            <pc:docMk/>
            <pc:sldMk cId="1105470964" sldId="262"/>
            <ac:spMk id="8" creationId="{F190DDB3-C68A-A349-AC6D-82799614E65C}"/>
          </ac:spMkLst>
        </pc:spChg>
        <pc:spChg chg="mod">
          <ac:chgData name="USO, Frederic" userId="9702ec17-a081-4a4d-adcb-4d06cdb1c407" providerId="ADAL" clId="{450D1346-0D9B-4154-A4D1-D56FE6116CE1}" dt="2021-02-26T16:02:47.722" v="10790" actId="20577"/>
          <ac:spMkLst>
            <pc:docMk/>
            <pc:sldMk cId="1105470964" sldId="262"/>
            <ac:spMk id="9" creationId="{DEB8D9FD-B43C-374E-871D-7D3FE08D1777}"/>
          </ac:spMkLst>
        </pc:spChg>
      </pc:sldChg>
      <pc:sldChg chg="modSp">
        <pc:chgData name="USO, Frederic" userId="9702ec17-a081-4a4d-adcb-4d06cdb1c407" providerId="ADAL" clId="{450D1346-0D9B-4154-A4D1-D56FE6116CE1}" dt="2021-02-26T15:50:57.685" v="10689" actId="790"/>
        <pc:sldMkLst>
          <pc:docMk/>
          <pc:sldMk cId="4094214770" sldId="263"/>
        </pc:sldMkLst>
        <pc:spChg chg="mod">
          <ac:chgData name="USO, Frederic" userId="9702ec17-a081-4a4d-adcb-4d06cdb1c407" providerId="ADAL" clId="{450D1346-0D9B-4154-A4D1-D56FE6116CE1}" dt="2021-02-26T15:50:57.685" v="10689" actId="790"/>
          <ac:spMkLst>
            <pc:docMk/>
            <pc:sldMk cId="4094214770" sldId="263"/>
            <ac:spMk id="2" creationId="{429072DF-8679-1A49-88D9-EC8871EF5E7B}"/>
          </ac:spMkLst>
        </pc:spChg>
        <pc:spChg chg="mod">
          <ac:chgData name="USO, Frederic" userId="9702ec17-a081-4a4d-adcb-4d06cdb1c407" providerId="ADAL" clId="{450D1346-0D9B-4154-A4D1-D56FE6116CE1}" dt="2021-02-26T15:50:57.685" v="10689" actId="790"/>
          <ac:spMkLst>
            <pc:docMk/>
            <pc:sldMk cId="4094214770" sldId="263"/>
            <ac:spMk id="3" creationId="{70720082-E8EB-6C44-AFA7-41F1605641D9}"/>
          </ac:spMkLst>
        </pc:spChg>
        <pc:spChg chg="mod">
          <ac:chgData name="USO, Frederic" userId="9702ec17-a081-4a4d-adcb-4d06cdb1c407" providerId="ADAL" clId="{450D1346-0D9B-4154-A4D1-D56FE6116CE1}" dt="2021-02-26T15:50:57.685" v="10689" actId="790"/>
          <ac:spMkLst>
            <pc:docMk/>
            <pc:sldMk cId="4094214770" sldId="263"/>
            <ac:spMk id="4" creationId="{E4598F09-AA39-F441-B281-6C0AE44468C2}"/>
          </ac:spMkLst>
        </pc:spChg>
        <pc:spChg chg="mod">
          <ac:chgData name="USO, Frederic" userId="9702ec17-a081-4a4d-adcb-4d06cdb1c407" providerId="ADAL" clId="{450D1346-0D9B-4154-A4D1-D56FE6116CE1}" dt="2021-02-26T15:50:57.685" v="10689" actId="790"/>
          <ac:spMkLst>
            <pc:docMk/>
            <pc:sldMk cId="4094214770" sldId="263"/>
            <ac:spMk id="5" creationId="{DA78FE56-5CA4-6F46-8BE6-EB769F2AB2C6}"/>
          </ac:spMkLst>
        </pc:spChg>
        <pc:spChg chg="mod">
          <ac:chgData name="USO, Frederic" userId="9702ec17-a081-4a4d-adcb-4d06cdb1c407" providerId="ADAL" clId="{450D1346-0D9B-4154-A4D1-D56FE6116CE1}" dt="2021-02-26T15:50:57.685" v="10689" actId="790"/>
          <ac:spMkLst>
            <pc:docMk/>
            <pc:sldMk cId="4094214770" sldId="263"/>
            <ac:spMk id="6" creationId="{F5F65537-7BAE-C549-9CC1-256656C58EFF}"/>
          </ac:spMkLst>
        </pc:spChg>
        <pc:spChg chg="mod">
          <ac:chgData name="USO, Frederic" userId="9702ec17-a081-4a4d-adcb-4d06cdb1c407" providerId="ADAL" clId="{450D1346-0D9B-4154-A4D1-D56FE6116CE1}" dt="2021-02-26T15:50:57.685" v="10689" actId="790"/>
          <ac:spMkLst>
            <pc:docMk/>
            <pc:sldMk cId="4094214770" sldId="263"/>
            <ac:spMk id="7" creationId="{24BE8304-723F-A240-AB9C-32B29B3A1EB7}"/>
          </ac:spMkLst>
        </pc:spChg>
        <pc:spChg chg="mod">
          <ac:chgData name="USO, Frederic" userId="9702ec17-a081-4a4d-adcb-4d06cdb1c407" providerId="ADAL" clId="{450D1346-0D9B-4154-A4D1-D56FE6116CE1}" dt="2021-02-26T15:50:57.685" v="10689" actId="790"/>
          <ac:spMkLst>
            <pc:docMk/>
            <pc:sldMk cId="4094214770" sldId="263"/>
            <ac:spMk id="8" creationId="{9464C3B3-2E2F-F84B-8D45-F1C1AEF0D98A}"/>
          </ac:spMkLst>
        </pc:spChg>
        <pc:spChg chg="mod">
          <ac:chgData name="USO, Frederic" userId="9702ec17-a081-4a4d-adcb-4d06cdb1c407" providerId="ADAL" clId="{450D1346-0D9B-4154-A4D1-D56FE6116CE1}" dt="2021-02-26T15:50:57.685" v="10689" actId="790"/>
          <ac:spMkLst>
            <pc:docMk/>
            <pc:sldMk cId="4094214770" sldId="263"/>
            <ac:spMk id="9" creationId="{E6E9D1FA-BFB0-D841-A4C2-76AEEE14F118}"/>
          </ac:spMkLst>
        </pc:spChg>
        <pc:picChg chg="mod">
          <ac:chgData name="USO, Frederic" userId="9702ec17-a081-4a4d-adcb-4d06cdb1c407" providerId="ADAL" clId="{450D1346-0D9B-4154-A4D1-D56FE6116CE1}" dt="2021-02-26T15:07:50.646" v="7524" actId="1076"/>
          <ac:picMkLst>
            <pc:docMk/>
            <pc:sldMk cId="4094214770" sldId="263"/>
            <ac:picMk id="15" creationId="{A875D083-FB27-8F4B-9E8E-18968C397300}"/>
          </ac:picMkLst>
        </pc:picChg>
      </pc:sldChg>
      <pc:sldChg chg="modSp">
        <pc:chgData name="USO, Frederic" userId="9702ec17-a081-4a4d-adcb-4d06cdb1c407" providerId="ADAL" clId="{450D1346-0D9B-4154-A4D1-D56FE6116CE1}" dt="2021-02-26T16:04:42.919" v="10835" actId="20577"/>
        <pc:sldMkLst>
          <pc:docMk/>
          <pc:sldMk cId="3748024802" sldId="264"/>
        </pc:sldMkLst>
        <pc:spChg chg="mod">
          <ac:chgData name="USO, Frederic" userId="9702ec17-a081-4a4d-adcb-4d06cdb1c407" providerId="ADAL" clId="{450D1346-0D9B-4154-A4D1-D56FE6116CE1}" dt="2021-02-26T15:51:05.578" v="10690" actId="790"/>
          <ac:spMkLst>
            <pc:docMk/>
            <pc:sldMk cId="3748024802" sldId="264"/>
            <ac:spMk id="2" creationId="{E4500B70-A6D9-9D42-B77C-B8F97553B62B}"/>
          </ac:spMkLst>
        </pc:spChg>
        <pc:spChg chg="mod">
          <ac:chgData name="USO, Frederic" userId="9702ec17-a081-4a4d-adcb-4d06cdb1c407" providerId="ADAL" clId="{450D1346-0D9B-4154-A4D1-D56FE6116CE1}" dt="2021-02-26T15:51:05.578" v="10690" actId="790"/>
          <ac:spMkLst>
            <pc:docMk/>
            <pc:sldMk cId="3748024802" sldId="264"/>
            <ac:spMk id="3" creationId="{713D0ED0-C929-FD42-889E-184CC248C68B}"/>
          </ac:spMkLst>
        </pc:spChg>
        <pc:spChg chg="mod">
          <ac:chgData name="USO, Frederic" userId="9702ec17-a081-4a4d-adcb-4d06cdb1c407" providerId="ADAL" clId="{450D1346-0D9B-4154-A4D1-D56FE6116CE1}" dt="2021-02-26T15:51:05.578" v="10690" actId="790"/>
          <ac:spMkLst>
            <pc:docMk/>
            <pc:sldMk cId="3748024802" sldId="264"/>
            <ac:spMk id="4" creationId="{8E3A93E8-C60E-5E4B-93F0-957B3306E259}"/>
          </ac:spMkLst>
        </pc:spChg>
        <pc:spChg chg="mod">
          <ac:chgData name="USO, Frederic" userId="9702ec17-a081-4a4d-adcb-4d06cdb1c407" providerId="ADAL" clId="{450D1346-0D9B-4154-A4D1-D56FE6116CE1}" dt="2021-02-26T15:51:05.578" v="10690" actId="790"/>
          <ac:spMkLst>
            <pc:docMk/>
            <pc:sldMk cId="3748024802" sldId="264"/>
            <ac:spMk id="5" creationId="{B217D3DF-5EF4-1842-AD60-23911C9D9B18}"/>
          </ac:spMkLst>
        </pc:spChg>
        <pc:spChg chg="mod">
          <ac:chgData name="USO, Frederic" userId="9702ec17-a081-4a4d-adcb-4d06cdb1c407" providerId="ADAL" clId="{450D1346-0D9B-4154-A4D1-D56FE6116CE1}" dt="2021-02-26T15:51:05.578" v="10690" actId="790"/>
          <ac:spMkLst>
            <pc:docMk/>
            <pc:sldMk cId="3748024802" sldId="264"/>
            <ac:spMk id="6" creationId="{D72AD322-82EA-9846-9AF3-4BD6F965A4FE}"/>
          </ac:spMkLst>
        </pc:spChg>
        <pc:spChg chg="mod">
          <ac:chgData name="USO, Frederic" userId="9702ec17-a081-4a4d-adcb-4d06cdb1c407" providerId="ADAL" clId="{450D1346-0D9B-4154-A4D1-D56FE6116CE1}" dt="2021-02-26T15:51:05.578" v="10690" actId="790"/>
          <ac:spMkLst>
            <pc:docMk/>
            <pc:sldMk cId="3748024802" sldId="264"/>
            <ac:spMk id="7" creationId="{4D2ED559-7825-DD4D-9E7D-80DC33C342E6}"/>
          </ac:spMkLst>
        </pc:spChg>
        <pc:spChg chg="mod">
          <ac:chgData name="USO, Frederic" userId="9702ec17-a081-4a4d-adcb-4d06cdb1c407" providerId="ADAL" clId="{450D1346-0D9B-4154-A4D1-D56FE6116CE1}" dt="2021-02-26T15:51:05.578" v="10690" actId="790"/>
          <ac:spMkLst>
            <pc:docMk/>
            <pc:sldMk cId="3748024802" sldId="264"/>
            <ac:spMk id="8" creationId="{4A512119-8D90-224F-B85A-722F5901A473}"/>
          </ac:spMkLst>
        </pc:spChg>
        <pc:spChg chg="mod">
          <ac:chgData name="USO, Frederic" userId="9702ec17-a081-4a4d-adcb-4d06cdb1c407" providerId="ADAL" clId="{450D1346-0D9B-4154-A4D1-D56FE6116CE1}" dt="2021-02-26T16:04:42.919" v="10835" actId="20577"/>
          <ac:spMkLst>
            <pc:docMk/>
            <pc:sldMk cId="3748024802" sldId="264"/>
            <ac:spMk id="9" creationId="{89B38B21-AB7D-E649-AC50-D588D356A245}"/>
          </ac:spMkLst>
        </pc:spChg>
      </pc:sldChg>
      <pc:sldChg chg="modSp">
        <pc:chgData name="USO, Frederic" userId="9702ec17-a081-4a4d-adcb-4d06cdb1c407" providerId="ADAL" clId="{450D1346-0D9B-4154-A4D1-D56FE6116CE1}" dt="2021-02-26T16:05:37.352" v="10864" actId="20577"/>
        <pc:sldMkLst>
          <pc:docMk/>
          <pc:sldMk cId="418403376" sldId="265"/>
        </pc:sldMkLst>
        <pc:spChg chg="mod">
          <ac:chgData name="USO, Frederic" userId="9702ec17-a081-4a4d-adcb-4d06cdb1c407" providerId="ADAL" clId="{450D1346-0D9B-4154-A4D1-D56FE6116CE1}" dt="2021-02-26T15:51:14.035" v="10691" actId="790"/>
          <ac:spMkLst>
            <pc:docMk/>
            <pc:sldMk cId="418403376" sldId="265"/>
            <ac:spMk id="2" creationId="{3C42BB76-1C92-7248-9576-82939A6D5FA7}"/>
          </ac:spMkLst>
        </pc:spChg>
        <pc:spChg chg="mod">
          <ac:chgData name="USO, Frederic" userId="9702ec17-a081-4a4d-adcb-4d06cdb1c407" providerId="ADAL" clId="{450D1346-0D9B-4154-A4D1-D56FE6116CE1}" dt="2021-02-26T15:51:14.035" v="10691" actId="790"/>
          <ac:spMkLst>
            <pc:docMk/>
            <pc:sldMk cId="418403376" sldId="265"/>
            <ac:spMk id="3" creationId="{1D2AE505-9317-1546-A68E-20E1F7DC2C56}"/>
          </ac:spMkLst>
        </pc:spChg>
        <pc:spChg chg="mod">
          <ac:chgData name="USO, Frederic" userId="9702ec17-a081-4a4d-adcb-4d06cdb1c407" providerId="ADAL" clId="{450D1346-0D9B-4154-A4D1-D56FE6116CE1}" dt="2021-02-26T15:51:14.035" v="10691" actId="790"/>
          <ac:spMkLst>
            <pc:docMk/>
            <pc:sldMk cId="418403376" sldId="265"/>
            <ac:spMk id="4" creationId="{EC49E657-A62A-694E-AA47-1F00C3E7C51D}"/>
          </ac:spMkLst>
        </pc:spChg>
        <pc:spChg chg="mod">
          <ac:chgData name="USO, Frederic" userId="9702ec17-a081-4a4d-adcb-4d06cdb1c407" providerId="ADAL" clId="{450D1346-0D9B-4154-A4D1-D56FE6116CE1}" dt="2021-02-26T15:51:14.035" v="10691" actId="790"/>
          <ac:spMkLst>
            <pc:docMk/>
            <pc:sldMk cId="418403376" sldId="265"/>
            <ac:spMk id="5" creationId="{A0BB32EF-95B8-4242-8AB5-CDF728FD8E79}"/>
          </ac:spMkLst>
        </pc:spChg>
        <pc:spChg chg="mod">
          <ac:chgData name="USO, Frederic" userId="9702ec17-a081-4a4d-adcb-4d06cdb1c407" providerId="ADAL" clId="{450D1346-0D9B-4154-A4D1-D56FE6116CE1}" dt="2021-02-26T15:51:14.035" v="10691" actId="790"/>
          <ac:spMkLst>
            <pc:docMk/>
            <pc:sldMk cId="418403376" sldId="265"/>
            <ac:spMk id="6" creationId="{1B7E2BDA-EC6D-994C-8691-BF58E0C1048D}"/>
          </ac:spMkLst>
        </pc:spChg>
        <pc:spChg chg="mod">
          <ac:chgData name="USO, Frederic" userId="9702ec17-a081-4a4d-adcb-4d06cdb1c407" providerId="ADAL" clId="{450D1346-0D9B-4154-A4D1-D56FE6116CE1}" dt="2021-02-26T15:51:14.035" v="10691" actId="790"/>
          <ac:spMkLst>
            <pc:docMk/>
            <pc:sldMk cId="418403376" sldId="265"/>
            <ac:spMk id="7" creationId="{8B6B3706-14DD-F64C-A61A-99BBEA5921DF}"/>
          </ac:spMkLst>
        </pc:spChg>
        <pc:spChg chg="mod">
          <ac:chgData name="USO, Frederic" userId="9702ec17-a081-4a4d-adcb-4d06cdb1c407" providerId="ADAL" clId="{450D1346-0D9B-4154-A4D1-D56FE6116CE1}" dt="2021-02-26T16:05:37.352" v="10864" actId="20577"/>
          <ac:spMkLst>
            <pc:docMk/>
            <pc:sldMk cId="418403376" sldId="265"/>
            <ac:spMk id="8" creationId="{D511CF03-8C73-7147-89CE-D86E06AD74B0}"/>
          </ac:spMkLst>
        </pc:spChg>
        <pc:spChg chg="mod">
          <ac:chgData name="USO, Frederic" userId="9702ec17-a081-4a4d-adcb-4d06cdb1c407" providerId="ADAL" clId="{450D1346-0D9B-4154-A4D1-D56FE6116CE1}" dt="2021-02-26T15:51:14.035" v="10691" actId="790"/>
          <ac:spMkLst>
            <pc:docMk/>
            <pc:sldMk cId="418403376" sldId="265"/>
            <ac:spMk id="9" creationId="{348C9104-FD56-3241-A3B0-1FA362BFEB82}"/>
          </ac:spMkLst>
        </pc:spChg>
      </pc:sldChg>
      <pc:sldChg chg="modSp">
        <pc:chgData name="USO, Frederic" userId="9702ec17-a081-4a4d-adcb-4d06cdb1c407" providerId="ADAL" clId="{450D1346-0D9B-4154-A4D1-D56FE6116CE1}" dt="2021-02-26T16:05:58.636" v="10865" actId="20577"/>
        <pc:sldMkLst>
          <pc:docMk/>
          <pc:sldMk cId="483384819" sldId="266"/>
        </pc:sldMkLst>
        <pc:spChg chg="mod">
          <ac:chgData name="USO, Frederic" userId="9702ec17-a081-4a4d-adcb-4d06cdb1c407" providerId="ADAL" clId="{450D1346-0D9B-4154-A4D1-D56FE6116CE1}" dt="2021-02-26T15:51:22.238" v="10692" actId="790"/>
          <ac:spMkLst>
            <pc:docMk/>
            <pc:sldMk cId="483384819" sldId="266"/>
            <ac:spMk id="2" creationId="{A71D4C93-AA3E-E247-A772-08F671DE2A82}"/>
          </ac:spMkLst>
        </pc:spChg>
        <pc:spChg chg="mod">
          <ac:chgData name="USO, Frederic" userId="9702ec17-a081-4a4d-adcb-4d06cdb1c407" providerId="ADAL" clId="{450D1346-0D9B-4154-A4D1-D56FE6116CE1}" dt="2021-02-26T15:51:22.238" v="10692" actId="790"/>
          <ac:spMkLst>
            <pc:docMk/>
            <pc:sldMk cId="483384819" sldId="266"/>
            <ac:spMk id="3" creationId="{1962F81A-2EE8-C342-8D8F-416365908CD6}"/>
          </ac:spMkLst>
        </pc:spChg>
        <pc:spChg chg="mod">
          <ac:chgData name="USO, Frederic" userId="9702ec17-a081-4a4d-adcb-4d06cdb1c407" providerId="ADAL" clId="{450D1346-0D9B-4154-A4D1-D56FE6116CE1}" dt="2021-02-26T15:51:22.238" v="10692" actId="790"/>
          <ac:spMkLst>
            <pc:docMk/>
            <pc:sldMk cId="483384819" sldId="266"/>
            <ac:spMk id="4" creationId="{856FF485-DACD-0840-B9ED-3175E08193BE}"/>
          </ac:spMkLst>
        </pc:spChg>
        <pc:spChg chg="mod">
          <ac:chgData name="USO, Frederic" userId="9702ec17-a081-4a4d-adcb-4d06cdb1c407" providerId="ADAL" clId="{450D1346-0D9B-4154-A4D1-D56FE6116CE1}" dt="2021-02-26T15:51:22.238" v="10692" actId="790"/>
          <ac:spMkLst>
            <pc:docMk/>
            <pc:sldMk cId="483384819" sldId="266"/>
            <ac:spMk id="5" creationId="{3228FE47-6DC7-DF41-8FEA-2F951C37FF28}"/>
          </ac:spMkLst>
        </pc:spChg>
        <pc:spChg chg="mod">
          <ac:chgData name="USO, Frederic" userId="9702ec17-a081-4a4d-adcb-4d06cdb1c407" providerId="ADAL" clId="{450D1346-0D9B-4154-A4D1-D56FE6116CE1}" dt="2021-02-26T15:51:22.238" v="10692" actId="790"/>
          <ac:spMkLst>
            <pc:docMk/>
            <pc:sldMk cId="483384819" sldId="266"/>
            <ac:spMk id="6" creationId="{762CE534-D813-3140-A3D2-CCB2C9AB5B81}"/>
          </ac:spMkLst>
        </pc:spChg>
        <pc:spChg chg="mod">
          <ac:chgData name="USO, Frederic" userId="9702ec17-a081-4a4d-adcb-4d06cdb1c407" providerId="ADAL" clId="{450D1346-0D9B-4154-A4D1-D56FE6116CE1}" dt="2021-02-26T15:51:22.238" v="10692" actId="790"/>
          <ac:spMkLst>
            <pc:docMk/>
            <pc:sldMk cId="483384819" sldId="266"/>
            <ac:spMk id="7" creationId="{911516A0-9BFE-AE44-A6F2-F32526927B6A}"/>
          </ac:spMkLst>
        </pc:spChg>
        <pc:spChg chg="mod">
          <ac:chgData name="USO, Frederic" userId="9702ec17-a081-4a4d-adcb-4d06cdb1c407" providerId="ADAL" clId="{450D1346-0D9B-4154-A4D1-D56FE6116CE1}" dt="2021-02-26T16:05:58.636" v="10865" actId="20577"/>
          <ac:spMkLst>
            <pc:docMk/>
            <pc:sldMk cId="483384819" sldId="266"/>
            <ac:spMk id="8" creationId="{8C6D51FB-B1D2-5E4D-AD2A-3F5CFA6EEAB2}"/>
          </ac:spMkLst>
        </pc:spChg>
        <pc:spChg chg="mod">
          <ac:chgData name="USO, Frederic" userId="9702ec17-a081-4a4d-adcb-4d06cdb1c407" providerId="ADAL" clId="{450D1346-0D9B-4154-A4D1-D56FE6116CE1}" dt="2021-02-26T15:51:22.238" v="10692" actId="790"/>
          <ac:spMkLst>
            <pc:docMk/>
            <pc:sldMk cId="483384819" sldId="266"/>
            <ac:spMk id="9" creationId="{D69474D5-9795-8648-B160-4031B671AAC4}"/>
          </ac:spMkLst>
        </pc:spChg>
      </pc:sldChg>
      <pc:sldChg chg="modSp">
        <pc:chgData name="USO, Frederic" userId="9702ec17-a081-4a4d-adcb-4d06cdb1c407" providerId="ADAL" clId="{450D1346-0D9B-4154-A4D1-D56FE6116CE1}" dt="2021-02-26T16:06:41.117" v="10876" actId="313"/>
        <pc:sldMkLst>
          <pc:docMk/>
          <pc:sldMk cId="4131338948" sldId="267"/>
        </pc:sldMkLst>
        <pc:spChg chg="mod">
          <ac:chgData name="USO, Frederic" userId="9702ec17-a081-4a4d-adcb-4d06cdb1c407" providerId="ADAL" clId="{450D1346-0D9B-4154-A4D1-D56FE6116CE1}" dt="2021-02-26T15:51:34.412" v="10693" actId="790"/>
          <ac:spMkLst>
            <pc:docMk/>
            <pc:sldMk cId="4131338948" sldId="267"/>
            <ac:spMk id="2" creationId="{53417058-CD88-D144-98BD-6482724AEE7A}"/>
          </ac:spMkLst>
        </pc:spChg>
        <pc:spChg chg="mod">
          <ac:chgData name="USO, Frederic" userId="9702ec17-a081-4a4d-adcb-4d06cdb1c407" providerId="ADAL" clId="{450D1346-0D9B-4154-A4D1-D56FE6116CE1}" dt="2021-02-26T15:51:34.412" v="10693" actId="790"/>
          <ac:spMkLst>
            <pc:docMk/>
            <pc:sldMk cId="4131338948" sldId="267"/>
            <ac:spMk id="3" creationId="{BD7B62D7-F2A8-074C-996C-FF332DC4BC87}"/>
          </ac:spMkLst>
        </pc:spChg>
        <pc:spChg chg="mod">
          <ac:chgData name="USO, Frederic" userId="9702ec17-a081-4a4d-adcb-4d06cdb1c407" providerId="ADAL" clId="{450D1346-0D9B-4154-A4D1-D56FE6116CE1}" dt="2021-02-26T15:51:34.412" v="10693" actId="790"/>
          <ac:spMkLst>
            <pc:docMk/>
            <pc:sldMk cId="4131338948" sldId="267"/>
            <ac:spMk id="4" creationId="{C9F78F71-8442-E14B-9B1D-5DA5805AB00E}"/>
          </ac:spMkLst>
        </pc:spChg>
        <pc:spChg chg="mod">
          <ac:chgData name="USO, Frederic" userId="9702ec17-a081-4a4d-adcb-4d06cdb1c407" providerId="ADAL" clId="{450D1346-0D9B-4154-A4D1-D56FE6116CE1}" dt="2021-02-26T15:51:34.412" v="10693" actId="790"/>
          <ac:spMkLst>
            <pc:docMk/>
            <pc:sldMk cId="4131338948" sldId="267"/>
            <ac:spMk id="5" creationId="{D147A449-4093-2249-8FFC-BADF5D1D662F}"/>
          </ac:spMkLst>
        </pc:spChg>
        <pc:spChg chg="mod">
          <ac:chgData name="USO, Frederic" userId="9702ec17-a081-4a4d-adcb-4d06cdb1c407" providerId="ADAL" clId="{450D1346-0D9B-4154-A4D1-D56FE6116CE1}" dt="2021-02-26T15:51:34.412" v="10693" actId="790"/>
          <ac:spMkLst>
            <pc:docMk/>
            <pc:sldMk cId="4131338948" sldId="267"/>
            <ac:spMk id="6" creationId="{BC873E64-B85A-5547-A23A-01C2B6BD2CD3}"/>
          </ac:spMkLst>
        </pc:spChg>
        <pc:spChg chg="mod">
          <ac:chgData name="USO, Frederic" userId="9702ec17-a081-4a4d-adcb-4d06cdb1c407" providerId="ADAL" clId="{450D1346-0D9B-4154-A4D1-D56FE6116CE1}" dt="2021-02-26T15:51:34.412" v="10693" actId="790"/>
          <ac:spMkLst>
            <pc:docMk/>
            <pc:sldMk cId="4131338948" sldId="267"/>
            <ac:spMk id="7" creationId="{1F95972D-540C-9E42-A0F9-A27815783106}"/>
          </ac:spMkLst>
        </pc:spChg>
        <pc:spChg chg="mod">
          <ac:chgData name="USO, Frederic" userId="9702ec17-a081-4a4d-adcb-4d06cdb1c407" providerId="ADAL" clId="{450D1346-0D9B-4154-A4D1-D56FE6116CE1}" dt="2021-02-26T16:06:41.117" v="10876" actId="313"/>
          <ac:spMkLst>
            <pc:docMk/>
            <pc:sldMk cId="4131338948" sldId="267"/>
            <ac:spMk id="8" creationId="{BC37B929-CC36-5140-A382-3B29A1A8905A}"/>
          </ac:spMkLst>
        </pc:spChg>
        <pc:spChg chg="mod">
          <ac:chgData name="USO, Frederic" userId="9702ec17-a081-4a4d-adcb-4d06cdb1c407" providerId="ADAL" clId="{450D1346-0D9B-4154-A4D1-D56FE6116CE1}" dt="2021-02-26T15:51:34.412" v="10693" actId="790"/>
          <ac:spMkLst>
            <pc:docMk/>
            <pc:sldMk cId="4131338948" sldId="267"/>
            <ac:spMk id="9" creationId="{9C803259-AFE0-7049-B4EA-A6E0279FF9D1}"/>
          </ac:spMkLst>
        </pc:spChg>
      </pc:sldChg>
      <pc:sldChg chg="modSp">
        <pc:chgData name="USO, Frederic" userId="9702ec17-a081-4a4d-adcb-4d06cdb1c407" providerId="ADAL" clId="{450D1346-0D9B-4154-A4D1-D56FE6116CE1}" dt="2021-02-26T15:47:46.357" v="10677" actId="20577"/>
        <pc:sldMkLst>
          <pc:docMk/>
          <pc:sldMk cId="1400913802" sldId="269"/>
        </pc:sldMkLst>
        <pc:spChg chg="mod">
          <ac:chgData name="USO, Frederic" userId="9702ec17-a081-4a4d-adcb-4d06cdb1c407" providerId="ADAL" clId="{450D1346-0D9B-4154-A4D1-D56FE6116CE1}" dt="2021-02-26T15:47:46.357" v="10677" actId="20577"/>
          <ac:spMkLst>
            <pc:docMk/>
            <pc:sldMk cId="1400913802" sldId="269"/>
            <ac:spMk id="2" creationId="{AF803F5A-675B-084C-9FE7-A22CE83694B1}"/>
          </ac:spMkLst>
        </pc:spChg>
      </pc:sldChg>
      <pc:sldChg chg="modSp">
        <pc:chgData name="USO, Frederic" userId="9702ec17-a081-4a4d-adcb-4d06cdb1c407" providerId="ADAL" clId="{450D1346-0D9B-4154-A4D1-D56FE6116CE1}" dt="2021-02-26T15:49:50.708" v="10678" actId="790"/>
        <pc:sldMkLst>
          <pc:docMk/>
          <pc:sldMk cId="3589322743" sldId="272"/>
        </pc:sldMkLst>
        <pc:spChg chg="mod">
          <ac:chgData name="USO, Frederic" userId="9702ec17-a081-4a4d-adcb-4d06cdb1c407" providerId="ADAL" clId="{450D1346-0D9B-4154-A4D1-D56FE6116CE1}" dt="2021-02-26T15:49:50.708" v="10678" actId="790"/>
          <ac:spMkLst>
            <pc:docMk/>
            <pc:sldMk cId="3589322743" sldId="272"/>
            <ac:spMk id="2" creationId="{00000000-0000-0000-0000-000000000000}"/>
          </ac:spMkLst>
        </pc:spChg>
        <pc:spChg chg="mod">
          <ac:chgData name="USO, Frederic" userId="9702ec17-a081-4a4d-adcb-4d06cdb1c407" providerId="ADAL" clId="{450D1346-0D9B-4154-A4D1-D56FE6116CE1}" dt="2021-02-26T15:49:50.708" v="10678" actId="790"/>
          <ac:spMkLst>
            <pc:docMk/>
            <pc:sldMk cId="3589322743" sldId="272"/>
            <ac:spMk id="9" creationId="{40AB7B3A-A125-3048-8262-16DE445ED59D}"/>
          </ac:spMkLst>
        </pc:spChg>
        <pc:spChg chg="mod">
          <ac:chgData name="USO, Frederic" userId="9702ec17-a081-4a4d-adcb-4d06cdb1c407" providerId="ADAL" clId="{450D1346-0D9B-4154-A4D1-D56FE6116CE1}" dt="2021-02-26T15:49:50.708" v="10678" actId="790"/>
          <ac:spMkLst>
            <pc:docMk/>
            <pc:sldMk cId="3589322743" sldId="272"/>
            <ac:spMk id="11" creationId="{F3606120-BA3E-A74B-B8CD-04F1B6A04BC1}"/>
          </ac:spMkLst>
        </pc:spChg>
        <pc:spChg chg="mod">
          <ac:chgData name="USO, Frederic" userId="9702ec17-a081-4a4d-adcb-4d06cdb1c407" providerId="ADAL" clId="{450D1346-0D9B-4154-A4D1-D56FE6116CE1}" dt="2021-02-26T15:49:50.708" v="10678" actId="790"/>
          <ac:spMkLst>
            <pc:docMk/>
            <pc:sldMk cId="3589322743" sldId="272"/>
            <ac:spMk id="12" creationId="{B45CC22C-6D81-984E-8231-9955B5021DF5}"/>
          </ac:spMkLst>
        </pc:spChg>
        <pc:spChg chg="mod">
          <ac:chgData name="USO, Frederic" userId="9702ec17-a081-4a4d-adcb-4d06cdb1c407" providerId="ADAL" clId="{450D1346-0D9B-4154-A4D1-D56FE6116CE1}" dt="2021-02-26T15:49:50.708" v="10678" actId="790"/>
          <ac:spMkLst>
            <pc:docMk/>
            <pc:sldMk cId="3589322743" sldId="272"/>
            <ac:spMk id="13" creationId="{7C7F242A-FFC0-FD4C-B68A-C688EB3794AE}"/>
          </ac:spMkLst>
        </pc:spChg>
        <pc:spChg chg="mod">
          <ac:chgData name="USO, Frederic" userId="9702ec17-a081-4a4d-adcb-4d06cdb1c407" providerId="ADAL" clId="{450D1346-0D9B-4154-A4D1-D56FE6116CE1}" dt="2021-02-26T15:49:50.708" v="10678" actId="790"/>
          <ac:spMkLst>
            <pc:docMk/>
            <pc:sldMk cId="3589322743" sldId="272"/>
            <ac:spMk id="14" creationId="{F3075DC7-78D8-554D-8252-1BAC695463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FF02D-D582-2644-A747-892F987C7594}" type="datetimeFigureOut">
              <a:rPr lang="en-CH" smtClean="0"/>
              <a:t>03/12/2021</a:t>
            </a:fld>
            <a:endParaRPr lang="en-CH"/>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2F988-8F60-FA42-9452-EC963D084C36}" type="slidenum">
              <a:rPr lang="en-CH" smtClean="0"/>
              <a:t>‹#›</a:t>
            </a:fld>
            <a:endParaRPr lang="en-CH"/>
          </a:p>
        </p:txBody>
      </p:sp>
    </p:spTree>
    <p:extLst>
      <p:ext uri="{BB962C8B-B14F-4D97-AF65-F5344CB8AC3E}">
        <p14:creationId xmlns:p14="http://schemas.microsoft.com/office/powerpoint/2010/main" val="400256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71D2F988-8F60-FA42-9452-EC963D084C36}" type="slidenum">
              <a:rPr lang="en-CH" smtClean="0"/>
              <a:t>2</a:t>
            </a:fld>
            <a:endParaRPr lang="en-CH"/>
          </a:p>
        </p:txBody>
      </p:sp>
    </p:spTree>
    <p:extLst>
      <p:ext uri="{BB962C8B-B14F-4D97-AF65-F5344CB8AC3E}">
        <p14:creationId xmlns:p14="http://schemas.microsoft.com/office/powerpoint/2010/main" val="3918941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17D156-259B-4C49-806F-3B0AFB4EED12}"/>
              </a:ext>
            </a:extLst>
          </p:cNvPr>
          <p:cNvSpPr/>
          <p:nvPr userDrawn="1"/>
        </p:nvSpPr>
        <p:spPr>
          <a:xfrm>
            <a:off x="-11152" y="-8440"/>
            <a:ext cx="9925200" cy="6141611"/>
          </a:xfrm>
          <a:prstGeom prst="rect">
            <a:avLst/>
          </a:prstGeom>
          <a:gradFill>
            <a:gsLst>
              <a:gs pos="0">
                <a:srgbClr val="65C4D7"/>
              </a:gs>
              <a:gs pos="79012">
                <a:srgbClr val="355F86"/>
              </a:gs>
              <a:gs pos="12000">
                <a:srgbClr val="408096"/>
              </a:gs>
              <a:gs pos="66000">
                <a:srgbClr val="234866"/>
              </a:gs>
              <a:gs pos="26997">
                <a:srgbClr val="2E6077"/>
              </a:gs>
              <a:gs pos="20000">
                <a:srgbClr val="2E6077"/>
              </a:gs>
              <a:gs pos="37000">
                <a:srgbClr val="1A3C55"/>
              </a:gs>
              <a:gs pos="100000">
                <a:srgbClr val="4E7EB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ctrTitle"/>
          </p:nvPr>
        </p:nvSpPr>
        <p:spPr>
          <a:xfrm>
            <a:off x="742950" y="1122363"/>
            <a:ext cx="8420100" cy="945273"/>
          </a:xfrm>
        </p:spPr>
        <p:txBody>
          <a:bodyPr anchor="t">
            <a:normAutofit/>
          </a:bodyPr>
          <a:lstStyle>
            <a:lvl1pPr algn="ctr">
              <a:defRPr sz="4300" b="1" i="0">
                <a:solidFill>
                  <a:schemeClr val="bg1"/>
                </a:solidFill>
                <a:latin typeface="Arial Narrow" panose="020B0604020202020204" pitchFamily="34" charset="0"/>
                <a:cs typeface="Arial Narrow"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238250" y="1964307"/>
            <a:ext cx="7429500" cy="1655762"/>
          </a:xfrm>
        </p:spPr>
        <p:txBody>
          <a:bodyP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46CE761C-6A55-724F-9D0B-19B925E5D98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pic>
        <p:nvPicPr>
          <p:cNvPr id="8" name="Picture 7">
            <a:extLst>
              <a:ext uri="{FF2B5EF4-FFF2-40B4-BE49-F238E27FC236}">
                <a16:creationId xmlns:a16="http://schemas.microsoft.com/office/drawing/2014/main" id="{80A346DE-3DC9-1244-9E7B-B26165FB928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07275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3E2763"/>
              </a:gs>
              <a:gs pos="82000">
                <a:srgbClr val="4E5E7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584018"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9322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273777"/>
              </a:gs>
              <a:gs pos="82000">
                <a:srgbClr val="2FA3E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45433"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28591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329867"/>
              </a:gs>
              <a:gs pos="55000">
                <a:srgbClr val="FFDD0F"/>
              </a:gs>
              <a:gs pos="82000">
                <a:srgbClr val="FF93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742282"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199222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11152" y="-6824"/>
            <a:ext cx="9921600" cy="6080077"/>
          </a:xfrm>
          <a:prstGeom prst="rect">
            <a:avLst/>
          </a:prstGeom>
          <a:gradFill>
            <a:gsLst>
              <a:gs pos="0">
                <a:srgbClr val="F7C794"/>
              </a:gs>
              <a:gs pos="100000">
                <a:srgbClr val="FCDDC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95F2C8F2-3F34-C648-A0AA-9C7BE8A5832B}"/>
              </a:ext>
            </a:extLst>
          </p:cNvPr>
          <p:cNvSpPr/>
          <p:nvPr userDrawn="1"/>
        </p:nvSpPr>
        <p:spPr>
          <a:xfrm>
            <a:off x="-4329" y="6073254"/>
            <a:ext cx="9917153" cy="103707"/>
          </a:xfrm>
          <a:prstGeom prst="rect">
            <a:avLst/>
          </a:prstGeom>
          <a:solidFill>
            <a:srgbClr val="329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681038" y="387429"/>
            <a:ext cx="8543925" cy="868983"/>
          </a:xfrm>
          <a:effectLst>
            <a:outerShdw blurRad="38100" dist="25400" dir="8100000" algn="tr" rotWithShape="0">
              <a:prstClr val="black">
                <a:alpha val="25000"/>
              </a:prstClr>
            </a:outerShdw>
          </a:effectLst>
        </p:spPr>
        <p:txBody>
          <a:bodyPr anchor="b">
            <a:normAutofit/>
          </a:bodyPr>
          <a:lstStyle>
            <a:lvl1pPr>
              <a:defRPr sz="4300" b="1" i="0">
                <a:solidFill>
                  <a:schemeClr val="accent1">
                    <a:lumMod val="50000"/>
                  </a:schemeClr>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A788FD0B-2677-BD4B-8BCB-F19A3AEAB0F8}"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19787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17D156-259B-4C49-806F-3B0AFB4EED12}"/>
              </a:ext>
            </a:extLst>
          </p:cNvPr>
          <p:cNvSpPr/>
          <p:nvPr userDrawn="1"/>
        </p:nvSpPr>
        <p:spPr>
          <a:xfrm>
            <a:off x="-11152" y="730037"/>
            <a:ext cx="9925200" cy="6141611"/>
          </a:xfrm>
          <a:prstGeom prst="rect">
            <a:avLst/>
          </a:prstGeom>
          <a:gradFill>
            <a:gsLst>
              <a:gs pos="91000">
                <a:srgbClr val="355F86"/>
              </a:gs>
              <a:gs pos="0">
                <a:srgbClr val="408096"/>
              </a:gs>
              <a:gs pos="53000">
                <a:srgbClr val="234866"/>
              </a:gs>
              <a:gs pos="31000">
                <a:srgbClr val="2E6077"/>
              </a:gs>
              <a:gs pos="100000">
                <a:srgbClr val="4E7EB3"/>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Subtitle 2"/>
          <p:cNvSpPr>
            <a:spLocks noGrp="1"/>
          </p:cNvSpPr>
          <p:nvPr>
            <p:ph type="subTitle" idx="1" hasCustomPrompt="1"/>
          </p:nvPr>
        </p:nvSpPr>
        <p:spPr>
          <a:xfrm>
            <a:off x="248786" y="6414447"/>
            <a:ext cx="3845542" cy="221777"/>
          </a:xfrm>
        </p:spPr>
        <p:txBody>
          <a:bodyPr anchor="b">
            <a:normAutofit/>
          </a:bodyPr>
          <a:lstStyle>
            <a:lvl1pPr marL="0" indent="0" algn="l">
              <a:buNone/>
              <a:defRPr sz="7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 World Health Organization 2021. Some rights reserved.</a:t>
            </a:r>
            <a:endParaRPr lang="en-US" dirty="0"/>
          </a:p>
        </p:txBody>
      </p:sp>
      <p:pic>
        <p:nvPicPr>
          <p:cNvPr id="8" name="Picture 7">
            <a:extLst>
              <a:ext uri="{FF2B5EF4-FFF2-40B4-BE49-F238E27FC236}">
                <a16:creationId xmlns:a16="http://schemas.microsoft.com/office/drawing/2014/main" id="{80A346DE-3DC9-1244-9E7B-B26165FB9283}"/>
              </a:ext>
            </a:extLst>
          </p:cNvPr>
          <p:cNvPicPr>
            <a:picLocks noChangeAspect="1"/>
          </p:cNvPicPr>
          <p:nvPr userDrawn="1"/>
        </p:nvPicPr>
        <p:blipFill>
          <a:blip r:embed="rId2"/>
          <a:stretch>
            <a:fillRect/>
          </a:stretch>
        </p:blipFill>
        <p:spPr>
          <a:xfrm>
            <a:off x="247673" y="171616"/>
            <a:ext cx="5930900" cy="381000"/>
          </a:xfrm>
          <a:prstGeom prst="rect">
            <a:avLst/>
          </a:prstGeom>
        </p:spPr>
      </p:pic>
      <p:pic>
        <p:nvPicPr>
          <p:cNvPr id="10" name="Graphic 9">
            <a:extLst>
              <a:ext uri="{FF2B5EF4-FFF2-40B4-BE49-F238E27FC236}">
                <a16:creationId xmlns:a16="http://schemas.microsoft.com/office/drawing/2014/main" id="{26E782B0-B94E-A745-9908-566E74FD811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274391" y="6334836"/>
            <a:ext cx="2400300" cy="304800"/>
          </a:xfrm>
          <a:prstGeom prst="rect">
            <a:avLst/>
          </a:prstGeom>
        </p:spPr>
      </p:pic>
      <p:pic>
        <p:nvPicPr>
          <p:cNvPr id="12" name="Graphic 11">
            <a:extLst>
              <a:ext uri="{FF2B5EF4-FFF2-40B4-BE49-F238E27FC236}">
                <a16:creationId xmlns:a16="http://schemas.microsoft.com/office/drawing/2014/main" id="{8ACD7F6E-D6B0-BA42-AA08-9F4573CEF2C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8099945" y="6270634"/>
            <a:ext cx="1385249" cy="356048"/>
          </a:xfrm>
          <a:prstGeom prst="rect">
            <a:avLst/>
          </a:prstGeom>
        </p:spPr>
      </p:pic>
    </p:spTree>
    <p:extLst>
      <p:ext uri="{BB962C8B-B14F-4D97-AF65-F5344CB8AC3E}">
        <p14:creationId xmlns:p14="http://schemas.microsoft.com/office/powerpoint/2010/main" val="2399943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213A11E-1D84-984B-B9B3-104AF91301E9}"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234911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5679166-1DB7-424E-B273-111878BC50FC}" type="datetime1">
              <a:rPr lang="de-CH" smtClean="0"/>
              <a:t>12.03.2021</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91624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F0475EB-4CC2-7746-83CF-EBD17C8215A1}" type="datetime1">
              <a:rPr lang="de-CH" smtClean="0"/>
              <a:t>12.03.2021</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96394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CC9C4EC-CE77-1940-83B1-F4855DF4E07D}" type="datetime1">
              <a:rPr lang="de-CH" smtClean="0"/>
              <a:t>12.03.2021</a:t>
            </a:fld>
            <a:endParaRPr lang="en-CH"/>
          </a:p>
        </p:txBody>
      </p:sp>
      <p:sp>
        <p:nvSpPr>
          <p:cNvPr id="4" name="Footer Placeholder 3"/>
          <p:cNvSpPr>
            <a:spLocks noGrp="1"/>
          </p:cNvSpPr>
          <p:nvPr>
            <p:ph type="ftr" sz="quarter" idx="11"/>
          </p:nvPr>
        </p:nvSpPr>
        <p:spPr/>
        <p:txBody>
          <a:bodyPr/>
          <a:lstStyle/>
          <a:p>
            <a:endParaRPr lang="en-CH"/>
          </a:p>
        </p:txBody>
      </p:sp>
      <p:sp>
        <p:nvSpPr>
          <p:cNvPr id="5" name="Slide Number Placeholder 4"/>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84478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E0B21-F142-3B41-B316-EBFE9BB74D87}" type="datetime1">
              <a:rPr lang="de-CH" smtClean="0"/>
              <a:t>12.03.2021</a:t>
            </a:fld>
            <a:endParaRPr lang="en-CH"/>
          </a:p>
        </p:txBody>
      </p:sp>
      <p:sp>
        <p:nvSpPr>
          <p:cNvPr id="3" name="Footer Placeholder 2"/>
          <p:cNvSpPr>
            <a:spLocks noGrp="1"/>
          </p:cNvSpPr>
          <p:nvPr>
            <p:ph type="ftr" sz="quarter" idx="11"/>
          </p:nvPr>
        </p:nvSpPr>
        <p:spPr/>
        <p:txBody>
          <a:bodyPr/>
          <a:lstStyle/>
          <a:p>
            <a:endParaRPr lang="en-CH"/>
          </a:p>
        </p:txBody>
      </p:sp>
      <p:sp>
        <p:nvSpPr>
          <p:cNvPr id="4" name="Slide Number Placeholder 3"/>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424722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11152" y="-6823"/>
            <a:ext cx="9921600" cy="5553306"/>
          </a:xfrm>
          <a:prstGeom prst="rect">
            <a:avLst/>
          </a:prstGeom>
          <a:gradFill>
            <a:gsLst>
              <a:gs pos="0">
                <a:srgbClr val="F7C794"/>
              </a:gs>
              <a:gs pos="100000">
                <a:srgbClr val="FCDDC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95F2C8F2-3F34-C648-A0AA-9C7BE8A5832B}"/>
              </a:ext>
            </a:extLst>
          </p:cNvPr>
          <p:cNvSpPr/>
          <p:nvPr userDrawn="1"/>
        </p:nvSpPr>
        <p:spPr>
          <a:xfrm>
            <a:off x="-4329" y="5307980"/>
            <a:ext cx="9917153" cy="868982"/>
          </a:xfrm>
          <a:prstGeom prst="rect">
            <a:avLst/>
          </a:prstGeom>
          <a:solidFill>
            <a:srgbClr val="329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681038" y="387429"/>
            <a:ext cx="8543925" cy="868983"/>
          </a:xfrm>
          <a:effectLst>
            <a:outerShdw blurRad="38100" dist="25400" dir="8100000" algn="tr" rotWithShape="0">
              <a:prstClr val="black">
                <a:alpha val="25000"/>
              </a:prstClr>
            </a:outerShdw>
          </a:effectLst>
        </p:spPr>
        <p:txBody>
          <a:bodyPr anchor="b">
            <a:normAutofit/>
          </a:bodyPr>
          <a:lstStyle>
            <a:lvl1pPr>
              <a:defRPr sz="4300" b="1" i="0">
                <a:solidFill>
                  <a:schemeClr val="accent1">
                    <a:lumMod val="50000"/>
                  </a:schemeClr>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A788FD0B-2677-BD4B-8BCB-F19A3AEAB0F8}"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21467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A9A417A-A930-5D4A-8424-61F544312191}" type="datetime1">
              <a:rPr lang="de-CH" smtClean="0"/>
              <a:t>12.03.2021</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318886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584C44A-12D0-9447-98AE-2CD405BA26AB}" type="datetime1">
              <a:rPr lang="de-CH" smtClean="0"/>
              <a:t>12.03.2021</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2954585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96F4284-1AB7-B34D-8CB6-66928D31224C}"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68497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95B270-F868-1144-9EF6-B241F63BC594}"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60021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tx2">
                <a:lumMod val="50000"/>
              </a:schemeClr>
            </a:gs>
            <a:gs pos="27000">
              <a:schemeClr val="tx2">
                <a:lumMod val="75000"/>
              </a:schemeClr>
            </a:gs>
            <a:gs pos="83000">
              <a:schemeClr val="tx2"/>
            </a:gs>
            <a:gs pos="99000">
              <a:schemeClr val="tx2"/>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1053" y="3172178"/>
            <a:ext cx="8662591" cy="811785"/>
          </a:xfrm>
        </p:spPr>
        <p:txBody>
          <a:bodyPr anchor="b">
            <a:normAutofit/>
          </a:bodyPr>
          <a:lstStyle>
            <a:lvl1pPr algn="ctr">
              <a:lnSpc>
                <a:spcPts val="3800"/>
              </a:lnSpc>
              <a:defRPr sz="4000" b="1" i="0" cap="none">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add title</a:t>
            </a:r>
          </a:p>
        </p:txBody>
      </p:sp>
      <p:sp>
        <p:nvSpPr>
          <p:cNvPr id="3" name="Subtitle 2"/>
          <p:cNvSpPr>
            <a:spLocks noGrp="1"/>
          </p:cNvSpPr>
          <p:nvPr>
            <p:ph type="subTitle" idx="1"/>
          </p:nvPr>
        </p:nvSpPr>
        <p:spPr>
          <a:xfrm>
            <a:off x="1422699" y="4331633"/>
            <a:ext cx="7060606" cy="1371599"/>
          </a:xfrm>
        </p:spPr>
        <p:txBody>
          <a:bodyPr>
            <a:normAutofit/>
          </a:bodyPr>
          <a:lstStyle>
            <a:lvl1pPr marL="0" indent="0" algn="ctr">
              <a:buNone/>
              <a:defRPr sz="22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20421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0FA3C-AE9F-364D-85E3-F169550E50B3}"/>
              </a:ext>
            </a:extLst>
          </p:cNvPr>
          <p:cNvSpPr/>
          <p:nvPr userDrawn="1"/>
        </p:nvSpPr>
        <p:spPr>
          <a:xfrm>
            <a:off x="0" y="0"/>
            <a:ext cx="9906000" cy="5975011"/>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00687" y="1208858"/>
            <a:ext cx="9046873" cy="4372127"/>
          </a:xfrm>
        </p:spPr>
        <p:txBody>
          <a:bodyPr/>
          <a:lstStyle>
            <a:lvl1pPr>
              <a:lnSpc>
                <a:spcPct val="100000"/>
              </a:lnSpc>
              <a:buClr>
                <a:srgbClr val="9E1F63"/>
              </a:buClr>
              <a:defRPr sz="1800" b="0" cap="none" spc="-3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800" cap="none" spc="-3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cap="none">
                <a:latin typeface="Calibri" panose="020F0502020204030204" pitchFamily="34" charset="0"/>
                <a:cs typeface="Calibri" panose="020F0502020204030204" pitchFamily="34" charset="0"/>
              </a:defRPr>
            </a:lvl3pPr>
            <a:lvl4pPr>
              <a:defRPr cap="none">
                <a:latin typeface="Calibri" panose="020F0502020204030204" pitchFamily="34" charset="0"/>
                <a:cs typeface="Calibri" panose="020F0502020204030204" pitchFamily="34" charset="0"/>
              </a:defRPr>
            </a:lvl4pPr>
            <a:lvl5pPr>
              <a:defRPr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326141"/>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400686" y="381000"/>
            <a:ext cx="8421116" cy="761133"/>
          </a:xfrm>
          <a:noFill/>
          <a:ln>
            <a:noFill/>
          </a:ln>
        </p:spPr>
        <p:txBody>
          <a:bodyPr>
            <a:normAutofit/>
          </a:bodyPr>
          <a:lstStyle>
            <a:lvl1pPr algn="l">
              <a:defRPr sz="32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BBE06811-1A20-8E43-8350-DF5ECC8D3237}"/>
              </a:ext>
            </a:extLst>
          </p:cNvPr>
          <p:cNvCxnSpPr>
            <a:cxnSpLocks/>
          </p:cNvCxnSpPr>
          <p:nvPr userDrawn="1"/>
        </p:nvCxnSpPr>
        <p:spPr>
          <a:xfrm>
            <a:off x="474982" y="1061366"/>
            <a:ext cx="89725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B5F992CF-11DA-BC47-8551-9659E14CB20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3159513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00687" y="1208858"/>
            <a:ext cx="9046873" cy="4372127"/>
          </a:xfrm>
        </p:spPr>
        <p:txBody>
          <a:bodyPr/>
          <a:lstStyle>
            <a:lvl1pPr>
              <a:lnSpc>
                <a:spcPct val="100000"/>
              </a:lnSpc>
              <a:buClr>
                <a:srgbClr val="9E1F63"/>
              </a:buClr>
              <a:defRPr sz="1800" b="0" cap="none" spc="-3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800" cap="none" spc="-3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cap="none">
                <a:latin typeface="Calibri" panose="020F0502020204030204" pitchFamily="34" charset="0"/>
                <a:cs typeface="Calibri" panose="020F0502020204030204" pitchFamily="34" charset="0"/>
              </a:defRPr>
            </a:lvl3pPr>
            <a:lvl4pPr>
              <a:defRPr cap="none">
                <a:latin typeface="Calibri" panose="020F0502020204030204" pitchFamily="34" charset="0"/>
                <a:cs typeface="Calibri" panose="020F0502020204030204" pitchFamily="34" charset="0"/>
              </a:defRPr>
            </a:lvl4pPr>
            <a:lvl5pPr>
              <a:defRPr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326141"/>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400686" y="381000"/>
            <a:ext cx="8421116" cy="761133"/>
          </a:xfrm>
          <a:noFill/>
          <a:ln>
            <a:noFill/>
          </a:ln>
        </p:spPr>
        <p:txBody>
          <a:bodyPr>
            <a:normAutofit/>
          </a:bodyPr>
          <a:lstStyle>
            <a:lvl1pPr algn="l">
              <a:defRPr sz="32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BBE06811-1A20-8E43-8350-DF5ECC8D3237}"/>
              </a:ext>
            </a:extLst>
          </p:cNvPr>
          <p:cNvCxnSpPr>
            <a:cxnSpLocks/>
          </p:cNvCxnSpPr>
          <p:nvPr userDrawn="1"/>
        </p:nvCxnSpPr>
        <p:spPr>
          <a:xfrm>
            <a:off x="474982" y="1061366"/>
            <a:ext cx="89725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B5F992CF-11DA-BC47-8551-9659E14CB20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3254083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35AC5E-56C0-664F-96CE-2E49B5FE4E78}"/>
              </a:ext>
            </a:extLst>
          </p:cNvPr>
          <p:cNvSpPr/>
          <p:nvPr userDrawn="1"/>
        </p:nvSpPr>
        <p:spPr>
          <a:xfrm>
            <a:off x="0" y="0"/>
            <a:ext cx="9906000" cy="5902240"/>
          </a:xfrm>
          <a:prstGeom prst="rect">
            <a:avLst/>
          </a:prstGeom>
          <a:gradFill flip="none" rotWithShape="1">
            <a:gsLst>
              <a:gs pos="31008">
                <a:schemeClr val="bg1"/>
              </a:gs>
              <a:gs pos="0">
                <a:schemeClr val="bg1"/>
              </a:gs>
              <a:gs pos="84000">
                <a:schemeClr val="accent1">
                  <a:lumMod val="40000"/>
                  <a:lumOff val="60000"/>
                </a:schemeClr>
              </a:gs>
              <a:gs pos="68000">
                <a:schemeClr val="accent1">
                  <a:lumMod val="20000"/>
                  <a:lumOff val="80000"/>
                </a:schemeClr>
              </a:gs>
              <a:gs pos="100000">
                <a:schemeClr val="accent1">
                  <a:lumMod val="60000"/>
                  <a:lumOff val="40000"/>
                </a:schemeClr>
              </a:gs>
            </a:gsLst>
            <a:lin ang="3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52942" y="1576252"/>
            <a:ext cx="5425346" cy="4075074"/>
          </a:xfrm>
        </p:spPr>
        <p:txBody>
          <a:bodyPr/>
          <a:lstStyle>
            <a:lvl1pPr>
              <a:lnSpc>
                <a:spcPct val="100000"/>
              </a:lnSpc>
              <a:buClr>
                <a:srgbClr val="9E1F63"/>
              </a:buClr>
              <a:defRPr sz="1800" b="0" cap="none" spc="-3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800" cap="none" spc="-3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cap="none">
                <a:latin typeface="Calibri" panose="020F0502020204030204" pitchFamily="34" charset="0"/>
                <a:cs typeface="Calibri" panose="020F0502020204030204" pitchFamily="34" charset="0"/>
              </a:defRPr>
            </a:lvl3pPr>
            <a:lvl4pPr>
              <a:defRPr cap="none">
                <a:latin typeface="Calibri" panose="020F0502020204030204" pitchFamily="34" charset="0"/>
                <a:cs typeface="Calibri" panose="020F0502020204030204" pitchFamily="34" charset="0"/>
              </a:defRPr>
            </a:lvl4pPr>
            <a:lvl5pPr>
              <a:defRPr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326141"/>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365850" y="381000"/>
            <a:ext cx="5425348" cy="1082040"/>
          </a:xfrm>
          <a:noFill/>
          <a:ln>
            <a:noFill/>
          </a:ln>
        </p:spPr>
        <p:txBody>
          <a:bodyPr anchor="t">
            <a:normAutofit/>
          </a:bodyPr>
          <a:lstStyle>
            <a:lvl1pPr algn="l">
              <a:lnSpc>
                <a:spcPts val="3300"/>
              </a:lnSpc>
              <a:defRPr sz="35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pic>
        <p:nvPicPr>
          <p:cNvPr id="8" name="Graphic 7">
            <a:extLst>
              <a:ext uri="{FF2B5EF4-FFF2-40B4-BE49-F238E27FC236}">
                <a16:creationId xmlns:a16="http://schemas.microsoft.com/office/drawing/2014/main" id="{3B1D7B43-E9B7-D448-9360-BD9C6C34B07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2752911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86000">
              <a:schemeClr val="bg1"/>
            </a:gs>
            <a:gs pos="94000">
              <a:srgbClr val="E5F4FD"/>
            </a:gs>
            <a:gs pos="31000">
              <a:schemeClr val="accent1">
                <a:lumMod val="5000"/>
                <a:lumOff val="95000"/>
              </a:schemeClr>
            </a:gs>
            <a:gs pos="61000">
              <a:schemeClr val="accent1">
                <a:lumMod val="20000"/>
                <a:lumOff val="80000"/>
              </a:schemeClr>
            </a:gs>
            <a:gs pos="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A8416F-1727-F94A-A760-AA3DD9083C5E}"/>
              </a:ext>
            </a:extLst>
          </p:cNvPr>
          <p:cNvSpPr/>
          <p:nvPr userDrawn="1"/>
        </p:nvSpPr>
        <p:spPr>
          <a:xfrm>
            <a:off x="0" y="0"/>
            <a:ext cx="9906000" cy="6858000"/>
          </a:xfrm>
          <a:prstGeom prst="rect">
            <a:avLst/>
          </a:prstGeom>
          <a:gradFill flip="none" rotWithShape="1">
            <a:gsLst>
              <a:gs pos="35000">
                <a:schemeClr val="bg1"/>
              </a:gs>
              <a:gs pos="98000">
                <a:srgbClr val="C1E3FA"/>
              </a:gs>
              <a:gs pos="18000">
                <a:srgbClr val="E0F0FC"/>
              </a:gs>
              <a:gs pos="57994">
                <a:srgbClr val="F2F9FE"/>
              </a:gs>
              <a:gs pos="68000">
                <a:srgbClr val="F2F9FE"/>
              </a:gs>
              <a:gs pos="78000">
                <a:srgbClr val="E0F0FC"/>
              </a:gs>
              <a:gs pos="0">
                <a:srgbClr val="C1E3FA"/>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00687" y="1279198"/>
            <a:ext cx="9046873" cy="4372127"/>
          </a:xfrm>
        </p:spPr>
        <p:txBody>
          <a:bodyPr/>
          <a:lstStyle>
            <a:lvl1pPr>
              <a:lnSpc>
                <a:spcPct val="100000"/>
              </a:lnSpc>
              <a:buClr>
                <a:srgbClr val="9E1F63"/>
              </a:buClr>
              <a:defRPr sz="1800" b="0" cap="none" spc="-2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600" cap="none" spc="-2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cap="none">
                <a:latin typeface="Calibri" panose="020F0502020204030204" pitchFamily="34" charset="0"/>
                <a:cs typeface="Calibri" panose="020F0502020204030204" pitchFamily="34" charset="0"/>
              </a:defRPr>
            </a:lvl3pPr>
            <a:lvl4pPr>
              <a:defRPr cap="none">
                <a:latin typeface="Calibri" panose="020F0502020204030204" pitchFamily="34" charset="0"/>
                <a:cs typeface="Calibri" panose="020F0502020204030204" pitchFamily="34" charset="0"/>
              </a:defRPr>
            </a:lvl4pPr>
            <a:lvl5pPr>
              <a:defRPr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458400"/>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400686" y="493425"/>
            <a:ext cx="8421116" cy="761133"/>
          </a:xfrm>
          <a:noFill/>
          <a:ln>
            <a:noFill/>
          </a:ln>
        </p:spPr>
        <p:txBody>
          <a:bodyPr/>
          <a:lstStyle>
            <a:lvl1pPr algn="l">
              <a:defRPr sz="25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pic>
        <p:nvPicPr>
          <p:cNvPr id="9" name="Graphic 8">
            <a:extLst>
              <a:ext uri="{FF2B5EF4-FFF2-40B4-BE49-F238E27FC236}">
                <a16:creationId xmlns:a16="http://schemas.microsoft.com/office/drawing/2014/main" id="{90F531C8-7A06-9A43-96E4-87B619251A1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1397398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681732C-81AA-9D47-9D09-AF1D0E12904F}"/>
              </a:ext>
            </a:extLst>
          </p:cNvPr>
          <p:cNvSpPr/>
          <p:nvPr userDrawn="1"/>
        </p:nvSpPr>
        <p:spPr>
          <a:xfrm>
            <a:off x="0" y="0"/>
            <a:ext cx="9906000" cy="6858000"/>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60692337-67D3-0C47-BA76-8AD98469FA24}"/>
              </a:ext>
            </a:extLst>
          </p:cNvPr>
          <p:cNvSpPr/>
          <p:nvPr userDrawn="1"/>
        </p:nvSpPr>
        <p:spPr>
          <a:xfrm>
            <a:off x="-1" y="247338"/>
            <a:ext cx="2664000" cy="187377"/>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00687" y="1350728"/>
            <a:ext cx="9046873" cy="4372127"/>
          </a:xfrm>
        </p:spPr>
        <p:txBody>
          <a:bodyPr>
            <a:noAutofit/>
          </a:bodyPr>
          <a:lstStyle>
            <a:lvl1pPr>
              <a:lnSpc>
                <a:spcPct val="100000"/>
              </a:lnSpc>
              <a:buClr>
                <a:srgbClr val="9E1F63"/>
              </a:buClr>
              <a:defRPr sz="1600" b="0" cap="none" spc="-2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600" cap="none" spc="-2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sz="1600" cap="none">
                <a:latin typeface="Calibri" panose="020F0502020204030204" pitchFamily="34" charset="0"/>
                <a:cs typeface="Calibri" panose="020F0502020204030204" pitchFamily="34" charset="0"/>
              </a:defRPr>
            </a:lvl3pPr>
            <a:lvl4pPr>
              <a:defRPr sz="1600" cap="none">
                <a:latin typeface="Calibri" panose="020F0502020204030204" pitchFamily="34" charset="0"/>
                <a:cs typeface="Calibri" panose="020F0502020204030204" pitchFamily="34" charset="0"/>
              </a:defRPr>
            </a:lvl4pPr>
            <a:lvl5pPr>
              <a:defRPr sz="1600"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456776"/>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400686" y="564955"/>
            <a:ext cx="8421116" cy="761133"/>
          </a:xfrm>
          <a:noFill/>
          <a:ln>
            <a:noFill/>
          </a:ln>
        </p:spPr>
        <p:txBody>
          <a:bodyPr anchor="ctr">
            <a:noAutofit/>
          </a:bodyPr>
          <a:lstStyle>
            <a:lvl1pPr algn="l">
              <a:defRPr sz="30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9" name="Title 1">
            <a:extLst>
              <a:ext uri="{FF2B5EF4-FFF2-40B4-BE49-F238E27FC236}">
                <a16:creationId xmlns:a16="http://schemas.microsoft.com/office/drawing/2014/main" id="{0CC6450E-6360-A84E-9561-05BCED361A5C}"/>
              </a:ext>
            </a:extLst>
          </p:cNvPr>
          <p:cNvSpPr txBox="1">
            <a:spLocks/>
          </p:cNvSpPr>
          <p:nvPr userDrawn="1"/>
        </p:nvSpPr>
        <p:spPr>
          <a:xfrm>
            <a:off x="428011" y="246901"/>
            <a:ext cx="1718010" cy="225282"/>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000" b="1" i="0" kern="1200" cap="none" spc="-50" baseline="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defRPr>
            </a:lvl1pPr>
          </a:lstStyle>
          <a:p>
            <a:r>
              <a:rPr lang="en-US" sz="1200" b="0" spc="0" baseline="0" dirty="0">
                <a:solidFill>
                  <a:schemeClr val="bg1"/>
                </a:solidFill>
              </a:rPr>
              <a:t>GLOBAL ALLOCATION</a:t>
            </a:r>
          </a:p>
        </p:txBody>
      </p:sp>
      <p:pic>
        <p:nvPicPr>
          <p:cNvPr id="11" name="Graphic 10">
            <a:extLst>
              <a:ext uri="{FF2B5EF4-FFF2-40B4-BE49-F238E27FC236}">
                <a16:creationId xmlns:a16="http://schemas.microsoft.com/office/drawing/2014/main" id="{4D7BD6FC-95BA-6945-BB1D-13197A45B39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339244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44000">
                <a:srgbClr val="65C4D7"/>
              </a:gs>
              <a:gs pos="100000">
                <a:schemeClr val="accent5">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40602"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067207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681732C-81AA-9D47-9D09-AF1D0E12904F}"/>
              </a:ext>
            </a:extLst>
          </p:cNvPr>
          <p:cNvSpPr/>
          <p:nvPr userDrawn="1"/>
        </p:nvSpPr>
        <p:spPr>
          <a:xfrm>
            <a:off x="0" y="0"/>
            <a:ext cx="9906000" cy="6858000"/>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00687" y="1350728"/>
            <a:ext cx="9046873" cy="4372127"/>
          </a:xfrm>
        </p:spPr>
        <p:txBody>
          <a:bodyPr>
            <a:noAutofit/>
          </a:bodyPr>
          <a:lstStyle>
            <a:lvl1pPr>
              <a:lnSpc>
                <a:spcPct val="100000"/>
              </a:lnSpc>
              <a:buClr>
                <a:srgbClr val="9E1F63"/>
              </a:buClr>
              <a:defRPr sz="1600" b="0" cap="none" spc="-2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600" cap="none" spc="-2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sz="1600" cap="none">
                <a:latin typeface="Calibri" panose="020F0502020204030204" pitchFamily="34" charset="0"/>
                <a:cs typeface="Calibri" panose="020F0502020204030204" pitchFamily="34" charset="0"/>
              </a:defRPr>
            </a:lvl3pPr>
            <a:lvl4pPr>
              <a:defRPr sz="1600" cap="none">
                <a:latin typeface="Calibri" panose="020F0502020204030204" pitchFamily="34" charset="0"/>
                <a:cs typeface="Calibri" panose="020F0502020204030204" pitchFamily="34" charset="0"/>
              </a:defRPr>
            </a:lvl4pPr>
            <a:lvl5pPr>
              <a:defRPr sz="1600"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456776"/>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400686" y="564955"/>
            <a:ext cx="8421116" cy="761133"/>
          </a:xfrm>
          <a:noFill/>
          <a:ln>
            <a:noFill/>
          </a:ln>
        </p:spPr>
        <p:txBody>
          <a:bodyPr anchor="ctr">
            <a:noAutofit/>
          </a:bodyPr>
          <a:lstStyle>
            <a:lvl1pPr algn="l">
              <a:defRPr sz="30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pic>
        <p:nvPicPr>
          <p:cNvPr id="8" name="Graphic 7">
            <a:extLst>
              <a:ext uri="{FF2B5EF4-FFF2-40B4-BE49-F238E27FC236}">
                <a16:creationId xmlns:a16="http://schemas.microsoft.com/office/drawing/2014/main" id="{5CA19D6C-0459-8549-852E-E478BEB85B6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1449851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AECA86-130A-0944-A7E6-540078701A77}"/>
              </a:ext>
            </a:extLst>
          </p:cNvPr>
          <p:cNvSpPr/>
          <p:nvPr userDrawn="1"/>
        </p:nvSpPr>
        <p:spPr>
          <a:xfrm>
            <a:off x="0" y="0"/>
            <a:ext cx="9906000" cy="6858000"/>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B2DA92A4-540D-D241-A9B0-ED7EE7FDF8D9}"/>
              </a:ext>
            </a:extLst>
          </p:cNvPr>
          <p:cNvSpPr/>
          <p:nvPr userDrawn="1"/>
        </p:nvSpPr>
        <p:spPr>
          <a:xfrm>
            <a:off x="-1" y="247338"/>
            <a:ext cx="2664000" cy="187377"/>
          </a:xfrm>
          <a:prstGeom prst="rect">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2" name="Content Placeholder 2"/>
          <p:cNvSpPr>
            <a:spLocks noGrp="1"/>
          </p:cNvSpPr>
          <p:nvPr>
            <p:ph sz="quarter" idx="13" hasCustomPrompt="1"/>
          </p:nvPr>
        </p:nvSpPr>
        <p:spPr>
          <a:xfrm>
            <a:off x="400687" y="1350728"/>
            <a:ext cx="9046873" cy="4372127"/>
          </a:xfrm>
        </p:spPr>
        <p:txBody>
          <a:bodyPr>
            <a:noAutofit/>
          </a:bodyPr>
          <a:lstStyle>
            <a:lvl1pPr>
              <a:lnSpc>
                <a:spcPct val="100000"/>
              </a:lnSpc>
              <a:buClr>
                <a:srgbClr val="9E1F63"/>
              </a:buClr>
              <a:defRPr sz="1600" b="0" cap="none" spc="-2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600" cap="none" spc="-2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sz="1600" cap="none">
                <a:latin typeface="Calibri" panose="020F0502020204030204" pitchFamily="34" charset="0"/>
                <a:cs typeface="Calibri" panose="020F0502020204030204" pitchFamily="34" charset="0"/>
              </a:defRPr>
            </a:lvl3pPr>
            <a:lvl4pPr>
              <a:defRPr sz="1600" cap="none">
                <a:latin typeface="Calibri" panose="020F0502020204030204" pitchFamily="34" charset="0"/>
                <a:cs typeface="Calibri" panose="020F0502020204030204" pitchFamily="34" charset="0"/>
              </a:defRPr>
            </a:lvl4pPr>
            <a:lvl5pPr>
              <a:defRPr sz="1600"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456776"/>
            <a:ext cx="620926" cy="250830"/>
          </a:xfrm>
        </p:spPr>
        <p:txBody>
          <a:bodyPr/>
          <a:lstStyle>
            <a:lvl1pPr>
              <a:defRPr sz="1200">
                <a:solidFill>
                  <a:schemeClr val="bg1">
                    <a:lumMod val="75000"/>
                  </a:schemeClr>
                </a:solidFill>
              </a:defRPr>
            </a:lvl1pPr>
          </a:lstStyle>
          <a:p>
            <a:fld id="{6D22F896-40B5-4ADD-8801-0D06FADFA095}" type="slidenum">
              <a:rPr lang="en-US" smtClean="0"/>
              <a:pPr/>
              <a:t>‹#›</a:t>
            </a:fld>
            <a:endParaRPr lang="en-US" dirty="0">
              <a:solidFill>
                <a:schemeClr val="bg1">
                  <a:lumMod val="75000"/>
                </a:schemeClr>
              </a:solidFill>
            </a:endParaRPr>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400686" y="564955"/>
            <a:ext cx="8421116" cy="761133"/>
          </a:xfrm>
          <a:noFill/>
          <a:ln>
            <a:noFill/>
          </a:ln>
        </p:spPr>
        <p:txBody>
          <a:bodyPr anchor="ctr">
            <a:noAutofit/>
          </a:bodyPr>
          <a:lstStyle>
            <a:lvl1pPr algn="l">
              <a:defRPr sz="30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9" name="Title 1">
            <a:extLst>
              <a:ext uri="{FF2B5EF4-FFF2-40B4-BE49-F238E27FC236}">
                <a16:creationId xmlns:a16="http://schemas.microsoft.com/office/drawing/2014/main" id="{0CC6450E-6360-A84E-9561-05BCED361A5C}"/>
              </a:ext>
            </a:extLst>
          </p:cNvPr>
          <p:cNvSpPr txBox="1">
            <a:spLocks/>
          </p:cNvSpPr>
          <p:nvPr userDrawn="1"/>
        </p:nvSpPr>
        <p:spPr>
          <a:xfrm>
            <a:off x="428011" y="246901"/>
            <a:ext cx="1718010" cy="225282"/>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000" b="1" i="0" kern="1200" cap="none" spc="-50" baseline="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defRPr>
            </a:lvl1pPr>
          </a:lstStyle>
          <a:p>
            <a:r>
              <a:rPr lang="en-US" sz="1200" b="0" spc="0" baseline="0" dirty="0">
                <a:solidFill>
                  <a:schemeClr val="bg1"/>
                </a:solidFill>
              </a:rPr>
              <a:t>COVID-19 TESTING</a:t>
            </a:r>
          </a:p>
        </p:txBody>
      </p:sp>
    </p:spTree>
    <p:extLst>
      <p:ext uri="{BB962C8B-B14F-4D97-AF65-F5344CB8AC3E}">
        <p14:creationId xmlns:p14="http://schemas.microsoft.com/office/powerpoint/2010/main" val="133662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AECA86-130A-0944-A7E6-540078701A77}"/>
              </a:ext>
            </a:extLst>
          </p:cNvPr>
          <p:cNvSpPr/>
          <p:nvPr userDrawn="1"/>
        </p:nvSpPr>
        <p:spPr>
          <a:xfrm>
            <a:off x="0" y="0"/>
            <a:ext cx="9906000" cy="6858000"/>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D5644BD0-68AB-C049-9363-0EE59462AD32}"/>
              </a:ext>
            </a:extLst>
          </p:cNvPr>
          <p:cNvSpPr/>
          <p:nvPr userDrawn="1"/>
        </p:nvSpPr>
        <p:spPr>
          <a:xfrm>
            <a:off x="-1" y="247338"/>
            <a:ext cx="2664000" cy="187377"/>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00687" y="1350728"/>
            <a:ext cx="9046873" cy="4372127"/>
          </a:xfrm>
        </p:spPr>
        <p:txBody>
          <a:bodyPr>
            <a:noAutofit/>
          </a:bodyPr>
          <a:lstStyle>
            <a:lvl1pPr>
              <a:lnSpc>
                <a:spcPct val="100000"/>
              </a:lnSpc>
              <a:buClr>
                <a:srgbClr val="9E1F63"/>
              </a:buClr>
              <a:defRPr sz="1600" b="0" cap="none" spc="-2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600" cap="none" spc="-2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sz="1600" cap="none">
                <a:latin typeface="Calibri" panose="020F0502020204030204" pitchFamily="34" charset="0"/>
                <a:cs typeface="Calibri" panose="020F0502020204030204" pitchFamily="34" charset="0"/>
              </a:defRPr>
            </a:lvl3pPr>
            <a:lvl4pPr>
              <a:defRPr sz="1600" cap="none">
                <a:latin typeface="Calibri" panose="020F0502020204030204" pitchFamily="34" charset="0"/>
                <a:cs typeface="Calibri" panose="020F0502020204030204" pitchFamily="34" charset="0"/>
              </a:defRPr>
            </a:lvl4pPr>
            <a:lvl5pPr>
              <a:defRPr sz="1600"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456776"/>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p:nvPr>
        </p:nvSpPr>
        <p:spPr>
          <a:xfrm>
            <a:off x="400686" y="564955"/>
            <a:ext cx="8421116" cy="761133"/>
          </a:xfrm>
          <a:noFill/>
          <a:ln>
            <a:noFill/>
          </a:ln>
        </p:spPr>
        <p:txBody>
          <a:bodyPr anchor="ctr">
            <a:noAutofit/>
          </a:bodyPr>
          <a:lstStyle>
            <a:lvl1pPr algn="l">
              <a:defRPr sz="30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9" name="Title 1">
            <a:extLst>
              <a:ext uri="{FF2B5EF4-FFF2-40B4-BE49-F238E27FC236}">
                <a16:creationId xmlns:a16="http://schemas.microsoft.com/office/drawing/2014/main" id="{0CC6450E-6360-A84E-9561-05BCED361A5C}"/>
              </a:ext>
            </a:extLst>
          </p:cNvPr>
          <p:cNvSpPr txBox="1">
            <a:spLocks/>
          </p:cNvSpPr>
          <p:nvPr userDrawn="1"/>
        </p:nvSpPr>
        <p:spPr>
          <a:xfrm>
            <a:off x="428011" y="246901"/>
            <a:ext cx="1718010" cy="225282"/>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000" b="1" i="0" kern="1200" cap="none" spc="-50" baseline="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defRPr>
            </a:lvl1pPr>
          </a:lstStyle>
          <a:p>
            <a:r>
              <a:rPr lang="en-US" sz="1200" b="0" spc="0" baseline="0" dirty="0">
                <a:solidFill>
                  <a:schemeClr val="bg1"/>
                </a:solidFill>
              </a:rPr>
              <a:t>ISOLATE &amp; TREAT CASES</a:t>
            </a:r>
          </a:p>
        </p:txBody>
      </p:sp>
      <p:pic>
        <p:nvPicPr>
          <p:cNvPr id="15" name="Graphic 14">
            <a:extLst>
              <a:ext uri="{FF2B5EF4-FFF2-40B4-BE49-F238E27FC236}">
                <a16:creationId xmlns:a16="http://schemas.microsoft.com/office/drawing/2014/main" id="{29237A9D-C110-FA4B-881B-29E6EDF50F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3423478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AECA86-130A-0944-A7E6-540078701A77}"/>
              </a:ext>
            </a:extLst>
          </p:cNvPr>
          <p:cNvSpPr/>
          <p:nvPr userDrawn="1"/>
        </p:nvSpPr>
        <p:spPr>
          <a:xfrm>
            <a:off x="0" y="0"/>
            <a:ext cx="9906000" cy="6858000"/>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00687" y="1350728"/>
            <a:ext cx="9046873" cy="4372127"/>
          </a:xfrm>
        </p:spPr>
        <p:txBody>
          <a:bodyPr>
            <a:noAutofit/>
          </a:bodyPr>
          <a:lstStyle>
            <a:lvl1pPr>
              <a:lnSpc>
                <a:spcPct val="100000"/>
              </a:lnSpc>
              <a:buClr>
                <a:srgbClr val="9E1F63"/>
              </a:buClr>
              <a:defRPr sz="1600" b="0" cap="none" spc="-2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600" cap="none" spc="-2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sz="1600" cap="none">
                <a:latin typeface="Calibri" panose="020F0502020204030204" pitchFamily="34" charset="0"/>
                <a:cs typeface="Calibri" panose="020F0502020204030204" pitchFamily="34" charset="0"/>
              </a:defRPr>
            </a:lvl3pPr>
            <a:lvl4pPr>
              <a:defRPr sz="1600" cap="none">
                <a:latin typeface="Calibri" panose="020F0502020204030204" pitchFamily="34" charset="0"/>
                <a:cs typeface="Calibri" panose="020F0502020204030204" pitchFamily="34" charset="0"/>
              </a:defRPr>
            </a:lvl4pPr>
            <a:lvl5pPr>
              <a:defRPr sz="1600"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456776"/>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p:nvPr>
        </p:nvSpPr>
        <p:spPr>
          <a:xfrm>
            <a:off x="400686" y="564955"/>
            <a:ext cx="8421116" cy="761133"/>
          </a:xfrm>
          <a:noFill/>
          <a:ln>
            <a:noFill/>
          </a:ln>
        </p:spPr>
        <p:txBody>
          <a:bodyPr anchor="ctr">
            <a:noAutofit/>
          </a:bodyPr>
          <a:lstStyle>
            <a:lvl1pPr algn="l">
              <a:defRPr sz="30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2" name="Rectangle 1">
            <a:extLst>
              <a:ext uri="{FF2B5EF4-FFF2-40B4-BE49-F238E27FC236}">
                <a16:creationId xmlns:a16="http://schemas.microsoft.com/office/drawing/2014/main" id="{BABC0224-1E0B-1248-9C89-708544EEFCBA}"/>
              </a:ext>
            </a:extLst>
          </p:cNvPr>
          <p:cNvSpPr/>
          <p:nvPr userDrawn="1"/>
        </p:nvSpPr>
        <p:spPr>
          <a:xfrm>
            <a:off x="-1" y="247338"/>
            <a:ext cx="2664000" cy="187377"/>
          </a:xfrm>
          <a:prstGeom prst="rect">
            <a:avLst/>
          </a:prstGeom>
          <a:solidFill>
            <a:srgbClr val="4C23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9" name="Title 1">
            <a:extLst>
              <a:ext uri="{FF2B5EF4-FFF2-40B4-BE49-F238E27FC236}">
                <a16:creationId xmlns:a16="http://schemas.microsoft.com/office/drawing/2014/main" id="{0CC6450E-6360-A84E-9561-05BCED361A5C}"/>
              </a:ext>
            </a:extLst>
          </p:cNvPr>
          <p:cNvSpPr txBox="1">
            <a:spLocks/>
          </p:cNvSpPr>
          <p:nvPr userDrawn="1"/>
        </p:nvSpPr>
        <p:spPr>
          <a:xfrm>
            <a:off x="428010" y="246901"/>
            <a:ext cx="2454527" cy="225282"/>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000" b="1" i="0" kern="1200" cap="none" spc="-50" baseline="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defRPr>
            </a:lvl1pPr>
          </a:lstStyle>
          <a:p>
            <a:r>
              <a:rPr lang="en-US" sz="1200" b="0" spc="0" baseline="0" dirty="0">
                <a:solidFill>
                  <a:schemeClr val="bg1"/>
                </a:solidFill>
              </a:rPr>
              <a:t>PUBLIC HEALTH CONSIDERATIONS</a:t>
            </a:r>
          </a:p>
        </p:txBody>
      </p:sp>
      <p:pic>
        <p:nvPicPr>
          <p:cNvPr id="13" name="Graphic 12">
            <a:extLst>
              <a:ext uri="{FF2B5EF4-FFF2-40B4-BE49-F238E27FC236}">
                <a16:creationId xmlns:a16="http://schemas.microsoft.com/office/drawing/2014/main" id="{F0E8BBD2-9B95-0742-8B9E-BD1F050F307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1904183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AECA86-130A-0944-A7E6-540078701A77}"/>
              </a:ext>
            </a:extLst>
          </p:cNvPr>
          <p:cNvSpPr/>
          <p:nvPr userDrawn="1"/>
        </p:nvSpPr>
        <p:spPr>
          <a:xfrm>
            <a:off x="0" y="0"/>
            <a:ext cx="9906000" cy="6858000"/>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6504C9D2-B584-6846-A943-B19DA1043DAD}"/>
              </a:ext>
            </a:extLst>
          </p:cNvPr>
          <p:cNvSpPr/>
          <p:nvPr userDrawn="1"/>
        </p:nvSpPr>
        <p:spPr>
          <a:xfrm>
            <a:off x="-1" y="247338"/>
            <a:ext cx="2664000" cy="187377"/>
          </a:xfrm>
          <a:prstGeom prst="rect">
            <a:avLst/>
          </a:prstGeom>
          <a:solidFill>
            <a:srgbClr val="DA1C5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 name="Rectangle 13"/>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2" name="Content Placeholder 2"/>
          <p:cNvSpPr>
            <a:spLocks noGrp="1"/>
          </p:cNvSpPr>
          <p:nvPr>
            <p:ph sz="quarter" idx="13" hasCustomPrompt="1"/>
          </p:nvPr>
        </p:nvSpPr>
        <p:spPr>
          <a:xfrm>
            <a:off x="400687" y="1350728"/>
            <a:ext cx="9046873" cy="4372127"/>
          </a:xfrm>
        </p:spPr>
        <p:txBody>
          <a:bodyPr>
            <a:noAutofit/>
          </a:bodyPr>
          <a:lstStyle>
            <a:lvl1pPr>
              <a:lnSpc>
                <a:spcPct val="100000"/>
              </a:lnSpc>
              <a:buClr>
                <a:srgbClr val="9E1F63"/>
              </a:buClr>
              <a:defRPr sz="1600" b="0" cap="none" spc="-2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600" cap="none" spc="-2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sz="1600" cap="none">
                <a:latin typeface="Calibri" panose="020F0502020204030204" pitchFamily="34" charset="0"/>
                <a:cs typeface="Calibri" panose="020F0502020204030204" pitchFamily="34" charset="0"/>
              </a:defRPr>
            </a:lvl3pPr>
            <a:lvl4pPr>
              <a:defRPr sz="1600" cap="none">
                <a:latin typeface="Calibri" panose="020F0502020204030204" pitchFamily="34" charset="0"/>
                <a:cs typeface="Calibri" panose="020F0502020204030204" pitchFamily="34" charset="0"/>
              </a:defRPr>
            </a:lvl4pPr>
            <a:lvl5pPr>
              <a:defRPr sz="1600"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9521" y="6456776"/>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p:nvPr>
        </p:nvSpPr>
        <p:spPr>
          <a:xfrm>
            <a:off x="400686" y="564955"/>
            <a:ext cx="8421116" cy="761133"/>
          </a:xfrm>
          <a:noFill/>
          <a:ln>
            <a:noFill/>
          </a:ln>
        </p:spPr>
        <p:txBody>
          <a:bodyPr anchor="ctr">
            <a:noAutofit/>
          </a:bodyPr>
          <a:lstStyle>
            <a:lvl1pPr algn="l">
              <a:defRPr sz="30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9" name="Title 1">
            <a:extLst>
              <a:ext uri="{FF2B5EF4-FFF2-40B4-BE49-F238E27FC236}">
                <a16:creationId xmlns:a16="http://schemas.microsoft.com/office/drawing/2014/main" id="{0CC6450E-6360-A84E-9561-05BCED361A5C}"/>
              </a:ext>
            </a:extLst>
          </p:cNvPr>
          <p:cNvSpPr txBox="1">
            <a:spLocks/>
          </p:cNvSpPr>
          <p:nvPr userDrawn="1"/>
        </p:nvSpPr>
        <p:spPr>
          <a:xfrm>
            <a:off x="428010" y="246901"/>
            <a:ext cx="2454527" cy="225282"/>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000" b="1" i="0" kern="1200" cap="none" spc="-50" baseline="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defRPr>
            </a:lvl1pPr>
          </a:lstStyle>
          <a:p>
            <a:r>
              <a:rPr lang="en-US" sz="1200" b="0" spc="0" baseline="0" dirty="0">
                <a:solidFill>
                  <a:schemeClr val="bg1"/>
                </a:solidFill>
              </a:rPr>
              <a:t>OUTBREAK &amp; CLUSTERS</a:t>
            </a:r>
          </a:p>
        </p:txBody>
      </p:sp>
      <p:pic>
        <p:nvPicPr>
          <p:cNvPr id="15" name="Graphic 14">
            <a:extLst>
              <a:ext uri="{FF2B5EF4-FFF2-40B4-BE49-F238E27FC236}">
                <a16:creationId xmlns:a16="http://schemas.microsoft.com/office/drawing/2014/main" id="{9DF4E7EE-35A0-F644-AF6A-B97BDDDDC5C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2743387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6CF176F-F701-9345-9D3E-FC5643186C02}"/>
              </a:ext>
            </a:extLst>
          </p:cNvPr>
          <p:cNvSpPr/>
          <p:nvPr userDrawn="1"/>
        </p:nvSpPr>
        <p:spPr>
          <a:xfrm>
            <a:off x="0" y="5902240"/>
            <a:ext cx="9906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sp>
        <p:nvSpPr>
          <p:cNvPr id="11" name="Rectangle 10">
            <a:extLst>
              <a:ext uri="{FF2B5EF4-FFF2-40B4-BE49-F238E27FC236}">
                <a16:creationId xmlns:a16="http://schemas.microsoft.com/office/drawing/2014/main" id="{937A1B0D-4D72-C642-A7C5-A8F1362420AA}"/>
              </a:ext>
            </a:extLst>
          </p:cNvPr>
          <p:cNvSpPr/>
          <p:nvPr userDrawn="1"/>
        </p:nvSpPr>
        <p:spPr>
          <a:xfrm>
            <a:off x="0" y="0"/>
            <a:ext cx="9906000" cy="5923907"/>
          </a:xfrm>
          <a:prstGeom prst="rect">
            <a:avLst/>
          </a:prstGeom>
          <a:gradFill flip="none" rotWithShape="1">
            <a:gsLst>
              <a:gs pos="86000">
                <a:schemeClr val="bg1"/>
              </a:gs>
              <a:gs pos="94000">
                <a:srgbClr val="EDEDE6"/>
              </a:gs>
              <a:gs pos="44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Slide Number Placeholder 5"/>
          <p:cNvSpPr>
            <a:spLocks noGrp="1"/>
          </p:cNvSpPr>
          <p:nvPr>
            <p:ph type="sldNum" sz="quarter" idx="12"/>
          </p:nvPr>
        </p:nvSpPr>
        <p:spPr>
          <a:xfrm>
            <a:off x="9049521" y="6458400"/>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solidFill>
                <a:schemeClr val="bg1">
                  <a:lumMod val="85000"/>
                </a:schemeClr>
              </a:solidFill>
            </a:endParaRPr>
          </a:p>
        </p:txBody>
      </p:sp>
      <p:sp>
        <p:nvSpPr>
          <p:cNvPr id="2" name="Rectangle 1">
            <a:extLst>
              <a:ext uri="{FF2B5EF4-FFF2-40B4-BE49-F238E27FC236}">
                <a16:creationId xmlns:a16="http://schemas.microsoft.com/office/drawing/2014/main" id="{BABC0224-1E0B-1248-9C89-708544EEFCBA}"/>
              </a:ext>
            </a:extLst>
          </p:cNvPr>
          <p:cNvSpPr/>
          <p:nvPr userDrawn="1"/>
        </p:nvSpPr>
        <p:spPr>
          <a:xfrm>
            <a:off x="-1" y="247338"/>
            <a:ext cx="9906000" cy="187377"/>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9" name="Title 1">
            <a:extLst>
              <a:ext uri="{FF2B5EF4-FFF2-40B4-BE49-F238E27FC236}">
                <a16:creationId xmlns:a16="http://schemas.microsoft.com/office/drawing/2014/main" id="{0CC6450E-6360-A84E-9561-05BCED361A5C}"/>
              </a:ext>
            </a:extLst>
          </p:cNvPr>
          <p:cNvSpPr txBox="1">
            <a:spLocks/>
          </p:cNvSpPr>
          <p:nvPr userDrawn="1"/>
        </p:nvSpPr>
        <p:spPr>
          <a:xfrm>
            <a:off x="428011" y="246901"/>
            <a:ext cx="1718010" cy="225282"/>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000" b="1" i="0" kern="1200" cap="none" spc="-50" baseline="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defRPr>
            </a:lvl1pPr>
          </a:lstStyle>
          <a:p>
            <a:r>
              <a:rPr lang="en-US" sz="1200" b="0" spc="0" baseline="0" dirty="0">
                <a:solidFill>
                  <a:schemeClr val="bg1"/>
                </a:solidFill>
              </a:rPr>
              <a:t>ADDITIONAL RESOURCES</a:t>
            </a:r>
          </a:p>
        </p:txBody>
      </p:sp>
      <p:sp>
        <p:nvSpPr>
          <p:cNvPr id="8" name="Content Placeholder 2">
            <a:extLst>
              <a:ext uri="{FF2B5EF4-FFF2-40B4-BE49-F238E27FC236}">
                <a16:creationId xmlns:a16="http://schemas.microsoft.com/office/drawing/2014/main" id="{1C938E4D-9A2D-5444-AEBF-53A86F903DA7}"/>
              </a:ext>
            </a:extLst>
          </p:cNvPr>
          <p:cNvSpPr>
            <a:spLocks noGrp="1"/>
          </p:cNvSpPr>
          <p:nvPr>
            <p:ph sz="quarter" idx="13" hasCustomPrompt="1"/>
          </p:nvPr>
        </p:nvSpPr>
        <p:spPr>
          <a:xfrm>
            <a:off x="400687" y="1350728"/>
            <a:ext cx="9046873" cy="4372127"/>
          </a:xfrm>
        </p:spPr>
        <p:txBody>
          <a:bodyPr>
            <a:noAutofit/>
          </a:bodyPr>
          <a:lstStyle>
            <a:lvl1pPr>
              <a:lnSpc>
                <a:spcPct val="100000"/>
              </a:lnSpc>
              <a:buClr>
                <a:srgbClr val="9E1F63"/>
              </a:buClr>
              <a:defRPr sz="1600" b="0" cap="none" spc="-20" baseline="0">
                <a:solidFill>
                  <a:schemeClr val="tx1">
                    <a:lumMod val="65000"/>
                    <a:lumOff val="35000"/>
                  </a:schemeClr>
                </a:solidFill>
                <a:latin typeface="Calibri" panose="020F0502020204030204" pitchFamily="34" charset="0"/>
                <a:cs typeface="Calibri" panose="020F0502020204030204" pitchFamily="34" charset="0"/>
              </a:defRPr>
            </a:lvl1pPr>
            <a:lvl2pPr marL="685800" indent="-228600">
              <a:lnSpc>
                <a:spcPct val="100000"/>
              </a:lnSpc>
              <a:buClr>
                <a:srgbClr val="9E1F63"/>
              </a:buClr>
              <a:buSzPct val="85000"/>
              <a:buFont typeface="Wingdings" charset="2"/>
              <a:buChar char="Ø"/>
              <a:defRPr sz="1600" cap="none" spc="-20" baseline="0">
                <a:solidFill>
                  <a:schemeClr val="tx1">
                    <a:lumMod val="65000"/>
                    <a:lumOff val="35000"/>
                  </a:schemeClr>
                </a:solidFill>
                <a:latin typeface="Calibri" panose="020F0502020204030204" pitchFamily="34" charset="0"/>
                <a:cs typeface="Calibri" panose="020F0502020204030204" pitchFamily="34" charset="0"/>
              </a:defRPr>
            </a:lvl2pPr>
            <a:lvl3pPr marL="1143000" indent="-228600">
              <a:lnSpc>
                <a:spcPct val="100000"/>
              </a:lnSpc>
              <a:buClr>
                <a:schemeClr val="tx1">
                  <a:lumMod val="50000"/>
                  <a:lumOff val="50000"/>
                </a:schemeClr>
              </a:buClr>
              <a:buSzPct val="80000"/>
              <a:buFont typeface="Arial" charset="0"/>
              <a:buChar char="•"/>
              <a:defRPr sz="1600" cap="none">
                <a:latin typeface="Calibri" panose="020F0502020204030204" pitchFamily="34" charset="0"/>
                <a:cs typeface="Calibri" panose="020F0502020204030204" pitchFamily="34" charset="0"/>
              </a:defRPr>
            </a:lvl3pPr>
            <a:lvl4pPr>
              <a:defRPr sz="1600" cap="none">
                <a:latin typeface="Calibri" panose="020F0502020204030204" pitchFamily="34" charset="0"/>
                <a:cs typeface="Calibri" panose="020F0502020204030204" pitchFamily="34" charset="0"/>
              </a:defRPr>
            </a:lvl4pPr>
            <a:lvl5pPr>
              <a:defRPr sz="1600"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898FFE19-29DF-F44D-98EE-A10B0F49B934}"/>
              </a:ext>
            </a:extLst>
          </p:cNvPr>
          <p:cNvSpPr>
            <a:spLocks noGrp="1"/>
          </p:cNvSpPr>
          <p:nvPr>
            <p:ph type="title"/>
          </p:nvPr>
        </p:nvSpPr>
        <p:spPr>
          <a:xfrm>
            <a:off x="400686" y="564955"/>
            <a:ext cx="8421116" cy="761133"/>
          </a:xfrm>
          <a:noFill/>
          <a:ln>
            <a:noFill/>
          </a:ln>
        </p:spPr>
        <p:txBody>
          <a:bodyPr anchor="ctr">
            <a:noAutofit/>
          </a:bodyPr>
          <a:lstStyle>
            <a:lvl1pPr algn="l">
              <a:defRPr sz="3000" b="1" i="0" cap="none" spc="-50"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pic>
        <p:nvPicPr>
          <p:cNvPr id="10" name="Graphic 9">
            <a:extLst>
              <a:ext uri="{FF2B5EF4-FFF2-40B4-BE49-F238E27FC236}">
                <a16:creationId xmlns:a16="http://schemas.microsoft.com/office/drawing/2014/main" id="{ED44F47B-FF87-EB40-AAEF-BAA8762F16C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1321" y="6204680"/>
            <a:ext cx="4292600" cy="381000"/>
          </a:xfrm>
          <a:prstGeom prst="rect">
            <a:avLst/>
          </a:prstGeom>
        </p:spPr>
      </p:pic>
    </p:spTree>
    <p:extLst>
      <p:ext uri="{BB962C8B-B14F-4D97-AF65-F5344CB8AC3E}">
        <p14:creationId xmlns:p14="http://schemas.microsoft.com/office/powerpoint/2010/main" val="1862834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9049521" y="6326141"/>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7138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9049521" y="6326141"/>
            <a:ext cx="620926" cy="250830"/>
          </a:xfrm>
        </p:spPr>
        <p:txBody>
          <a:bodyPr/>
          <a:lstStyle>
            <a:lvl1pPr>
              <a:defRPr sz="1200">
                <a:solidFill>
                  <a:schemeClr val="bg1">
                    <a:lumMod val="85000"/>
                  </a:schemeClr>
                </a:solidFill>
              </a:defRPr>
            </a:lvl1pPr>
          </a:lstStyle>
          <a:p>
            <a:fld id="{6D22F896-40B5-4ADD-8801-0D06FADFA095}" type="slidenum">
              <a:rPr lang="en-US" smtClean="0"/>
              <a:pPr/>
              <a:t>‹#›</a:t>
            </a:fld>
            <a:endParaRPr lang="en-US" dirty="0"/>
          </a:p>
        </p:txBody>
      </p:sp>
      <p:sp>
        <p:nvSpPr>
          <p:cNvPr id="4" name="Rectangle 3">
            <a:extLst>
              <a:ext uri="{FF2B5EF4-FFF2-40B4-BE49-F238E27FC236}">
                <a16:creationId xmlns:a16="http://schemas.microsoft.com/office/drawing/2014/main" id="{D47BFBA3-C2E9-154A-A394-8653DE55CD86}"/>
              </a:ext>
            </a:extLst>
          </p:cNvPr>
          <p:cNvSpPr/>
          <p:nvPr userDrawn="1"/>
        </p:nvSpPr>
        <p:spPr>
          <a:xfrm>
            <a:off x="0" y="0"/>
            <a:ext cx="9906000" cy="6858000"/>
          </a:xfrm>
          <a:prstGeom prst="rect">
            <a:avLst/>
          </a:prstGeom>
          <a:gradFill flip="none" rotWithShape="1">
            <a:gsLst>
              <a:gs pos="94000">
                <a:schemeClr val="tx2">
                  <a:lumMod val="50000"/>
                </a:schemeClr>
              </a:gs>
              <a:gs pos="65000">
                <a:schemeClr val="tx2">
                  <a:lumMod val="75000"/>
                </a:schemeClr>
              </a:gs>
              <a:gs pos="43000">
                <a:schemeClr val="tx2"/>
              </a:gs>
              <a:gs pos="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800"/>
          </a:p>
        </p:txBody>
      </p:sp>
    </p:spTree>
    <p:extLst>
      <p:ext uri="{BB962C8B-B14F-4D97-AF65-F5344CB8AC3E}">
        <p14:creationId xmlns:p14="http://schemas.microsoft.com/office/powerpoint/2010/main" val="1460956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43BC92-4969-DE4F-B6BE-94D8903D1143}"/>
              </a:ext>
            </a:extLst>
          </p:cNvPr>
          <p:cNvSpPr/>
          <p:nvPr userDrawn="1"/>
        </p:nvSpPr>
        <p:spPr>
          <a:xfrm>
            <a:off x="0" y="1"/>
            <a:ext cx="9906000" cy="6858002"/>
          </a:xfrm>
          <a:prstGeom prst="rect">
            <a:avLst/>
          </a:prstGeom>
          <a:gradFill flip="none" rotWithShape="1">
            <a:gsLst>
              <a:gs pos="100000">
                <a:schemeClr val="tx2">
                  <a:lumMod val="50000"/>
                </a:schemeClr>
              </a:gs>
              <a:gs pos="37000">
                <a:schemeClr val="tx2"/>
              </a:gs>
              <a:gs pos="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FFDD0F"/>
              </a:highlight>
            </a:endParaRPr>
          </a:p>
        </p:txBody>
      </p:sp>
      <p:pic>
        <p:nvPicPr>
          <p:cNvPr id="7" name="Graphic 6">
            <a:extLst>
              <a:ext uri="{FF2B5EF4-FFF2-40B4-BE49-F238E27FC236}">
                <a16:creationId xmlns:a16="http://schemas.microsoft.com/office/drawing/2014/main" id="{DC630C50-D945-C345-864D-42CF2FE31D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843068" y="3014328"/>
            <a:ext cx="6588000" cy="584734"/>
          </a:xfrm>
          <a:prstGeom prst="rect">
            <a:avLst/>
          </a:prstGeom>
        </p:spPr>
      </p:pic>
    </p:spTree>
    <p:extLst>
      <p:ext uri="{BB962C8B-B14F-4D97-AF65-F5344CB8AC3E}">
        <p14:creationId xmlns:p14="http://schemas.microsoft.com/office/powerpoint/2010/main" val="44018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75000">
                <a:srgbClr val="97C75F"/>
              </a:gs>
              <a:gs pos="0">
                <a:srgbClr val="57B89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48694"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2318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75000">
                <a:srgbClr val="C54A8C"/>
              </a:gs>
              <a:gs pos="0">
                <a:srgbClr val="E5722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32510"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6157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9000">
                <a:srgbClr val="273777"/>
              </a:gs>
              <a:gs pos="82000">
                <a:srgbClr val="C54A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32510"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35467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9000">
                <a:srgbClr val="F7C02A"/>
              </a:gs>
              <a:gs pos="82000">
                <a:srgbClr val="E5722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64878"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36117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200" y="-6824"/>
            <a:ext cx="9921600" cy="6176961"/>
          </a:xfrm>
          <a:prstGeom prst="rect">
            <a:avLst/>
          </a:prstGeom>
          <a:gradFill>
            <a:gsLst>
              <a:gs pos="28000">
                <a:srgbClr val="4E7EB3"/>
              </a:gs>
              <a:gs pos="82000">
                <a:srgbClr val="329867"/>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52257"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159878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8B317F"/>
              </a:gs>
              <a:gs pos="82000">
                <a:srgbClr val="D9224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52257"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12.03.2021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06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4.png"/><Relationship Id="rId2" Type="http://schemas.openxmlformats.org/officeDocument/2006/relationships/slideLayout" Target="../slideLayouts/slideLayout25.xml"/><Relationship Id="rId16"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2E372-7DAA-EB47-B81B-16E74C7FEB81}" type="datetime1">
              <a:rPr lang="de-CH" smtClean="0"/>
              <a:t>12.03.2021</a:t>
            </a:fld>
            <a:endParaRPr lang="en-CH"/>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609AD-7D01-7048-97DA-DC421A8C3D9A}" type="slidenum">
              <a:rPr lang="en-CH" smtClean="0"/>
              <a:t>‹#›</a:t>
            </a:fld>
            <a:endParaRPr lang="en-CH"/>
          </a:p>
        </p:txBody>
      </p:sp>
    </p:spTree>
    <p:extLst>
      <p:ext uri="{BB962C8B-B14F-4D97-AF65-F5344CB8AC3E}">
        <p14:creationId xmlns:p14="http://schemas.microsoft.com/office/powerpoint/2010/main" val="7822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7">
            <a:alphaModFix/>
            <a:extLst>
              <a:ext uri="{28A0092B-C50C-407E-A947-70E740481C1C}">
                <a14:useLocalDpi xmlns:a14="http://schemas.microsoft.com/office/drawing/2010/main"/>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42443" y="618524"/>
            <a:ext cx="8421116"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443" y="2367099"/>
            <a:ext cx="8421117"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42444" y="5883282"/>
            <a:ext cx="5421722" cy="365125"/>
          </a:xfrm>
          <a:prstGeom prst="rect">
            <a:avLst/>
          </a:prstGeom>
        </p:spPr>
        <p:txBody>
          <a:bodyPr vert="horz" lIns="91440" tIns="45720" rIns="91440" bIns="45720" rtlCol="0" anchor="ctr"/>
          <a:lstStyle>
            <a:lvl1pPr algn="l">
              <a:defRPr sz="1000">
                <a:solidFill>
                  <a:schemeClr val="tx1"/>
                </a:solidFill>
              </a:defRPr>
            </a:lvl1pPr>
          </a:lstStyle>
          <a:p>
            <a:r>
              <a:rPr lang="en-US" dirty="0"/>
              <a:t>©2016 WHO</a:t>
            </a:r>
          </a:p>
        </p:txBody>
      </p:sp>
      <p:sp>
        <p:nvSpPr>
          <p:cNvPr id="6" name="Slide Number Placeholder 5"/>
          <p:cNvSpPr>
            <a:spLocks noGrp="1"/>
          </p:cNvSpPr>
          <p:nvPr>
            <p:ph type="sldNum" sz="quarter" idx="4"/>
          </p:nvPr>
        </p:nvSpPr>
        <p:spPr>
          <a:xfrm>
            <a:off x="8542635" y="5883282"/>
            <a:ext cx="620926" cy="365125"/>
          </a:xfrm>
          <a:prstGeom prst="rect">
            <a:avLst/>
          </a:prstGeom>
        </p:spPr>
        <p:txBody>
          <a:bodyPr vert="horz" lIns="91440" tIns="45720" rIns="91440" bIns="45720" rtlCol="0" anchor="ctr"/>
          <a:lstStyle>
            <a:lvl1pPr algn="r">
              <a:defRPr sz="16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5532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dt="0"/>
  <p:txStyles>
    <p:titleStyle>
      <a:lvl1pPr algn="l"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s://www.who.int/publications/i/item/risk-communication-and-community-engagement-(rcce)-action-plan-guidance" TargetMode="External"/><Relationship Id="rId3" Type="http://schemas.openxmlformats.org/officeDocument/2006/relationships/hyperlink" Target="https://www.thelancet.com/action/showPdf?pii=S0140-6736%2820%2931558-0" TargetMode="External"/><Relationship Id="rId7" Type="http://schemas.openxmlformats.org/officeDocument/2006/relationships/hyperlink" Target="https://media.ifrc.org/ifrc/what-we-do/community-engagement/" TargetMode="External"/><Relationship Id="rId2" Type="http://schemas.openxmlformats.org/officeDocument/2006/relationships/hyperlink" Target="https://gh.bmj.com/content/5/8/e002145" TargetMode="External"/><Relationship Id="rId1" Type="http://schemas.openxmlformats.org/officeDocument/2006/relationships/slideLayout" Target="../slideLayouts/slideLayout13.xml"/><Relationship Id="rId6" Type="http://schemas.openxmlformats.org/officeDocument/2006/relationships/hyperlink" Target="https://apps.who.int/iris/handle/10665/338057?search-result=true&amp;query=COVID-19+RCCE+Strategy&amp;scope=&amp;rpp=10&amp;sort_by=score&amp;order=desc" TargetMode="External"/><Relationship Id="rId5" Type="http://schemas.openxmlformats.org/officeDocument/2006/relationships/hyperlink" Target="https://gh.bmj.com/content/5/10/e003188" TargetMode="External"/><Relationship Id="rId4" Type="http://schemas.openxmlformats.org/officeDocument/2006/relationships/hyperlink" Target="https://www.ghspjournal.org/content/4/4/626"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who.int/docs/default-source/epi-win/infodemic-management/infodemiology-scientific-conference-booklet.pdf?sfvrsn=179de76a_4" TargetMode="External"/><Relationship Id="rId3" Type="http://schemas.openxmlformats.org/officeDocument/2006/relationships/hyperlink" Target="https://pubmed.ncbi.nlm.nih.gov/17202025/" TargetMode="External"/><Relationship Id="rId7" Type="http://schemas.openxmlformats.org/officeDocument/2006/relationships/hyperlink" Target="https://asiapacific.unwomen.org/-/media/field%20office%20eseasia/docs/publications/2020/03/ap-covid-19_community-engagement_130320.pdf?la=en&amp;vs=5323" TargetMode="External"/><Relationship Id="rId2" Type="http://schemas.openxmlformats.org/officeDocument/2006/relationships/hyperlink" Target="https://journals.sagepub.com/doi/full/10.1177/1329878X20948289" TargetMode="External"/><Relationship Id="rId1" Type="http://schemas.openxmlformats.org/officeDocument/2006/relationships/slideLayout" Target="../slideLayouts/slideLayout13.xml"/><Relationship Id="rId6" Type="http://schemas.openxmlformats.org/officeDocument/2006/relationships/hyperlink" Target="https://www.who.int/publications/i/item/WHO-2019-nCoV-Vaccine_deployment-2020.1" TargetMode="External"/><Relationship Id="rId5" Type="http://schemas.openxmlformats.org/officeDocument/2006/relationships/hyperlink" Target="https://www.who.int/publications/i/item/WHO-2019-nCoV-Vaccine-introduction-RA-Tool-2020.1" TargetMode="External"/><Relationship Id="rId4" Type="http://schemas.openxmlformats.org/officeDocument/2006/relationships/hyperlink" Target="https://www.unicef.org/mena/media/8401/file/19218_MinimumQuality-Report_v07_RC_002.pdf.pdf" TargetMode="External"/><Relationship Id="rId9" Type="http://schemas.openxmlformats.org/officeDocument/2006/relationships/hyperlink" Target="https://www.who.int/publications/i/item/risk-communication-and-community-engagement-(-rcce)-considera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88B0442-0B42-8D48-8FE4-9B170D7AE655}"/>
              </a:ext>
            </a:extLst>
          </p:cNvPr>
          <p:cNvSpPr txBox="1"/>
          <p:nvPr/>
        </p:nvSpPr>
        <p:spPr>
          <a:xfrm>
            <a:off x="0" y="6488810"/>
            <a:ext cx="9906000" cy="246221"/>
          </a:xfrm>
          <a:prstGeom prst="rect">
            <a:avLst/>
          </a:prstGeom>
          <a:noFill/>
        </p:spPr>
        <p:txBody>
          <a:bodyPr wrap="square" rtlCol="0">
            <a:noAutofit/>
          </a:bodyPr>
          <a:lstStyle/>
          <a:p>
            <a:pPr algn="ctr"/>
            <a:r>
              <a:rPr lang="en-GB" sz="900" spc="20" dirty="0" smtClean="0">
                <a:solidFill>
                  <a:schemeClr val="accent1">
                    <a:lumMod val="20000"/>
                    <a:lumOff val="80000"/>
                  </a:schemeClr>
                </a:solidFill>
                <a:latin typeface="Arial" panose="020B0604020202020204" pitchFamily="34" charset="0"/>
                <a:cs typeface="Arial" panose="020B0604020202020204" pitchFamily="34" charset="0"/>
              </a:rPr>
              <a:t>22 </a:t>
            </a:r>
            <a:r>
              <a:rPr lang="fr-BE" sz="900" spc="20" dirty="0" smtClean="0">
                <a:solidFill>
                  <a:schemeClr val="accent1">
                    <a:lumMod val="20000"/>
                    <a:lumOff val="80000"/>
                  </a:schemeClr>
                </a:solidFill>
                <a:latin typeface="Arial" panose="020B0604020202020204" pitchFamily="34" charset="0"/>
                <a:cs typeface="Arial" panose="020B0604020202020204" pitchFamily="34" charset="0"/>
              </a:rPr>
              <a:t>février</a:t>
            </a:r>
            <a:r>
              <a:rPr lang="en-GB" sz="900" spc="20" dirty="0" smtClean="0">
                <a:solidFill>
                  <a:schemeClr val="accent1">
                    <a:lumMod val="20000"/>
                    <a:lumOff val="80000"/>
                  </a:schemeClr>
                </a:solidFill>
                <a:latin typeface="Arial" panose="020B0604020202020204" pitchFamily="34" charset="0"/>
                <a:cs typeface="Arial" panose="020B0604020202020204" pitchFamily="34" charset="0"/>
              </a:rPr>
              <a:t> </a:t>
            </a:r>
            <a:r>
              <a:rPr lang="en-GB" sz="900" spc="20" dirty="0">
                <a:solidFill>
                  <a:schemeClr val="accent1">
                    <a:lumMod val="20000"/>
                    <a:lumOff val="80000"/>
                  </a:schemeClr>
                </a:solidFill>
                <a:latin typeface="Arial" panose="020B0604020202020204" pitchFamily="34" charset="0"/>
                <a:cs typeface="Arial" panose="020B0604020202020204" pitchFamily="34" charset="0"/>
              </a:rPr>
              <a:t>2021</a:t>
            </a:r>
            <a:endParaRPr lang="en-CH" sz="900" spc="2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20B011A-47F4-BA47-BCAD-BB136D02AC02}"/>
              </a:ext>
            </a:extLst>
          </p:cNvPr>
          <p:cNvPicPr>
            <a:picLocks noChangeAspect="1"/>
          </p:cNvPicPr>
          <p:nvPr/>
        </p:nvPicPr>
        <p:blipFill>
          <a:blip r:embed="rId2"/>
          <a:stretch>
            <a:fillRect/>
          </a:stretch>
        </p:blipFill>
        <p:spPr>
          <a:xfrm>
            <a:off x="1419216" y="2181145"/>
            <a:ext cx="7195396" cy="3617644"/>
          </a:xfrm>
          <a:prstGeom prst="rect">
            <a:avLst/>
          </a:prstGeom>
        </p:spPr>
      </p:pic>
      <p:sp>
        <p:nvSpPr>
          <p:cNvPr id="7" name="Rectangle 6"/>
          <p:cNvSpPr/>
          <p:nvPr/>
        </p:nvSpPr>
        <p:spPr>
          <a:xfrm>
            <a:off x="777612" y="206053"/>
            <a:ext cx="8478604" cy="1975092"/>
          </a:xfrm>
          <a:prstGeom prst="rect">
            <a:avLst/>
          </a:prstGeom>
        </p:spPr>
        <p:txBody>
          <a:bodyPr wrap="none">
            <a:spAutoFit/>
          </a:bodyPr>
          <a:lstStyle/>
          <a:p>
            <a:pPr lvl="0" algn="ctr" defTabSz="914400">
              <a:lnSpc>
                <a:spcPts val="4060"/>
              </a:lnSpc>
              <a:spcBef>
                <a:spcPts val="1000"/>
              </a:spcBef>
              <a:buClr>
                <a:srgbClr val="9E1F63"/>
              </a:buClr>
              <a:defRPr/>
            </a:pPr>
            <a:endParaRPr lang="fr-FR" sz="4800" dirty="0" smtClean="0">
              <a:solidFill>
                <a:schemeClr val="bg1"/>
              </a:solidFill>
              <a:latin typeface="Kristen ITC" panose="03050502040202030202" pitchFamily="66" charset="0"/>
            </a:endParaRPr>
          </a:p>
          <a:p>
            <a:pPr lvl="0" algn="ctr" defTabSz="914400">
              <a:lnSpc>
                <a:spcPts val="4060"/>
              </a:lnSpc>
              <a:spcBef>
                <a:spcPts val="1000"/>
              </a:spcBef>
              <a:buClr>
                <a:srgbClr val="9E1F63"/>
              </a:buClr>
              <a:defRPr/>
            </a:pPr>
            <a:r>
              <a:rPr lang="fr-FR" sz="4800" dirty="0" smtClean="0">
                <a:solidFill>
                  <a:schemeClr val="bg1"/>
                </a:solidFill>
                <a:latin typeface="Kristen ITC" panose="03050502040202030202" pitchFamily="66" charset="0"/>
              </a:rPr>
              <a:t>10 </a:t>
            </a:r>
            <a:r>
              <a:rPr lang="fr-FR" sz="4800" dirty="0">
                <a:solidFill>
                  <a:schemeClr val="bg1"/>
                </a:solidFill>
                <a:latin typeface="Kristen ITC" panose="03050502040202030202" pitchFamily="66" charset="0"/>
              </a:rPr>
              <a:t>étapes de la préparation </a:t>
            </a:r>
            <a:endParaRPr lang="fr-FR" sz="4800" dirty="0" smtClean="0">
              <a:solidFill>
                <a:schemeClr val="bg1"/>
              </a:solidFill>
              <a:latin typeface="Kristen ITC" panose="03050502040202030202" pitchFamily="66" charset="0"/>
            </a:endParaRPr>
          </a:p>
          <a:p>
            <a:pPr lvl="0" algn="ctr" defTabSz="914400">
              <a:lnSpc>
                <a:spcPts val="4060"/>
              </a:lnSpc>
              <a:spcBef>
                <a:spcPts val="1000"/>
              </a:spcBef>
              <a:buClr>
                <a:srgbClr val="9E1F63"/>
              </a:buClr>
              <a:defRPr/>
            </a:pPr>
            <a:r>
              <a:rPr lang="fr-FR" sz="4800" dirty="0" smtClean="0">
                <a:solidFill>
                  <a:schemeClr val="bg1"/>
                </a:solidFill>
                <a:latin typeface="Kristen ITC" panose="03050502040202030202" pitchFamily="66" charset="0"/>
              </a:rPr>
              <a:t>des </a:t>
            </a:r>
            <a:r>
              <a:rPr lang="fr-FR" sz="4800" dirty="0">
                <a:solidFill>
                  <a:schemeClr val="bg1"/>
                </a:solidFill>
                <a:latin typeface="Kristen ITC" panose="03050502040202030202" pitchFamily="66" charset="0"/>
              </a:rPr>
              <a:t>communautés</a:t>
            </a:r>
          </a:p>
        </p:txBody>
      </p:sp>
      <p:sp>
        <p:nvSpPr>
          <p:cNvPr id="2" name="Rectangle 1"/>
          <p:cNvSpPr/>
          <p:nvPr/>
        </p:nvSpPr>
        <p:spPr>
          <a:xfrm>
            <a:off x="0" y="5786812"/>
            <a:ext cx="9906000" cy="527517"/>
          </a:xfrm>
          <a:prstGeom prst="rect">
            <a:avLst/>
          </a:prstGeom>
        </p:spPr>
        <p:txBody>
          <a:bodyPr wrap="square">
            <a:spAutoFit/>
          </a:bodyPr>
          <a:lstStyle/>
          <a:p>
            <a:pPr lvl="0" algn="ctr">
              <a:lnSpc>
                <a:spcPts val="4060"/>
              </a:lnSpc>
            </a:pPr>
            <a:r>
              <a:rPr lang="fr-FR" sz="1400" dirty="0">
                <a:solidFill>
                  <a:schemeClr val="bg1"/>
                </a:solidFill>
                <a:latin typeface="Arial" panose="020B0604020202020204" pitchFamily="34" charset="0"/>
                <a:cs typeface="Arial" panose="020B0604020202020204" pitchFamily="34" charset="0"/>
              </a:rPr>
              <a:t>COVID-19 : que doivent faire les pays pour préparer les communautés à un vaccin, à un traitement ou à un nouveau test ?</a:t>
            </a:r>
          </a:p>
        </p:txBody>
      </p:sp>
    </p:spTree>
    <p:extLst>
      <p:ext uri="{BB962C8B-B14F-4D97-AF65-F5344CB8AC3E}">
        <p14:creationId xmlns:p14="http://schemas.microsoft.com/office/powerpoint/2010/main" val="113107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BB76-1C92-7248-9576-82939A6D5FA7}"/>
              </a:ext>
            </a:extLst>
          </p:cNvPr>
          <p:cNvSpPr>
            <a:spLocks noGrp="1"/>
          </p:cNvSpPr>
          <p:nvPr>
            <p:ph type="title"/>
          </p:nvPr>
        </p:nvSpPr>
        <p:spPr>
          <a:xfrm>
            <a:off x="1779852" y="217239"/>
            <a:ext cx="7245050" cy="1590446"/>
          </a:xfrm>
        </p:spPr>
        <p:txBody>
          <a:bodyPr anchor="t">
            <a:noAutofit/>
          </a:bodyPr>
          <a:lstStyle/>
          <a:p>
            <a:r>
              <a:rPr lang="fr-FR" sz="3600" dirty="0"/>
              <a:t>RENFORCER LES CAPACITÉS ET DÉVELOPPER LES COMPÉTENCES AU-DELÀ DE LA COVID-19</a:t>
            </a:r>
          </a:p>
        </p:txBody>
      </p:sp>
      <p:sp>
        <p:nvSpPr>
          <p:cNvPr id="3" name="Slide Number Placeholder 2">
            <a:extLst>
              <a:ext uri="{FF2B5EF4-FFF2-40B4-BE49-F238E27FC236}">
                <a16:creationId xmlns:a16="http://schemas.microsoft.com/office/drawing/2014/main" id="{1D2AE505-9317-1546-A68E-20E1F7DC2C56}"/>
              </a:ext>
            </a:extLst>
          </p:cNvPr>
          <p:cNvSpPr>
            <a:spLocks noGrp="1"/>
          </p:cNvSpPr>
          <p:nvPr>
            <p:ph type="sldNum" sz="quarter" idx="12"/>
          </p:nvPr>
        </p:nvSpPr>
        <p:spPr/>
        <p:txBody>
          <a:bodyPr/>
          <a:lstStyle/>
          <a:p>
            <a:fld id="{6A6609AD-7D01-7048-97DA-DC421A8C3D9A}" type="slidenum">
              <a:rPr lang="fr-FR" smtClean="0"/>
              <a:pPr/>
              <a:t>10</a:t>
            </a:fld>
            <a:endParaRPr lang="fr-FR"/>
          </a:p>
        </p:txBody>
      </p:sp>
      <p:sp>
        <p:nvSpPr>
          <p:cNvPr id="4" name="Round Same-side Corner of Rectangle 3">
            <a:extLst>
              <a:ext uri="{FF2B5EF4-FFF2-40B4-BE49-F238E27FC236}">
                <a16:creationId xmlns:a16="http://schemas.microsoft.com/office/drawing/2014/main" id="{EC49E657-A62A-694E-AA47-1F00C3E7C51D}"/>
              </a:ext>
            </a:extLst>
          </p:cNvPr>
          <p:cNvSpPr/>
          <p:nvPr/>
        </p:nvSpPr>
        <p:spPr>
          <a:xfrm rot="5400000">
            <a:off x="2954200" y="1067630"/>
            <a:ext cx="836848" cy="6767552"/>
          </a:xfrm>
          <a:prstGeom prst="round2SameRect">
            <a:avLst/>
          </a:prstGeom>
          <a:solidFill>
            <a:srgbClr val="8B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A0BB32EF-95B8-4242-8AB5-CDF728FD8E79}"/>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1B7E2BDA-EC6D-994C-8691-BF58E0C1048D}"/>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8</a:t>
            </a:r>
          </a:p>
        </p:txBody>
      </p:sp>
      <p:sp>
        <p:nvSpPr>
          <p:cNvPr id="7" name="Oval 6">
            <a:extLst>
              <a:ext uri="{FF2B5EF4-FFF2-40B4-BE49-F238E27FC236}">
                <a16:creationId xmlns:a16="http://schemas.microsoft.com/office/drawing/2014/main" id="{8B6B3706-14DD-F64C-A61A-99BBEA5921DF}"/>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D511CF03-8C73-7147-89CE-D86E06AD74B0}"/>
              </a:ext>
            </a:extLst>
          </p:cNvPr>
          <p:cNvSpPr txBox="1"/>
          <p:nvPr/>
        </p:nvSpPr>
        <p:spPr>
          <a:xfrm>
            <a:off x="1779852" y="1807685"/>
            <a:ext cx="7870430" cy="1841449"/>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nSpc>
                <a:spcPts val="2360"/>
              </a:lnSpc>
            </a:pPr>
            <a:r>
              <a:rPr lang="fr-FR" sz="1600" dirty="0">
                <a:solidFill>
                  <a:schemeClr val="bg1"/>
                </a:solidFill>
                <a:latin typeface="Arial" panose="020B0604020202020204" pitchFamily="34" charset="0"/>
                <a:cs typeface="Arial" panose="020B0604020202020204" pitchFamily="34" charset="0"/>
              </a:rPr>
              <a:t>La formation des agents de santé permet de régler localement les problèmes locaux. Pour garantir la pérennité, il faut que les intervenants en première ligne, les bénévoles, les dirigeants communautaires et les mobilisateurs communautaires</a:t>
            </a:r>
            <a:r>
              <a:rPr lang="fr-FR" sz="1600" dirty="0" smtClean="0">
                <a:solidFill>
                  <a:schemeClr val="bg1"/>
                </a:solidFill>
                <a:latin typeface="Arial" panose="020B0604020202020204" pitchFamily="34" charset="0"/>
                <a:cs typeface="Arial" panose="020B0604020202020204" pitchFamily="34" charset="0"/>
              </a:rPr>
              <a:t>/ sociaux </a:t>
            </a:r>
            <a:r>
              <a:rPr lang="fr-FR" sz="1600" dirty="0">
                <a:solidFill>
                  <a:schemeClr val="bg1"/>
                </a:solidFill>
                <a:latin typeface="Arial" panose="020B0604020202020204" pitchFamily="34" charset="0"/>
                <a:cs typeface="Arial" panose="020B0604020202020204" pitchFamily="34" charset="0"/>
              </a:rPr>
              <a:t>d’organisations de la société civile, d’organisations confessionnelles et de groupes locaux de femmes et de jeunes participent aux activités de renfoncement des capacités .</a:t>
            </a:r>
          </a:p>
        </p:txBody>
      </p:sp>
      <p:sp>
        <p:nvSpPr>
          <p:cNvPr id="9" name="TextBox 8">
            <a:extLst>
              <a:ext uri="{FF2B5EF4-FFF2-40B4-BE49-F238E27FC236}">
                <a16:creationId xmlns:a16="http://schemas.microsoft.com/office/drawing/2014/main" id="{348C9104-FD56-3241-A3B0-1FA362BFEB82}"/>
              </a:ext>
            </a:extLst>
          </p:cNvPr>
          <p:cNvSpPr txBox="1"/>
          <p:nvPr/>
        </p:nvSpPr>
        <p:spPr>
          <a:xfrm>
            <a:off x="1471958" y="4044768"/>
            <a:ext cx="4892266" cy="825061"/>
          </a:xfrm>
          <a:prstGeom prst="rect">
            <a:avLst/>
          </a:prstGeom>
          <a:noFill/>
        </p:spPr>
        <p:txBody>
          <a:bodyPr wrap="square" rtlCol="0">
            <a:noAutofit/>
          </a:bodyPr>
          <a:lstStyle/>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Pour obtenir de meilleurs résultats, mettre en place un système permanent d’aide entre pairs pour les mobilisateurs et les réseaux communautaires.</a:t>
            </a:r>
          </a:p>
        </p:txBody>
      </p:sp>
      <p:pic>
        <p:nvPicPr>
          <p:cNvPr id="11" name="Picture 10">
            <a:extLst>
              <a:ext uri="{FF2B5EF4-FFF2-40B4-BE49-F238E27FC236}">
                <a16:creationId xmlns:a16="http://schemas.microsoft.com/office/drawing/2014/main" id="{5CBDC3B8-B254-0043-B590-3CE0CD8F7F35}"/>
              </a:ext>
            </a:extLst>
          </p:cNvPr>
          <p:cNvPicPr>
            <a:picLocks noChangeAspect="1"/>
          </p:cNvPicPr>
          <p:nvPr/>
        </p:nvPicPr>
        <p:blipFill>
          <a:blip r:embed="rId2"/>
          <a:stretch>
            <a:fillRect/>
          </a:stretch>
        </p:blipFill>
        <p:spPr>
          <a:xfrm rot="20960205">
            <a:off x="3718984" y="5145166"/>
            <a:ext cx="2266950" cy="659184"/>
          </a:xfrm>
          <a:prstGeom prst="rect">
            <a:avLst/>
          </a:prstGeom>
        </p:spPr>
      </p:pic>
      <p:pic>
        <p:nvPicPr>
          <p:cNvPr id="13" name="Picture 12">
            <a:extLst>
              <a:ext uri="{FF2B5EF4-FFF2-40B4-BE49-F238E27FC236}">
                <a16:creationId xmlns:a16="http://schemas.microsoft.com/office/drawing/2014/main" id="{90FDE1F5-2E61-8640-A39F-5DD4839054FA}"/>
              </a:ext>
            </a:extLst>
          </p:cNvPr>
          <p:cNvPicPr>
            <a:picLocks noChangeAspect="1"/>
          </p:cNvPicPr>
          <p:nvPr/>
        </p:nvPicPr>
        <p:blipFill>
          <a:blip r:embed="rId3"/>
          <a:stretch>
            <a:fillRect/>
          </a:stretch>
        </p:blipFill>
        <p:spPr>
          <a:xfrm>
            <a:off x="6258983" y="3505203"/>
            <a:ext cx="3208634" cy="2503190"/>
          </a:xfrm>
          <a:prstGeom prst="rect">
            <a:avLst/>
          </a:prstGeom>
        </p:spPr>
      </p:pic>
    </p:spTree>
    <p:extLst>
      <p:ext uri="{BB962C8B-B14F-4D97-AF65-F5344CB8AC3E}">
        <p14:creationId xmlns:p14="http://schemas.microsoft.com/office/powerpoint/2010/main" val="41840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4C93-AA3E-E247-A772-08F671DE2A82}"/>
              </a:ext>
            </a:extLst>
          </p:cNvPr>
          <p:cNvSpPr>
            <a:spLocks noGrp="1"/>
          </p:cNvSpPr>
          <p:nvPr>
            <p:ph type="title"/>
          </p:nvPr>
        </p:nvSpPr>
        <p:spPr/>
        <p:txBody>
          <a:bodyPr anchor="b">
            <a:normAutofit/>
          </a:bodyPr>
          <a:lstStyle/>
          <a:p>
            <a:r>
              <a:rPr lang="fr-FR" sz="4400" dirty="0"/>
              <a:t>GÉRER L’INFODÉMIE</a:t>
            </a:r>
          </a:p>
        </p:txBody>
      </p:sp>
      <p:sp>
        <p:nvSpPr>
          <p:cNvPr id="3" name="Slide Number Placeholder 2">
            <a:extLst>
              <a:ext uri="{FF2B5EF4-FFF2-40B4-BE49-F238E27FC236}">
                <a16:creationId xmlns:a16="http://schemas.microsoft.com/office/drawing/2014/main" id="{1962F81A-2EE8-C342-8D8F-416365908CD6}"/>
              </a:ext>
            </a:extLst>
          </p:cNvPr>
          <p:cNvSpPr>
            <a:spLocks noGrp="1"/>
          </p:cNvSpPr>
          <p:nvPr>
            <p:ph type="sldNum" sz="quarter" idx="12"/>
          </p:nvPr>
        </p:nvSpPr>
        <p:spPr/>
        <p:txBody>
          <a:bodyPr/>
          <a:lstStyle/>
          <a:p>
            <a:fld id="{6A6609AD-7D01-7048-97DA-DC421A8C3D9A}" type="slidenum">
              <a:rPr lang="fr-FR" smtClean="0"/>
              <a:pPr/>
              <a:t>11</a:t>
            </a:fld>
            <a:endParaRPr lang="fr-FR"/>
          </a:p>
        </p:txBody>
      </p:sp>
      <p:sp>
        <p:nvSpPr>
          <p:cNvPr id="4" name="Round Same-side Corner of Rectangle 3">
            <a:extLst>
              <a:ext uri="{FF2B5EF4-FFF2-40B4-BE49-F238E27FC236}">
                <a16:creationId xmlns:a16="http://schemas.microsoft.com/office/drawing/2014/main" id="{856FF485-DACD-0840-B9ED-3175E08193BE}"/>
              </a:ext>
            </a:extLst>
          </p:cNvPr>
          <p:cNvSpPr/>
          <p:nvPr/>
        </p:nvSpPr>
        <p:spPr>
          <a:xfrm rot="5400000">
            <a:off x="1917798" y="984069"/>
            <a:ext cx="1795179" cy="5630780"/>
          </a:xfrm>
          <a:prstGeom prst="round2SameRect">
            <a:avLst/>
          </a:prstGeom>
          <a:solidFill>
            <a:srgbClr val="33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3228FE47-6DC7-DF41-8FEA-2F951C37FF28}"/>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762CE534-D813-3140-A3D2-CCB2C9AB5B81}"/>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9</a:t>
            </a:r>
          </a:p>
        </p:txBody>
      </p:sp>
      <p:sp>
        <p:nvSpPr>
          <p:cNvPr id="7" name="Oval 6">
            <a:extLst>
              <a:ext uri="{FF2B5EF4-FFF2-40B4-BE49-F238E27FC236}">
                <a16:creationId xmlns:a16="http://schemas.microsoft.com/office/drawing/2014/main" id="{911516A0-9BFE-AE44-A6F2-F32526927B6A}"/>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8C6D51FB-B1D2-5E4D-AD2A-3F5CFA6EEAB2}"/>
              </a:ext>
            </a:extLst>
          </p:cNvPr>
          <p:cNvSpPr txBox="1"/>
          <p:nvPr/>
        </p:nvSpPr>
        <p:spPr>
          <a:xfrm>
            <a:off x="1779852" y="1490996"/>
            <a:ext cx="7615278" cy="1245330"/>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nSpc>
                <a:spcPts val="2360"/>
              </a:lnSpc>
            </a:pPr>
            <a:r>
              <a:rPr lang="fr-FR" dirty="0">
                <a:solidFill>
                  <a:schemeClr val="bg1"/>
                </a:solidFill>
                <a:latin typeface="Arial" panose="020B0604020202020204" pitchFamily="34" charset="0"/>
                <a:cs typeface="Arial" panose="020B0604020202020204" pitchFamily="34" charset="0"/>
              </a:rPr>
              <a:t>Une infodémie est une surabondance d’informations – bonnes ou mauvaises – à cause de laquelle il est difficile de prendre des décisions au sujet de sa santé. L’infodémie liée à la COVID-19 peut être dangereuse pour la santé.</a:t>
            </a:r>
            <a:endParaRPr lang="fr-FR" sz="1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9474D5-9795-8648-B160-4031B671AAC4}"/>
              </a:ext>
            </a:extLst>
          </p:cNvPr>
          <p:cNvSpPr txBox="1"/>
          <p:nvPr/>
        </p:nvSpPr>
        <p:spPr>
          <a:xfrm>
            <a:off x="1471957" y="2901869"/>
            <a:ext cx="4158821" cy="1896634"/>
          </a:xfrm>
          <a:prstGeom prst="rect">
            <a:avLst/>
          </a:prstGeom>
          <a:noFill/>
        </p:spPr>
        <p:txBody>
          <a:bodyPr wrap="square" rtlCol="0">
            <a:noAutofit/>
          </a:bodyPr>
          <a:lstStyle/>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Garantir l’accès à des informations fiables et gérer efficacement les fausses informations et les rumeurs.</a:t>
            </a:r>
            <a:endParaRPr lang="fr-FR" sz="8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Activer ou renforcer les mécanismes nationaux de vérification des informations et de suivi des rumeurs, sachant que les rumeurs et les fausses informations peuvent être aussi dangereuses que la COVID-19. </a:t>
            </a:r>
          </a:p>
        </p:txBody>
      </p:sp>
      <p:pic>
        <p:nvPicPr>
          <p:cNvPr id="12" name="Picture 11">
            <a:extLst>
              <a:ext uri="{FF2B5EF4-FFF2-40B4-BE49-F238E27FC236}">
                <a16:creationId xmlns:a16="http://schemas.microsoft.com/office/drawing/2014/main" id="{B5E854BC-24BC-40B0-9D28-185B707B9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80"/>
          <a:stretch/>
        </p:blipFill>
        <p:spPr>
          <a:xfrm>
            <a:off x="5616845" y="2611830"/>
            <a:ext cx="4220358" cy="3191561"/>
          </a:xfrm>
          <a:prstGeom prst="rect">
            <a:avLst/>
          </a:prstGeom>
        </p:spPr>
      </p:pic>
    </p:spTree>
    <p:extLst>
      <p:ext uri="{BB962C8B-B14F-4D97-AF65-F5344CB8AC3E}">
        <p14:creationId xmlns:p14="http://schemas.microsoft.com/office/powerpoint/2010/main" val="48338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7058-CD88-D144-98BD-6482724AEE7A}"/>
              </a:ext>
            </a:extLst>
          </p:cNvPr>
          <p:cNvSpPr>
            <a:spLocks noGrp="1"/>
          </p:cNvSpPr>
          <p:nvPr>
            <p:ph type="title"/>
          </p:nvPr>
        </p:nvSpPr>
        <p:spPr>
          <a:xfrm>
            <a:off x="1627450" y="451754"/>
            <a:ext cx="8022831" cy="1315233"/>
          </a:xfrm>
        </p:spPr>
        <p:txBody>
          <a:bodyPr anchor="t">
            <a:noAutofit/>
          </a:bodyPr>
          <a:lstStyle/>
          <a:p>
            <a:r>
              <a:rPr lang="fr-FR" sz="3600" dirty="0"/>
              <a:t>ANNONCER LES INFORMATIONS ENSEMBLE</a:t>
            </a:r>
          </a:p>
        </p:txBody>
      </p:sp>
      <p:sp>
        <p:nvSpPr>
          <p:cNvPr id="3" name="Slide Number Placeholder 2">
            <a:extLst>
              <a:ext uri="{FF2B5EF4-FFF2-40B4-BE49-F238E27FC236}">
                <a16:creationId xmlns:a16="http://schemas.microsoft.com/office/drawing/2014/main" id="{BD7B62D7-F2A8-074C-996C-FF332DC4BC87}"/>
              </a:ext>
            </a:extLst>
          </p:cNvPr>
          <p:cNvSpPr>
            <a:spLocks noGrp="1"/>
          </p:cNvSpPr>
          <p:nvPr>
            <p:ph type="sldNum" sz="quarter" idx="12"/>
          </p:nvPr>
        </p:nvSpPr>
        <p:spPr/>
        <p:txBody>
          <a:bodyPr/>
          <a:lstStyle/>
          <a:p>
            <a:fld id="{6A6609AD-7D01-7048-97DA-DC421A8C3D9A}" type="slidenum">
              <a:rPr lang="fr-FR" smtClean="0"/>
              <a:pPr/>
              <a:t>12</a:t>
            </a:fld>
            <a:endParaRPr lang="fr-FR"/>
          </a:p>
        </p:txBody>
      </p:sp>
      <p:sp>
        <p:nvSpPr>
          <p:cNvPr id="4" name="Round Same-side Corner of Rectangle 3">
            <a:extLst>
              <a:ext uri="{FF2B5EF4-FFF2-40B4-BE49-F238E27FC236}">
                <a16:creationId xmlns:a16="http://schemas.microsoft.com/office/drawing/2014/main" id="{C9F78F71-8442-E14B-9B1D-5DA5805AB00E}"/>
              </a:ext>
            </a:extLst>
          </p:cNvPr>
          <p:cNvSpPr/>
          <p:nvPr/>
        </p:nvSpPr>
        <p:spPr>
          <a:xfrm rot="5400000">
            <a:off x="1878736" y="1295763"/>
            <a:ext cx="1906879" cy="5641931"/>
          </a:xfrm>
          <a:prstGeom prst="round2Same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D147A449-4093-2249-8FFC-BADF5D1D662F}"/>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BC873E64-B85A-5547-A23A-01C2B6BD2CD3}"/>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10</a:t>
            </a:r>
          </a:p>
        </p:txBody>
      </p:sp>
      <p:sp>
        <p:nvSpPr>
          <p:cNvPr id="7" name="Oval 6">
            <a:extLst>
              <a:ext uri="{FF2B5EF4-FFF2-40B4-BE49-F238E27FC236}">
                <a16:creationId xmlns:a16="http://schemas.microsoft.com/office/drawing/2014/main" id="{1F95972D-540C-9E42-A0F9-A2781578310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BC37B929-CC36-5140-A382-3B29A1A8905A}"/>
              </a:ext>
            </a:extLst>
          </p:cNvPr>
          <p:cNvSpPr txBox="1"/>
          <p:nvPr/>
        </p:nvSpPr>
        <p:spPr>
          <a:xfrm>
            <a:off x="1627450" y="1740477"/>
            <a:ext cx="7615278" cy="977988"/>
          </a:xfrm>
          <a:prstGeom prst="rect">
            <a:avLst/>
          </a:prstGeom>
          <a:noFill/>
          <a:effectLst>
            <a:outerShdw blurRad="38100" dist="12700" dir="8100000" algn="tr" rotWithShape="0">
              <a:schemeClr val="bg2">
                <a:lumMod val="25000"/>
                <a:alpha val="41000"/>
              </a:schemeClr>
            </a:outerShdw>
          </a:effectLst>
        </p:spPr>
        <p:txBody>
          <a:bodyPr wrap="square" rtlCol="0">
            <a:noAutofit/>
          </a:bodyPr>
          <a:lstStyle/>
          <a:p>
            <a:pPr>
              <a:lnSpc>
                <a:spcPts val="2360"/>
              </a:lnSpc>
            </a:pPr>
            <a:r>
              <a:rPr lang="fr-FR" dirty="0">
                <a:solidFill>
                  <a:schemeClr val="bg1"/>
                </a:solidFill>
                <a:latin typeface="Arial" panose="020B0604020202020204" pitchFamily="34" charset="0"/>
                <a:cs typeface="Arial" panose="020B0604020202020204" pitchFamily="34" charset="0"/>
              </a:rPr>
              <a:t>Une participation bidirectionnelle constante qui s’appuie sur des informations issues de canaux considérés comme fiables localement renforce les perceptions positives et favorise l’action.</a:t>
            </a:r>
            <a:endParaRPr lang="fr-FR" sz="1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803259-AFE0-7049-B4EA-A6E0279FF9D1}"/>
              </a:ext>
            </a:extLst>
          </p:cNvPr>
          <p:cNvSpPr txBox="1"/>
          <p:nvPr/>
        </p:nvSpPr>
        <p:spPr>
          <a:xfrm>
            <a:off x="1477912" y="3170776"/>
            <a:ext cx="4020680" cy="1906880"/>
          </a:xfrm>
          <a:prstGeom prst="rect">
            <a:avLst/>
          </a:prstGeom>
          <a:noFill/>
        </p:spPr>
        <p:txBody>
          <a:bodyPr wrap="square" rtlCol="0">
            <a:noAutofit/>
          </a:bodyPr>
          <a:lstStyle/>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Définir d’un commun accord, dès que possible, quels sont les canaux de communication prioritaires avec les communautés.</a:t>
            </a:r>
          </a:p>
          <a:p>
            <a:pPr marL="285750" indent="-285750">
              <a:buClr>
                <a:schemeClr val="bg1"/>
              </a:buClr>
              <a:buFont typeface="System Font Regular"/>
              <a:buChar char="→"/>
            </a:pPr>
            <a:endParaRPr lang="fr-FR" sz="8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Si possible, adapter les messages scientifiques et sanitaires à de nouveaux contextes avec les communautés. </a:t>
            </a:r>
          </a:p>
        </p:txBody>
      </p:sp>
      <p:pic>
        <p:nvPicPr>
          <p:cNvPr id="11" name="Picture 10">
            <a:extLst>
              <a:ext uri="{FF2B5EF4-FFF2-40B4-BE49-F238E27FC236}">
                <a16:creationId xmlns:a16="http://schemas.microsoft.com/office/drawing/2014/main" id="{75370C8E-6E51-DC4D-95D6-24155FEE94CB}"/>
              </a:ext>
            </a:extLst>
          </p:cNvPr>
          <p:cNvPicPr>
            <a:picLocks noChangeAspect="1"/>
          </p:cNvPicPr>
          <p:nvPr/>
        </p:nvPicPr>
        <p:blipFill>
          <a:blip r:embed="rId2"/>
          <a:stretch>
            <a:fillRect/>
          </a:stretch>
        </p:blipFill>
        <p:spPr>
          <a:xfrm>
            <a:off x="5986272" y="2744390"/>
            <a:ext cx="3538010" cy="3234776"/>
          </a:xfrm>
          <a:prstGeom prst="rect">
            <a:avLst/>
          </a:prstGeom>
        </p:spPr>
      </p:pic>
    </p:spTree>
    <p:extLst>
      <p:ext uri="{BB962C8B-B14F-4D97-AF65-F5344CB8AC3E}">
        <p14:creationId xmlns:p14="http://schemas.microsoft.com/office/powerpoint/2010/main" val="413133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3F5A-675B-084C-9FE7-A22CE83694B1}"/>
              </a:ext>
            </a:extLst>
          </p:cNvPr>
          <p:cNvSpPr>
            <a:spLocks noGrp="1"/>
          </p:cNvSpPr>
          <p:nvPr>
            <p:ph type="title"/>
          </p:nvPr>
        </p:nvSpPr>
        <p:spPr>
          <a:xfrm>
            <a:off x="0" y="204549"/>
            <a:ext cx="9906000" cy="868983"/>
          </a:xfrm>
        </p:spPr>
        <p:txBody>
          <a:bodyPr anchor="ctr">
            <a:noAutofit/>
          </a:bodyPr>
          <a:lstStyle/>
          <a:p>
            <a:r>
              <a:rPr lang="fr-BE" sz="4400" dirty="0"/>
              <a:t>	</a:t>
            </a:r>
            <a:r>
              <a:rPr lang="en-CH" sz="4400" dirty="0"/>
              <a:t>BIBLIOGRAPH</a:t>
            </a:r>
            <a:r>
              <a:rPr lang="fr-CH" sz="4400" dirty="0"/>
              <a:t>IE</a:t>
            </a:r>
            <a:endParaRPr lang="en-CH" sz="4400" dirty="0"/>
          </a:p>
        </p:txBody>
      </p:sp>
      <p:sp>
        <p:nvSpPr>
          <p:cNvPr id="3" name="Slide Number Placeholder 2">
            <a:extLst>
              <a:ext uri="{FF2B5EF4-FFF2-40B4-BE49-F238E27FC236}">
                <a16:creationId xmlns:a16="http://schemas.microsoft.com/office/drawing/2014/main" id="{F7646458-9D71-354A-B442-127893C1A8E8}"/>
              </a:ext>
            </a:extLst>
          </p:cNvPr>
          <p:cNvSpPr>
            <a:spLocks noGrp="1"/>
          </p:cNvSpPr>
          <p:nvPr>
            <p:ph type="sldNum" sz="quarter" idx="12"/>
          </p:nvPr>
        </p:nvSpPr>
        <p:spPr/>
        <p:txBody>
          <a:bodyPr/>
          <a:lstStyle/>
          <a:p>
            <a:fld id="{6A6609AD-7D01-7048-97DA-DC421A8C3D9A}" type="slidenum">
              <a:rPr lang="en-CH" smtClean="0"/>
              <a:pPr/>
              <a:t>13</a:t>
            </a:fld>
            <a:endParaRPr lang="en-CH" dirty="0"/>
          </a:p>
        </p:txBody>
      </p:sp>
      <p:sp>
        <p:nvSpPr>
          <p:cNvPr id="4" name="TextBox 3">
            <a:extLst>
              <a:ext uri="{FF2B5EF4-FFF2-40B4-BE49-F238E27FC236}">
                <a16:creationId xmlns:a16="http://schemas.microsoft.com/office/drawing/2014/main" id="{FE0D4A5D-AE66-7B44-AEA7-19C3E7A30B57}"/>
              </a:ext>
            </a:extLst>
          </p:cNvPr>
          <p:cNvSpPr txBox="1"/>
          <p:nvPr/>
        </p:nvSpPr>
        <p:spPr>
          <a:xfrm>
            <a:off x="451104" y="1073069"/>
            <a:ext cx="9058656" cy="4919438"/>
          </a:xfrm>
          <a:prstGeom prst="rect">
            <a:avLst/>
          </a:prstGeom>
          <a:noFill/>
        </p:spPr>
        <p:txBody>
          <a:bodyPr wrap="square" rtlCol="0">
            <a:noAutofit/>
          </a:bodyPr>
          <a:lstStyle/>
          <a:p>
            <a:r>
              <a:rPr lang="en-GB" sz="1400" dirty="0">
                <a:latin typeface="Arial" panose="020B0604020202020204" pitchFamily="34" charset="0"/>
                <a:cs typeface="Arial" panose="020B0604020202020204" pitchFamily="34" charset="0"/>
              </a:rPr>
              <a:t>Bedson J, Jalloh MF, Pedi D, Bah S, Owen K, </a:t>
            </a:r>
            <a:r>
              <a:rPr lang="en-GB" sz="1400" dirty="0" err="1">
                <a:latin typeface="Arial" panose="020B0604020202020204" pitchFamily="34" charset="0"/>
                <a:cs typeface="Arial" panose="020B0604020202020204" pitchFamily="34" charset="0"/>
              </a:rPr>
              <a:t>Oniba</a:t>
            </a:r>
            <a:r>
              <a:rPr lang="en-GB" sz="1400" dirty="0">
                <a:latin typeface="Arial" panose="020B0604020202020204" pitchFamily="34" charset="0"/>
                <a:cs typeface="Arial" panose="020B0604020202020204" pitchFamily="34" charset="0"/>
              </a:rPr>
              <a:t> A, et al. </a:t>
            </a:r>
            <a:r>
              <a:rPr lang="en-GB" sz="1400" i="1" dirty="0">
                <a:latin typeface="Arial" panose="020B0604020202020204" pitchFamily="34" charset="0"/>
                <a:cs typeface="Arial" panose="020B0604020202020204" pitchFamily="34" charset="0"/>
                <a:hlinkClick r:id="rId2"/>
              </a:rPr>
              <a:t>Community engagement in outbreak response: lessons from the 2014–2016 Ebola outbreak in Sierra Leone</a:t>
            </a:r>
            <a:r>
              <a:rPr lang="en-GB" sz="1400" dirty="0">
                <a:latin typeface="Arial" panose="020B0604020202020204" pitchFamily="34" charset="0"/>
                <a:cs typeface="Arial" panose="020B0604020202020204" pitchFamily="34" charset="0"/>
              </a:rPr>
              <a:t>. BMJ Global Health 2020;5:e002145. Available from doi:10.1136/ </a:t>
            </a:r>
            <a:r>
              <a:rPr lang="en-GB" sz="1400" dirty="0" smtClean="0">
                <a:latin typeface="Arial" panose="020B0604020202020204" pitchFamily="34" charset="0"/>
                <a:cs typeface="Arial" panose="020B0604020202020204" pitchFamily="34" charset="0"/>
              </a:rPr>
              <a:t>bmjgh-2019-002145</a:t>
            </a:r>
          </a:p>
          <a:p>
            <a:endParaRPr lang="en-GB" sz="1400" dirty="0">
              <a:latin typeface="Arial" panose="020B0604020202020204" pitchFamily="34" charset="0"/>
              <a:cs typeface="Arial" panose="020B0604020202020204" pitchFamily="34" charset="0"/>
            </a:endParaRPr>
          </a:p>
          <a:p>
            <a:r>
              <a:rPr lang="en-GB" sz="1400" dirty="0" err="1" smtClean="0">
                <a:latin typeface="Arial" panose="020B0604020202020204" pitchFamily="34" charset="0"/>
                <a:cs typeface="Arial" panose="020B0604020202020204" pitchFamily="34" charset="0"/>
              </a:rPr>
              <a:t>Figueiredo</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 Simas C, </a:t>
            </a:r>
            <a:r>
              <a:rPr lang="en-GB" sz="1400" dirty="0" err="1">
                <a:latin typeface="Arial" panose="020B0604020202020204" pitchFamily="34" charset="0"/>
                <a:cs typeface="Arial" panose="020B0604020202020204" pitchFamily="34" charset="0"/>
              </a:rPr>
              <a:t>Karafillakis</a:t>
            </a:r>
            <a:r>
              <a:rPr lang="en-GB" sz="1400" dirty="0">
                <a:latin typeface="Arial" panose="020B0604020202020204" pitchFamily="34" charset="0"/>
                <a:cs typeface="Arial" panose="020B0604020202020204" pitchFamily="34" charset="0"/>
              </a:rPr>
              <a:t> E, Paterson P, Larson H. </a:t>
            </a:r>
            <a:r>
              <a:rPr lang="en-GB" sz="1400" i="1" dirty="0">
                <a:latin typeface="Arial" panose="020B0604020202020204" pitchFamily="34" charset="0"/>
                <a:cs typeface="Arial" panose="020B0604020202020204" pitchFamily="34" charset="0"/>
                <a:hlinkClick r:id="rId3"/>
              </a:rPr>
              <a:t>Mapping global trends in vaccine confidence and investigating barriers to vaccine uptake: a large-scale retrospective temporal modelling study</a:t>
            </a:r>
            <a:r>
              <a:rPr lang="en-GB" sz="1400" dirty="0">
                <a:latin typeface="Arial" panose="020B0604020202020204" pitchFamily="34" charset="0"/>
                <a:cs typeface="Arial" panose="020B0604020202020204" pitchFamily="34" charset="0"/>
              </a:rPr>
              <a:t>. Lancet 2020;396: 898-908. Available from: </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/10.1016/S0140-6736(20)31558-0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Gillespie AM, Obregon R, El </a:t>
            </a:r>
            <a:r>
              <a:rPr lang="en-GB" sz="1400" dirty="0" err="1">
                <a:latin typeface="Arial" panose="020B0604020202020204" pitchFamily="34" charset="0"/>
                <a:cs typeface="Arial" panose="020B0604020202020204" pitchFamily="34" charset="0"/>
              </a:rPr>
              <a:t>Asawi</a:t>
            </a:r>
            <a:r>
              <a:rPr lang="en-GB" sz="1400" dirty="0">
                <a:latin typeface="Arial" panose="020B0604020202020204" pitchFamily="34" charset="0"/>
                <a:cs typeface="Arial" panose="020B0604020202020204" pitchFamily="34" charset="0"/>
              </a:rPr>
              <a:t> R, Richey C, </a:t>
            </a:r>
            <a:r>
              <a:rPr lang="en-GB" sz="1400" dirty="0" err="1">
                <a:latin typeface="Arial" panose="020B0604020202020204" pitchFamily="34" charset="0"/>
                <a:cs typeface="Arial" panose="020B0604020202020204" pitchFamily="34" charset="0"/>
              </a:rPr>
              <a:t>Manoncourt</a:t>
            </a:r>
            <a:r>
              <a:rPr lang="en-GB" sz="1400" dirty="0">
                <a:latin typeface="Arial" panose="020B0604020202020204" pitchFamily="34" charset="0"/>
                <a:cs typeface="Arial" panose="020B0604020202020204" pitchFamily="34" charset="0"/>
              </a:rPr>
              <a:t> E, Joshi K, et al. </a:t>
            </a:r>
            <a:r>
              <a:rPr lang="en-GB" sz="1400" i="1" dirty="0">
                <a:latin typeface="Arial" panose="020B0604020202020204" pitchFamily="34" charset="0"/>
                <a:cs typeface="Arial" panose="020B0604020202020204" pitchFamily="34" charset="0"/>
                <a:hlinkClick r:id="rId4"/>
              </a:rPr>
              <a:t>Social mobilization and community engagement central to the Ebola response in West Africa: lessons for future public health emergencies</a:t>
            </a:r>
            <a:r>
              <a:rPr lang="en-GB" sz="1400" dirty="0">
                <a:latin typeface="Arial" panose="020B0604020202020204" pitchFamily="34" charset="0"/>
                <a:cs typeface="Arial" panose="020B0604020202020204" pitchFamily="34" charset="0"/>
              </a:rPr>
              <a:t>. Glob Health Sci </a:t>
            </a:r>
            <a:r>
              <a:rPr lang="en-GB" sz="1400" dirty="0" err="1">
                <a:latin typeface="Arial" panose="020B0604020202020204" pitchFamily="34" charset="0"/>
                <a:cs typeface="Arial" panose="020B0604020202020204" pitchFamily="34" charset="0"/>
              </a:rPr>
              <a:t>Pract</a:t>
            </a:r>
            <a:r>
              <a:rPr lang="en-GB" sz="1400" dirty="0">
                <a:latin typeface="Arial" panose="020B0604020202020204" pitchFamily="34" charset="0"/>
                <a:cs typeface="Arial" panose="020B0604020202020204" pitchFamily="34" charset="0"/>
              </a:rPr>
              <a:t> 2016;4(4): 626–46 Available from: https://</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/10.9745/GHSP-D-16-00226</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Gilmore B, </a:t>
            </a:r>
            <a:r>
              <a:rPr lang="en-GB" sz="1400" dirty="0" err="1">
                <a:latin typeface="Arial" panose="020B0604020202020204" pitchFamily="34" charset="0"/>
                <a:cs typeface="Arial" panose="020B0604020202020204" pitchFamily="34" charset="0"/>
              </a:rPr>
              <a:t>Ndejjo</a:t>
            </a:r>
            <a:r>
              <a:rPr lang="en-GB" sz="1400" dirty="0">
                <a:latin typeface="Arial" panose="020B0604020202020204" pitchFamily="34" charset="0"/>
                <a:cs typeface="Arial" panose="020B0604020202020204" pitchFamily="34" charset="0"/>
              </a:rPr>
              <a:t> R, </a:t>
            </a:r>
            <a:r>
              <a:rPr lang="en-GB" sz="1400" dirty="0" err="1">
                <a:latin typeface="Arial" panose="020B0604020202020204" pitchFamily="34" charset="0"/>
                <a:cs typeface="Arial" panose="020B0604020202020204" pitchFamily="34" charset="0"/>
              </a:rPr>
              <a:t>Tchetchia</a:t>
            </a:r>
            <a:r>
              <a:rPr lang="en-GB" sz="1400" dirty="0">
                <a:latin typeface="Arial" panose="020B0604020202020204" pitchFamily="34" charset="0"/>
                <a:cs typeface="Arial" panose="020B0604020202020204" pitchFamily="34" charset="0"/>
              </a:rPr>
              <a:t> A, Claro V, Mago E, Diallo AA, et al. </a:t>
            </a:r>
            <a:r>
              <a:rPr lang="en-GB" sz="1400" i="1" dirty="0">
                <a:latin typeface="Arial" panose="020B0604020202020204" pitchFamily="34" charset="0"/>
                <a:cs typeface="Arial" panose="020B0604020202020204" pitchFamily="34" charset="0"/>
                <a:hlinkClick r:id="rId5"/>
              </a:rPr>
              <a:t>Community engagement for COVID-19 prevention and control: a rapid evidence synthesis</a:t>
            </a:r>
            <a:r>
              <a:rPr lang="en-GB" sz="1400" dirty="0">
                <a:latin typeface="Arial" panose="020B0604020202020204" pitchFamily="34" charset="0"/>
                <a:cs typeface="Arial" panose="020B0604020202020204" pitchFamily="34" charset="0"/>
              </a:rPr>
              <a:t>. BMJ Global Health 2020;5:e003188. Available from: doi:10.1136/ bmjgh-2020-003188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GOARN, IFRC, UNICEF, WHO. </a:t>
            </a:r>
            <a:r>
              <a:rPr lang="en-GB" sz="1400" i="1" dirty="0">
                <a:latin typeface="Arial" panose="020B0604020202020204" pitchFamily="34" charset="0"/>
                <a:cs typeface="Arial" panose="020B0604020202020204" pitchFamily="34" charset="0"/>
                <a:hlinkClick r:id="rId6"/>
              </a:rPr>
              <a:t>COVID-19 Global Risk Communication and Community Engagement Strategy</a:t>
            </a:r>
            <a:r>
              <a:rPr lang="en-GB" sz="1400" dirty="0">
                <a:latin typeface="Arial" panose="020B0604020202020204" pitchFamily="34" charset="0"/>
                <a:cs typeface="Arial" panose="020B0604020202020204" pitchFamily="34" charset="0"/>
              </a:rPr>
              <a:t>, December 2020 - May 2021: Geneva, World Health Organization: 2020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IFRC. </a:t>
            </a:r>
            <a:r>
              <a:rPr lang="en-GB" sz="1400" i="1" dirty="0">
                <a:latin typeface="Arial" panose="020B0604020202020204" pitchFamily="34" charset="0"/>
                <a:cs typeface="Arial" panose="020B0604020202020204" pitchFamily="34" charset="0"/>
                <a:hlinkClick r:id="rId7"/>
              </a:rPr>
              <a:t>Community engagement and accountability toolkit</a:t>
            </a:r>
            <a:r>
              <a:rPr lang="en-GB" sz="1400" dirty="0">
                <a:latin typeface="Arial" panose="020B0604020202020204" pitchFamily="34" charset="0"/>
                <a:cs typeface="Arial" panose="020B0604020202020204" pitchFamily="34" charset="0"/>
              </a:rPr>
              <a:t>. Geneva, IFRC: 2017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IFRC, UNICEF, WHO. </a:t>
            </a:r>
            <a:r>
              <a:rPr lang="en-GB" sz="1400" i="1" dirty="0">
                <a:latin typeface="Arial" panose="020B0604020202020204" pitchFamily="34" charset="0"/>
                <a:cs typeface="Arial" panose="020B0604020202020204" pitchFamily="34" charset="0"/>
                <a:hlinkClick r:id="rId8"/>
              </a:rPr>
              <a:t>Risk Communication and Community Engagement (RCCE) Action Plan Guidance COVID-19 Preparedness &amp; Response</a:t>
            </a:r>
            <a:r>
              <a:rPr lang="en-GB" sz="1400" dirty="0">
                <a:latin typeface="Arial" panose="020B0604020202020204" pitchFamily="34" charset="0"/>
                <a:cs typeface="Arial" panose="020B0604020202020204" pitchFamily="34" charset="0"/>
              </a:rPr>
              <a:t>. Geneva, World Health Organization: 2020</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77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3F5A-675B-084C-9FE7-A22CE83694B1}"/>
              </a:ext>
            </a:extLst>
          </p:cNvPr>
          <p:cNvSpPr>
            <a:spLocks noGrp="1"/>
          </p:cNvSpPr>
          <p:nvPr>
            <p:ph type="title"/>
          </p:nvPr>
        </p:nvSpPr>
        <p:spPr>
          <a:xfrm>
            <a:off x="0" y="204549"/>
            <a:ext cx="9906000" cy="868983"/>
          </a:xfrm>
        </p:spPr>
        <p:txBody>
          <a:bodyPr anchor="ctr">
            <a:noAutofit/>
          </a:bodyPr>
          <a:lstStyle/>
          <a:p>
            <a:r>
              <a:rPr lang="fr-BE" sz="4400" dirty="0"/>
              <a:t>	</a:t>
            </a:r>
            <a:r>
              <a:rPr lang="en-CH" sz="4400" dirty="0"/>
              <a:t>BIBLIOGRAPH</a:t>
            </a:r>
            <a:r>
              <a:rPr lang="fr-CH" sz="4400" dirty="0"/>
              <a:t>IE</a:t>
            </a:r>
            <a:endParaRPr lang="en-CH" sz="4400" dirty="0"/>
          </a:p>
        </p:txBody>
      </p:sp>
      <p:sp>
        <p:nvSpPr>
          <p:cNvPr id="3" name="Slide Number Placeholder 2">
            <a:extLst>
              <a:ext uri="{FF2B5EF4-FFF2-40B4-BE49-F238E27FC236}">
                <a16:creationId xmlns:a16="http://schemas.microsoft.com/office/drawing/2014/main" id="{F7646458-9D71-354A-B442-127893C1A8E8}"/>
              </a:ext>
            </a:extLst>
          </p:cNvPr>
          <p:cNvSpPr>
            <a:spLocks noGrp="1"/>
          </p:cNvSpPr>
          <p:nvPr>
            <p:ph type="sldNum" sz="quarter" idx="12"/>
          </p:nvPr>
        </p:nvSpPr>
        <p:spPr/>
        <p:txBody>
          <a:bodyPr/>
          <a:lstStyle/>
          <a:p>
            <a:fld id="{6A6609AD-7D01-7048-97DA-DC421A8C3D9A}" type="slidenum">
              <a:rPr lang="en-CH" smtClean="0"/>
              <a:pPr/>
              <a:t>14</a:t>
            </a:fld>
            <a:endParaRPr lang="en-CH" dirty="0"/>
          </a:p>
        </p:txBody>
      </p:sp>
      <p:sp>
        <p:nvSpPr>
          <p:cNvPr id="7" name="TextBox 6">
            <a:extLst>
              <a:ext uri="{FF2B5EF4-FFF2-40B4-BE49-F238E27FC236}">
                <a16:creationId xmlns:a16="http://schemas.microsoft.com/office/drawing/2014/main" id="{FE0D4A5D-AE66-7B44-AEA7-19C3E7A30B57}"/>
              </a:ext>
            </a:extLst>
          </p:cNvPr>
          <p:cNvSpPr txBox="1"/>
          <p:nvPr/>
        </p:nvSpPr>
        <p:spPr>
          <a:xfrm>
            <a:off x="512064" y="987724"/>
            <a:ext cx="8802624" cy="5022931"/>
          </a:xfrm>
          <a:prstGeom prst="rect">
            <a:avLst/>
          </a:prstGeom>
          <a:noFill/>
        </p:spPr>
        <p:txBody>
          <a:bodyPr wrap="square" rtlCol="0">
            <a:noAutofit/>
          </a:bodyPr>
          <a:lstStyle/>
          <a:p>
            <a:r>
              <a:rPr lang="en-GB" sz="1400" dirty="0" smtClean="0">
                <a:latin typeface="Arial" panose="020B0604020202020204" pitchFamily="34" charset="0"/>
                <a:cs typeface="Arial" panose="020B0604020202020204" pitchFamily="34" charset="0"/>
              </a:rPr>
              <a:t>Maher </a:t>
            </a:r>
            <a:r>
              <a:rPr lang="en-GB" sz="1400" dirty="0">
                <a:latin typeface="Arial" panose="020B0604020202020204" pitchFamily="34" charset="0"/>
                <a:cs typeface="Arial" panose="020B0604020202020204" pitchFamily="34" charset="0"/>
              </a:rPr>
              <a:t>R, </a:t>
            </a:r>
            <a:r>
              <a:rPr lang="en-GB" sz="1400" dirty="0" err="1">
                <a:latin typeface="Arial" panose="020B0604020202020204" pitchFamily="34" charset="0"/>
                <a:cs typeface="Arial" panose="020B0604020202020204" pitchFamily="34" charset="0"/>
              </a:rPr>
              <a:t>Murphet</a:t>
            </a:r>
            <a:r>
              <a:rPr lang="en-GB" sz="1400" dirty="0">
                <a:latin typeface="Arial" panose="020B0604020202020204" pitchFamily="34" charset="0"/>
                <a:cs typeface="Arial" panose="020B0604020202020204" pitchFamily="34" charset="0"/>
              </a:rPr>
              <a:t> B. </a:t>
            </a:r>
            <a:r>
              <a:rPr lang="en-GB" sz="1400" i="1" dirty="0">
                <a:latin typeface="Arial" panose="020B0604020202020204" pitchFamily="34" charset="0"/>
                <a:cs typeface="Arial" panose="020B0604020202020204" pitchFamily="34" charset="0"/>
                <a:hlinkClick r:id="rId2"/>
              </a:rPr>
              <a:t>Community engagement in Australia’s COVID-19 communications response: learning lessons from the humanitarian sector</a:t>
            </a:r>
            <a:r>
              <a:rPr lang="en-GB" sz="1400" dirty="0">
                <a:latin typeface="Arial" panose="020B0604020202020204" pitchFamily="34" charset="0"/>
                <a:cs typeface="Arial" panose="020B0604020202020204" pitchFamily="34" charset="0"/>
              </a:rPr>
              <a:t>. Media International Australia: 2020. Available from: </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/10.1177/1329878X20948289 </a:t>
            </a:r>
          </a:p>
          <a:p>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Mohseni</a:t>
            </a:r>
            <a:r>
              <a:rPr lang="en-GB" sz="1400" dirty="0">
                <a:latin typeface="Arial" panose="020B0604020202020204" pitchFamily="34" charset="0"/>
                <a:cs typeface="Arial" panose="020B0604020202020204" pitchFamily="34" charset="0"/>
              </a:rPr>
              <a:t> M and Lindstrom M. </a:t>
            </a:r>
            <a:r>
              <a:rPr lang="en-GB" sz="1400" i="1" dirty="0">
                <a:latin typeface="Arial" panose="020B0604020202020204" pitchFamily="34" charset="0"/>
                <a:cs typeface="Arial" panose="020B0604020202020204" pitchFamily="34" charset="0"/>
                <a:hlinkClick r:id="rId3"/>
              </a:rPr>
              <a:t>Social capital, trust in the health-care system and self-rated health: the role of access to health care in a population-based study</a:t>
            </a:r>
            <a:r>
              <a:rPr lang="en-GB" sz="1400" dirty="0">
                <a:latin typeface="Arial" panose="020B0604020202020204" pitchFamily="34" charset="0"/>
                <a:cs typeface="Arial" panose="020B0604020202020204" pitchFamily="34" charset="0"/>
              </a:rPr>
              <a:t>. Soc Sci Med 2007; 64: 1373–1383. Available from: 10.1016/j.socscimed.2006.11.023</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a:t>
            </a:r>
            <a:r>
              <a:rPr lang="en-GB" sz="1400" i="1" dirty="0">
                <a:latin typeface="Arial" panose="020B0604020202020204" pitchFamily="34" charset="0"/>
                <a:cs typeface="Arial" panose="020B0604020202020204" pitchFamily="34" charset="0"/>
                <a:hlinkClick r:id="rId4"/>
              </a:rPr>
              <a:t>Minimum Quality Standards and Indicators for Community Engagement</a:t>
            </a:r>
            <a:r>
              <a:rPr lang="en-GB" sz="1400" dirty="0">
                <a:latin typeface="Arial" panose="020B0604020202020204" pitchFamily="34" charset="0"/>
                <a:cs typeface="Arial" panose="020B0604020202020204" pitchFamily="34" charset="0"/>
              </a:rPr>
              <a:t>, UNICEF: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WHO. </a:t>
            </a:r>
            <a:r>
              <a:rPr lang="en-GB" sz="1400" i="1" dirty="0">
                <a:latin typeface="Arial" panose="020B0604020202020204" pitchFamily="34" charset="0"/>
                <a:cs typeface="Arial" panose="020B0604020202020204" pitchFamily="34" charset="0"/>
                <a:hlinkClick r:id="rId5"/>
              </a:rPr>
              <a:t>The Vaccine Readiness Assessment Tool (VIRAT)</a:t>
            </a:r>
            <a:r>
              <a:rPr lang="en-GB" sz="1400" dirty="0">
                <a:latin typeface="Arial" panose="020B0604020202020204" pitchFamily="34" charset="0"/>
                <a:cs typeface="Arial" panose="020B0604020202020204" pitchFamily="34" charset="0"/>
              </a:rPr>
              <a:t>. Geneva, World Health Organization: 2020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WHO. </a:t>
            </a:r>
            <a:r>
              <a:rPr lang="en-GB" sz="1400" i="1" dirty="0">
                <a:latin typeface="Arial" panose="020B0604020202020204" pitchFamily="34" charset="0"/>
                <a:cs typeface="Arial" panose="020B0604020202020204" pitchFamily="34" charset="0"/>
                <a:hlinkClick r:id="rId6"/>
              </a:rPr>
              <a:t>Guidance on developing a national deployment and vaccination plan for COVID-19 vaccines</a:t>
            </a:r>
            <a:r>
              <a:rPr lang="en-GB" sz="1400" dirty="0">
                <a:latin typeface="Arial" panose="020B0604020202020204" pitchFamily="34" charset="0"/>
                <a:cs typeface="Arial" panose="020B0604020202020204" pitchFamily="34" charset="0"/>
              </a:rPr>
              <a:t>. Geneva, World Health Organization: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 Woman, IFRC, OCHA, WHO. </a:t>
            </a:r>
            <a:r>
              <a:rPr lang="en-GB" sz="1400" i="1" dirty="0">
                <a:latin typeface="Arial" panose="020B0604020202020204" pitchFamily="34" charset="0"/>
                <a:cs typeface="Arial" panose="020B0604020202020204" pitchFamily="34" charset="0"/>
                <a:hlinkClick r:id="rId7"/>
              </a:rPr>
              <a:t>COVID-19: How to include marginalized and vulnerable people in risk communication and community engagement</a:t>
            </a:r>
            <a:r>
              <a:rPr lang="en-GB" sz="1400" dirty="0">
                <a:latin typeface="Arial" panose="020B0604020202020204" pitchFamily="34" charset="0"/>
                <a:cs typeface="Arial" panose="020B0604020202020204" pitchFamily="34" charset="0"/>
              </a:rPr>
              <a:t>. Geneva: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WHO. </a:t>
            </a:r>
            <a:r>
              <a:rPr lang="en-GB" sz="1400" i="1" dirty="0">
                <a:latin typeface="Arial" panose="020B0604020202020204" pitchFamily="34" charset="0"/>
                <a:cs typeface="Arial" panose="020B0604020202020204" pitchFamily="34" charset="0"/>
                <a:hlinkClick r:id="rId8"/>
              </a:rPr>
              <a:t>1st WHO </a:t>
            </a:r>
            <a:r>
              <a:rPr lang="en-GB" sz="1400" i="1" dirty="0" err="1">
                <a:latin typeface="Arial" panose="020B0604020202020204" pitchFamily="34" charset="0"/>
                <a:cs typeface="Arial" panose="020B0604020202020204" pitchFamily="34" charset="0"/>
                <a:hlinkClick r:id="rId8"/>
              </a:rPr>
              <a:t>infodemiology</a:t>
            </a:r>
            <a:r>
              <a:rPr lang="en-GB" sz="1400" i="1" dirty="0">
                <a:latin typeface="Arial" panose="020B0604020202020204" pitchFamily="34" charset="0"/>
                <a:cs typeface="Arial" panose="020B0604020202020204" pitchFamily="34" charset="0"/>
                <a:hlinkClick r:id="rId8"/>
              </a:rPr>
              <a:t> conference - How </a:t>
            </a:r>
            <a:r>
              <a:rPr lang="en-GB" sz="1400" i="1" dirty="0" err="1">
                <a:latin typeface="Arial" panose="020B0604020202020204" pitchFamily="34" charset="0"/>
                <a:cs typeface="Arial" panose="020B0604020202020204" pitchFamily="34" charset="0"/>
                <a:hlinkClick r:id="rId8"/>
              </a:rPr>
              <a:t>infodemics</a:t>
            </a:r>
            <a:r>
              <a:rPr lang="en-GB" sz="1400" i="1" dirty="0">
                <a:latin typeface="Arial" panose="020B0604020202020204" pitchFamily="34" charset="0"/>
                <a:cs typeface="Arial" panose="020B0604020202020204" pitchFamily="34" charset="0"/>
                <a:hlinkClick r:id="rId8"/>
              </a:rPr>
              <a:t> affect the world &amp; how they can be managed</a:t>
            </a:r>
            <a:r>
              <a:rPr lang="en-GB" sz="1400" dirty="0">
                <a:latin typeface="Arial" panose="020B0604020202020204" pitchFamily="34" charset="0"/>
                <a:cs typeface="Arial" panose="020B0604020202020204" pitchFamily="34" charset="0"/>
              </a:rPr>
              <a:t>, June-July 2020. Geneva, World Health Organization: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WHO. </a:t>
            </a:r>
            <a:r>
              <a:rPr lang="en-GB" sz="1400" i="1" dirty="0">
                <a:latin typeface="Arial" panose="020B0604020202020204" pitchFamily="34" charset="0"/>
                <a:cs typeface="Arial" panose="020B0604020202020204" pitchFamily="34" charset="0"/>
                <a:hlinkClick r:id="rId9"/>
              </a:rPr>
              <a:t>Risk Communication and Community Engagement (RCCE) Considerations: Ebola Response in the Democratic Republic of the Congo</a:t>
            </a:r>
            <a:r>
              <a:rPr lang="en-GB" sz="1400" dirty="0">
                <a:latin typeface="Arial" panose="020B0604020202020204" pitchFamily="34" charset="0"/>
                <a:cs typeface="Arial" panose="020B0604020202020204" pitchFamily="34" charset="0"/>
              </a:rPr>
              <a:t>. Geneva, World Health Organization, Emergencies Programme: 2018</a:t>
            </a:r>
            <a:endParaRPr lang="en-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91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6609AD-7D01-7048-97DA-DC421A8C3D9A}" type="slidenum">
              <a:rPr lang="en-CH" smtClean="0"/>
              <a:pPr/>
              <a:t>15</a:t>
            </a:fld>
            <a:endParaRPr lang="en-CH" dirty="0"/>
          </a:p>
        </p:txBody>
      </p:sp>
      <p:sp>
        <p:nvSpPr>
          <p:cNvPr id="4" name="Title 3">
            <a:extLst>
              <a:ext uri="{FF2B5EF4-FFF2-40B4-BE49-F238E27FC236}">
                <a16:creationId xmlns:a16="http://schemas.microsoft.com/office/drawing/2014/main" id="{20B86717-A1E0-9948-9199-A7D976310604}"/>
              </a:ext>
            </a:extLst>
          </p:cNvPr>
          <p:cNvSpPr txBox="1">
            <a:spLocks/>
          </p:cNvSpPr>
          <p:nvPr/>
        </p:nvSpPr>
        <p:spPr>
          <a:xfrm>
            <a:off x="0" y="134113"/>
            <a:ext cx="9906000" cy="1263742"/>
          </a:xfrm>
          <a:prstGeom prst="rect">
            <a:avLst/>
          </a:prstGeom>
          <a:effectLst>
            <a:outerShdw blurRad="38100" dist="25400" dir="8100000" algn="tr" rotWithShape="0">
              <a:prstClr val="black">
                <a:alpha val="25000"/>
              </a:prstClr>
            </a:outerShdw>
          </a:effectLst>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4300" b="1" i="0" kern="1200">
                <a:solidFill>
                  <a:schemeClr val="accent1">
                    <a:lumMod val="50000"/>
                  </a:schemeClr>
                </a:solidFill>
                <a:latin typeface="Arial Narrow" panose="020B0604020202020204" pitchFamily="34" charset="0"/>
                <a:ea typeface="+mj-ea"/>
                <a:cs typeface="Arial Narrow" panose="020B0604020202020204" pitchFamily="34" charset="0"/>
              </a:defRPr>
            </a:lvl1pPr>
          </a:lstStyle>
          <a:p>
            <a:pPr algn="ctr">
              <a:lnSpc>
                <a:spcPct val="120000"/>
              </a:lnSpc>
            </a:pPr>
            <a:r>
              <a:rPr lang="fr-FR" sz="4700" dirty="0" smtClean="0">
                <a:solidFill>
                  <a:srgbClr val="002060"/>
                </a:solidFill>
              </a:rPr>
              <a:t>Mesures de protection contre la COVID-19</a:t>
            </a:r>
            <a:r>
              <a:rPr lang="fr-FR" sz="3300" dirty="0" smtClean="0">
                <a:solidFill>
                  <a:srgbClr val="002060"/>
                </a:solidFill>
              </a:rPr>
              <a:t/>
            </a:r>
            <a:br>
              <a:rPr lang="fr-FR" sz="3300" dirty="0" smtClean="0">
                <a:solidFill>
                  <a:srgbClr val="002060"/>
                </a:solidFill>
              </a:rPr>
            </a:br>
            <a:r>
              <a:rPr lang="fr-FR" b="0" dirty="0" smtClean="0">
                <a:solidFill>
                  <a:srgbClr val="002060"/>
                </a:solidFill>
              </a:rPr>
              <a:t>Protégez-vous et protégez les autres.</a:t>
            </a:r>
            <a:endParaRPr lang="fr-FR" b="0" dirty="0">
              <a:solidFill>
                <a:srgbClr val="002060"/>
              </a:solidFill>
            </a:endParaRPr>
          </a:p>
        </p:txBody>
      </p:sp>
      <p:sp>
        <p:nvSpPr>
          <p:cNvPr id="5" name="Content Placeholder 1">
            <a:extLst>
              <a:ext uri="{FF2B5EF4-FFF2-40B4-BE49-F238E27FC236}">
                <a16:creationId xmlns:a16="http://schemas.microsoft.com/office/drawing/2014/main" id="{3B080BCB-1F5A-9D40-B539-F49927DBD654}"/>
              </a:ext>
            </a:extLst>
          </p:cNvPr>
          <p:cNvSpPr txBox="1">
            <a:spLocks/>
          </p:cNvSpPr>
          <p:nvPr/>
        </p:nvSpPr>
        <p:spPr>
          <a:xfrm>
            <a:off x="1766159" y="4988758"/>
            <a:ext cx="2198808" cy="10584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9E1F63"/>
              </a:buClr>
              <a:buSzTx/>
              <a:buFont typeface="Arial" panose="020B0604020202020204" pitchFamily="34" charset="0"/>
              <a:buNone/>
              <a:tabLst/>
              <a:defRPr/>
            </a:pPr>
            <a:r>
              <a:rPr kumimoji="0" lang="fr-FR"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Toussez et éternuez dans le pli de votre coude.</a:t>
            </a:r>
          </a:p>
        </p:txBody>
      </p:sp>
      <p:pic>
        <p:nvPicPr>
          <p:cNvPr id="6" name="Picture 5">
            <a:extLst>
              <a:ext uri="{FF2B5EF4-FFF2-40B4-BE49-F238E27FC236}">
                <a16:creationId xmlns:a16="http://schemas.microsoft.com/office/drawing/2014/main" id="{F0851578-5F83-CB46-985E-45FEA9D00C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7138" y="3322933"/>
            <a:ext cx="1857829" cy="1857829"/>
          </a:xfrm>
          <a:prstGeom prst="rect">
            <a:avLst/>
          </a:prstGeom>
        </p:spPr>
      </p:pic>
      <p:pic>
        <p:nvPicPr>
          <p:cNvPr id="7" name="Picture 6">
            <a:extLst>
              <a:ext uri="{FF2B5EF4-FFF2-40B4-BE49-F238E27FC236}">
                <a16:creationId xmlns:a16="http://schemas.microsoft.com/office/drawing/2014/main" id="{7B9351C8-C434-D942-9CAE-1920B1ACCD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309" y="1341167"/>
            <a:ext cx="1712255" cy="1712255"/>
          </a:xfrm>
          <a:prstGeom prst="rect">
            <a:avLst/>
          </a:prstGeom>
        </p:spPr>
      </p:pic>
      <p:sp>
        <p:nvSpPr>
          <p:cNvPr id="8" name="Content Placeholder 1">
            <a:extLst>
              <a:ext uri="{FF2B5EF4-FFF2-40B4-BE49-F238E27FC236}">
                <a16:creationId xmlns:a16="http://schemas.microsoft.com/office/drawing/2014/main" id="{61EADF03-25D9-0242-B5A1-73E846259192}"/>
              </a:ext>
            </a:extLst>
          </p:cNvPr>
          <p:cNvSpPr txBox="1">
            <a:spLocks/>
          </p:cNvSpPr>
          <p:nvPr/>
        </p:nvSpPr>
        <p:spPr>
          <a:xfrm>
            <a:off x="7334264" y="2922560"/>
            <a:ext cx="1945343" cy="74457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ctr" defTabSz="914400" rtl="0" eaLnBrk="1" fontAlgn="auto" latinLnBrk="0" hangingPunct="1">
              <a:spcBef>
                <a:spcPts val="1000"/>
              </a:spcBef>
              <a:spcAft>
                <a:spcPts val="0"/>
              </a:spcAft>
              <a:buClr>
                <a:srgbClr val="9E1F63"/>
              </a:buClr>
              <a:buSzTx/>
              <a:buFont typeface="Arial" panose="020B0604020202020204" pitchFamily="34" charset="0"/>
              <a:buNone/>
              <a:tabLst/>
              <a:defRPr/>
            </a:pPr>
            <a:r>
              <a:rPr kumimoji="0" lang="fr-FR"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Portez un masque.</a:t>
            </a:r>
          </a:p>
        </p:txBody>
      </p:sp>
      <p:pic>
        <p:nvPicPr>
          <p:cNvPr id="9" name="Picture 8">
            <a:extLst>
              <a:ext uri="{FF2B5EF4-FFF2-40B4-BE49-F238E27FC236}">
                <a16:creationId xmlns:a16="http://schemas.microsoft.com/office/drawing/2014/main" id="{B0431282-57B1-524F-978B-1C7E4F9839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6890"/>
          <a:stretch/>
        </p:blipFill>
        <p:spPr>
          <a:xfrm>
            <a:off x="5546595" y="3604815"/>
            <a:ext cx="1959429" cy="1628477"/>
          </a:xfrm>
          <a:prstGeom prst="rect">
            <a:avLst/>
          </a:prstGeom>
        </p:spPr>
      </p:pic>
      <p:pic>
        <p:nvPicPr>
          <p:cNvPr id="11" name="Picture 10">
            <a:extLst>
              <a:ext uri="{FF2B5EF4-FFF2-40B4-BE49-F238E27FC236}">
                <a16:creationId xmlns:a16="http://schemas.microsoft.com/office/drawing/2014/main" id="{C25B6797-C398-9E40-B7F1-D662913D5C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9774" y="1256736"/>
            <a:ext cx="1857829" cy="1857829"/>
          </a:xfrm>
          <a:prstGeom prst="rect">
            <a:avLst/>
          </a:prstGeom>
        </p:spPr>
      </p:pic>
      <p:sp>
        <p:nvSpPr>
          <p:cNvPr id="12" name="Content Placeholder 1">
            <a:extLst>
              <a:ext uri="{FF2B5EF4-FFF2-40B4-BE49-F238E27FC236}">
                <a16:creationId xmlns:a16="http://schemas.microsoft.com/office/drawing/2014/main" id="{E05D18BC-67B5-8441-A9B5-F54B75A5FEF7}"/>
              </a:ext>
            </a:extLst>
          </p:cNvPr>
          <p:cNvSpPr txBox="1">
            <a:spLocks/>
          </p:cNvSpPr>
          <p:nvPr/>
        </p:nvSpPr>
        <p:spPr>
          <a:xfrm>
            <a:off x="3781201" y="2817019"/>
            <a:ext cx="2160469" cy="7877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9E1F63"/>
              </a:buClr>
              <a:buSzTx/>
              <a:buFont typeface="Arial" panose="020B0604020202020204" pitchFamily="34" charset="0"/>
              <a:buNone/>
              <a:tabLst/>
              <a:defRPr/>
            </a:pPr>
            <a:r>
              <a:rPr kumimoji="0" lang="fr-FR"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Restez à distance </a:t>
            </a:r>
            <a:r>
              <a:rPr kumimoji="0" lang="fr-FR"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les un des autres.</a:t>
            </a:r>
            <a:endParaRPr kumimoji="0" lang="fr-FR"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4" name="Content Placeholder 1">
            <a:extLst>
              <a:ext uri="{FF2B5EF4-FFF2-40B4-BE49-F238E27FC236}">
                <a16:creationId xmlns:a16="http://schemas.microsoft.com/office/drawing/2014/main" id="{5751B789-70AA-D84C-901A-5488DD8C52E5}"/>
              </a:ext>
            </a:extLst>
          </p:cNvPr>
          <p:cNvSpPr txBox="1">
            <a:spLocks/>
          </p:cNvSpPr>
          <p:nvPr/>
        </p:nvSpPr>
        <p:spPr>
          <a:xfrm>
            <a:off x="5546595" y="4985868"/>
            <a:ext cx="1945343" cy="8541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9E1F63"/>
              </a:buClr>
              <a:buSzTx/>
              <a:buFont typeface="Arial" panose="020B0604020202020204" pitchFamily="34" charset="0"/>
              <a:buNone/>
              <a:tabLst/>
              <a:defRPr/>
            </a:pPr>
            <a:r>
              <a:rPr kumimoji="0" lang="fr-FR"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Aérez ou ouvrez les fenêtres.</a:t>
            </a:r>
          </a:p>
        </p:txBody>
      </p:sp>
      <p:pic>
        <p:nvPicPr>
          <p:cNvPr id="15" name="Picture 14">
            <a:extLst>
              <a:ext uri="{FF2B5EF4-FFF2-40B4-BE49-F238E27FC236}">
                <a16:creationId xmlns:a16="http://schemas.microsoft.com/office/drawing/2014/main" id="{5D75FAE0-E879-704F-AAB6-552C5E89DB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928" y="1397855"/>
            <a:ext cx="1945343" cy="1945343"/>
          </a:xfrm>
          <a:prstGeom prst="rect">
            <a:avLst/>
          </a:prstGeom>
        </p:spPr>
      </p:pic>
      <p:sp>
        <p:nvSpPr>
          <p:cNvPr id="16" name="Content Placeholder 1">
            <a:extLst>
              <a:ext uri="{FF2B5EF4-FFF2-40B4-BE49-F238E27FC236}">
                <a16:creationId xmlns:a16="http://schemas.microsoft.com/office/drawing/2014/main" id="{B967A10E-D6FA-024B-868A-8F394CE9E46E}"/>
              </a:ext>
            </a:extLst>
          </p:cNvPr>
          <p:cNvSpPr txBox="1">
            <a:spLocks/>
          </p:cNvSpPr>
          <p:nvPr/>
        </p:nvSpPr>
        <p:spPr>
          <a:xfrm>
            <a:off x="346388" y="3036465"/>
            <a:ext cx="2301838" cy="10318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9E1F63"/>
              </a:buClr>
              <a:buSzTx/>
              <a:buFont typeface="Arial" panose="020B0604020202020204" pitchFamily="34" charset="0"/>
              <a:buNone/>
              <a:tabLst/>
              <a:defRPr/>
            </a:pPr>
            <a:r>
              <a:rPr kumimoji="0" lang="fr-FR"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Lavez-vous fréquemment les mains.</a:t>
            </a:r>
          </a:p>
        </p:txBody>
      </p:sp>
    </p:spTree>
    <p:extLst>
      <p:ext uri="{BB962C8B-B14F-4D97-AF65-F5344CB8AC3E}">
        <p14:creationId xmlns:p14="http://schemas.microsoft.com/office/powerpoint/2010/main" val="382026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E50D3E03-6F5D-D34D-9B1A-3FC9C931A049}"/>
              </a:ext>
            </a:extLst>
          </p:cNvPr>
          <p:cNvSpPr/>
          <p:nvPr/>
        </p:nvSpPr>
        <p:spPr>
          <a:xfrm rot="5400000">
            <a:off x="3575275" y="1077406"/>
            <a:ext cx="1324373" cy="8474925"/>
          </a:xfrm>
          <a:prstGeom prst="round2SameRect">
            <a:avLst/>
          </a:prstGeom>
          <a:gradFill>
            <a:gsLst>
              <a:gs pos="0">
                <a:srgbClr val="1A3C55"/>
              </a:gs>
              <a:gs pos="76000">
                <a:srgbClr val="3A648E"/>
              </a:gs>
              <a:gs pos="100000">
                <a:srgbClr val="4E7EB3"/>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843A68A1-51A8-2645-9A22-42FBE97C70A4}"/>
              </a:ext>
            </a:extLst>
          </p:cNvPr>
          <p:cNvSpPr>
            <a:spLocks noGrp="1"/>
          </p:cNvSpPr>
          <p:nvPr>
            <p:ph type="title"/>
          </p:nvPr>
        </p:nvSpPr>
        <p:spPr>
          <a:xfrm>
            <a:off x="0" y="237998"/>
            <a:ext cx="9906000" cy="868983"/>
          </a:xfrm>
        </p:spPr>
        <p:txBody>
          <a:bodyPr anchor="ctr">
            <a:noAutofit/>
          </a:bodyPr>
          <a:lstStyle/>
          <a:p>
            <a:r>
              <a:rPr lang="fr-FR" sz="4400" dirty="0" smtClean="0"/>
              <a:t>	À </a:t>
            </a:r>
            <a:r>
              <a:rPr lang="fr-FR" sz="4400" dirty="0"/>
              <a:t>VOS MARQUES, PRÊTS, PARTEZ...</a:t>
            </a:r>
          </a:p>
        </p:txBody>
      </p:sp>
      <p:sp>
        <p:nvSpPr>
          <p:cNvPr id="3" name="TextBox 2">
            <a:extLst>
              <a:ext uri="{FF2B5EF4-FFF2-40B4-BE49-F238E27FC236}">
                <a16:creationId xmlns:a16="http://schemas.microsoft.com/office/drawing/2014/main" id="{E3F4525E-15F5-7B4A-AC65-EC2ACC98294F}"/>
              </a:ext>
            </a:extLst>
          </p:cNvPr>
          <p:cNvSpPr txBox="1"/>
          <p:nvPr/>
        </p:nvSpPr>
        <p:spPr>
          <a:xfrm>
            <a:off x="852168" y="1134080"/>
            <a:ext cx="8377176" cy="923330"/>
          </a:xfrm>
          <a:prstGeom prst="rect">
            <a:avLst/>
          </a:prstGeom>
          <a:noFill/>
        </p:spPr>
        <p:txBody>
          <a:bodyPr wrap="square" rtlCol="0">
            <a:noAutofit/>
          </a:bodyPr>
          <a:lstStyle/>
          <a:p>
            <a:r>
              <a:rPr lang="fr-FR" sz="1800" dirty="0">
                <a:solidFill>
                  <a:srgbClr val="329867"/>
                </a:solidFill>
                <a:latin typeface="Arial" panose="020B0604020202020204" pitchFamily="34" charset="0"/>
                <a:cs typeface="Arial" panose="020B0604020202020204" pitchFamily="34" charset="0"/>
              </a:rPr>
              <a:t>Il est essentiel que les communautés soient informées et</a:t>
            </a:r>
            <a:r>
              <a:rPr lang="fr-FR" dirty="0">
                <a:solidFill>
                  <a:srgbClr val="329867"/>
                </a:solidFill>
                <a:latin typeface="Arial" panose="020B0604020202020204" pitchFamily="34" charset="0"/>
                <a:cs typeface="Arial" panose="020B0604020202020204" pitchFamily="34" charset="0"/>
              </a:rPr>
              <a:t> impliquées et aient les moyens d’agir pour l’introduction de nouveaux vaccins, traitements et tests en vue de réduire la propagation de la COVID-19 et de sauver des vies.</a:t>
            </a:r>
            <a:endParaRPr lang="fr-FR" sz="1800" dirty="0">
              <a:solidFill>
                <a:srgbClr val="329867"/>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F1A097-E7D1-FE4D-A270-6CDDE985964D}"/>
              </a:ext>
            </a:extLst>
          </p:cNvPr>
          <p:cNvSpPr txBox="1"/>
          <p:nvPr/>
        </p:nvSpPr>
        <p:spPr>
          <a:xfrm>
            <a:off x="852168" y="2322462"/>
            <a:ext cx="8377176" cy="2077084"/>
          </a:xfrm>
          <a:prstGeom prst="rect">
            <a:avLst/>
          </a:prstGeom>
          <a:noFill/>
        </p:spPr>
        <p:txBody>
          <a:bodyPr wrap="square" rtlCol="0">
            <a:noAutofit/>
          </a:bodyPr>
          <a:lstStyle/>
          <a:p>
            <a:r>
              <a:rPr lang="fr-FR" sz="1400" dirty="0">
                <a:solidFill>
                  <a:schemeClr val="tx1"/>
                </a:solidFill>
                <a:latin typeface="Arial" panose="020B0604020202020204" pitchFamily="34" charset="0"/>
                <a:cs typeface="Arial" panose="020B0604020202020204" pitchFamily="34" charset="0"/>
              </a:rPr>
              <a:t>L’engagement sans faille et la participation active des communautés au cycle complet de planification, de mise en œuvre et d’évaluation de nouveaux outils biomédicaux peut faire augmenter la demande concernant ces</a:t>
            </a:r>
            <a:r>
              <a:rPr lang="fr-FR" sz="1400" dirty="0">
                <a:latin typeface="Arial" panose="020B0604020202020204" pitchFamily="34" charset="0"/>
                <a:cs typeface="Arial" panose="020B0604020202020204" pitchFamily="34" charset="0"/>
              </a:rPr>
              <a:t> outils, qui seront alors largement et efficacement adoptés et utilisés.</a:t>
            </a:r>
            <a:endParaRPr lang="fr-FR" sz="1400" dirty="0">
              <a:solidFill>
                <a:schemeClr val="tx1"/>
              </a:solidFill>
              <a:latin typeface="Arial" panose="020B0604020202020204" pitchFamily="34" charset="0"/>
              <a:cs typeface="Arial" panose="020B0604020202020204" pitchFamily="34" charset="0"/>
            </a:endParaRPr>
          </a:p>
          <a:p>
            <a:endParaRPr lang="fr-FR" sz="1400" dirty="0">
              <a:solidFill>
                <a:schemeClr val="tx1"/>
              </a:solidFill>
              <a:latin typeface="Arial" panose="020B0604020202020204" pitchFamily="34" charset="0"/>
              <a:cs typeface="Arial" panose="020B0604020202020204" pitchFamily="34" charset="0"/>
            </a:endParaRPr>
          </a:p>
          <a:p>
            <a:r>
              <a:rPr lang="fr-FR" sz="1400" dirty="0">
                <a:solidFill>
                  <a:schemeClr val="tx1"/>
                </a:solidFill>
                <a:latin typeface="Arial" panose="020B0604020202020204" pitchFamily="34" charset="0"/>
                <a:cs typeface="Arial" panose="020B0604020202020204" pitchFamily="34" charset="0"/>
              </a:rPr>
              <a:t>Le fait de donner aux </a:t>
            </a:r>
            <a:r>
              <a:rPr lang="fr-FR" sz="1400" dirty="0">
                <a:latin typeface="Arial" panose="020B0604020202020204" pitchFamily="34" charset="0"/>
                <a:cs typeface="Arial" panose="020B0604020202020204" pitchFamily="34" charset="0"/>
              </a:rPr>
              <a:t>personnes et aux communautés les moyens d’agir ne relève pas d’une idée abstraite. Il est possible de prendre des mesures concrètes et évaluables pour que les citoyens soient prêts à accepter de nouveaux outils biomédicaux</a:t>
            </a:r>
            <a:r>
              <a:rPr lang="fr-FR" sz="1400" dirty="0">
                <a:solidFill>
                  <a:schemeClr val="tx1"/>
                </a:solidFill>
                <a:latin typeface="Arial" panose="020B0604020202020204" pitchFamily="34" charset="0"/>
                <a:cs typeface="Arial" panose="020B0604020202020204" pitchFamily="34" charset="0"/>
              </a:rPr>
              <a:t>. Les besoins en termes de communication peuvent être légèrement différents pour chaque outil mais les principes à appliquer pour favoriser la réussite de leur introduction en toute sécurité restent les mêmes.</a:t>
            </a:r>
          </a:p>
        </p:txBody>
      </p:sp>
      <p:sp>
        <p:nvSpPr>
          <p:cNvPr id="5" name="TextBox 4">
            <a:extLst>
              <a:ext uri="{FF2B5EF4-FFF2-40B4-BE49-F238E27FC236}">
                <a16:creationId xmlns:a16="http://schemas.microsoft.com/office/drawing/2014/main" id="{4F79B3A6-C1EC-054A-812E-704794A9B268}"/>
              </a:ext>
            </a:extLst>
          </p:cNvPr>
          <p:cNvSpPr txBox="1"/>
          <p:nvPr/>
        </p:nvSpPr>
        <p:spPr>
          <a:xfrm>
            <a:off x="703339" y="4769813"/>
            <a:ext cx="7537412" cy="954107"/>
          </a:xfrm>
          <a:prstGeom prst="rect">
            <a:avLst/>
          </a:prstGeom>
          <a:noFill/>
        </p:spPr>
        <p:txBody>
          <a:bodyPr wrap="square" rtlCol="0">
            <a:spAutoFit/>
          </a:bodyPr>
          <a:lstStyle/>
          <a:p>
            <a:r>
              <a:rPr lang="fr-FR" sz="1400" b="1" dirty="0">
                <a:solidFill>
                  <a:schemeClr val="bg1"/>
                </a:solidFill>
                <a:latin typeface="Arial" panose="020B0604020202020204" pitchFamily="34" charset="0"/>
                <a:cs typeface="Arial" panose="020B0604020202020204" pitchFamily="34" charset="0"/>
              </a:rPr>
              <a:t>Les 10 mesures qui suivent relèvent de principes bien établis de communication sur les risques et de participation communautaire </a:t>
            </a:r>
            <a:r>
              <a:rPr lang="fr-FR" sz="1400" dirty="0">
                <a:solidFill>
                  <a:schemeClr val="bg1"/>
                </a:solidFill>
                <a:latin typeface="Arial" panose="020B0604020202020204" pitchFamily="34" charset="0"/>
                <a:cs typeface="Arial" panose="020B0604020202020204" pitchFamily="34" charset="0"/>
              </a:rPr>
              <a:t>dont l’efficacité est avérée. Ensemble, elles placent les communautés au cœur du déploiement des nouveaux vaccins, traitements et tests et favorisent la confiance – condition essentielle de toute action communautaire.</a:t>
            </a:r>
          </a:p>
        </p:txBody>
      </p:sp>
      <p:sp>
        <p:nvSpPr>
          <p:cNvPr id="6" name="Slide Number Placeholder 5">
            <a:extLst>
              <a:ext uri="{FF2B5EF4-FFF2-40B4-BE49-F238E27FC236}">
                <a16:creationId xmlns:a16="http://schemas.microsoft.com/office/drawing/2014/main" id="{00D18245-0E11-7647-88FB-52ADD920C065}"/>
              </a:ext>
            </a:extLst>
          </p:cNvPr>
          <p:cNvSpPr>
            <a:spLocks noGrp="1"/>
          </p:cNvSpPr>
          <p:nvPr>
            <p:ph type="sldNum" sz="quarter" idx="12"/>
          </p:nvPr>
        </p:nvSpPr>
        <p:spPr/>
        <p:txBody>
          <a:bodyPr/>
          <a:lstStyle/>
          <a:p>
            <a:fld id="{6A6609AD-7D01-7048-97DA-DC421A8C3D9A}" type="slidenum">
              <a:rPr lang="fr-FR" smtClean="0"/>
              <a:pPr/>
              <a:t>2</a:t>
            </a:fld>
            <a:endParaRPr lang="fr-FR"/>
          </a:p>
        </p:txBody>
      </p:sp>
    </p:spTree>
    <p:extLst>
      <p:ext uri="{BB962C8B-B14F-4D97-AF65-F5344CB8AC3E}">
        <p14:creationId xmlns:p14="http://schemas.microsoft.com/office/powerpoint/2010/main" val="207979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side Corner of Rectangle 4">
            <a:extLst>
              <a:ext uri="{FF2B5EF4-FFF2-40B4-BE49-F238E27FC236}">
                <a16:creationId xmlns:a16="http://schemas.microsoft.com/office/drawing/2014/main" id="{8E5BC7D3-7F00-B345-A345-BE4193489FBB}"/>
              </a:ext>
            </a:extLst>
          </p:cNvPr>
          <p:cNvSpPr/>
          <p:nvPr/>
        </p:nvSpPr>
        <p:spPr>
          <a:xfrm rot="5400000">
            <a:off x="1900668" y="1243530"/>
            <a:ext cx="1989862" cy="5791201"/>
          </a:xfrm>
          <a:prstGeom prst="round2SameRect">
            <a:avLst/>
          </a:prstGeom>
          <a:solidFill>
            <a:srgbClr val="468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0B7861DF-F2E4-9244-89F1-76D16D9FF62F}"/>
              </a:ext>
            </a:extLst>
          </p:cNvPr>
          <p:cNvSpPr>
            <a:spLocks noGrp="1"/>
          </p:cNvSpPr>
          <p:nvPr>
            <p:ph type="title"/>
          </p:nvPr>
        </p:nvSpPr>
        <p:spPr>
          <a:xfrm>
            <a:off x="1779852" y="338120"/>
            <a:ext cx="8126148" cy="1524253"/>
          </a:xfrm>
          <a:effectLst>
            <a:outerShdw blurRad="38100" dist="25400" dir="8100000" algn="tr" rotWithShape="0">
              <a:schemeClr val="accent1">
                <a:lumMod val="75000"/>
                <a:alpha val="66000"/>
              </a:schemeClr>
            </a:outerShdw>
          </a:effectLst>
        </p:spPr>
        <p:txBody>
          <a:bodyPr anchor="t">
            <a:noAutofit/>
          </a:bodyPr>
          <a:lstStyle/>
          <a:p>
            <a:r>
              <a:rPr lang="fr-FR" sz="3600" dirty="0"/>
              <a:t>PRENDRE LES DÉCISIONS QUI CONCERNENT LES PERSONNES AVEC CES PERSONNES</a:t>
            </a:r>
          </a:p>
        </p:txBody>
      </p:sp>
      <p:sp>
        <p:nvSpPr>
          <p:cNvPr id="3" name="TextBox 2">
            <a:extLst>
              <a:ext uri="{FF2B5EF4-FFF2-40B4-BE49-F238E27FC236}">
                <a16:creationId xmlns:a16="http://schemas.microsoft.com/office/drawing/2014/main" id="{912408E0-3309-CE4F-998F-EB55EE8FEAC0}"/>
              </a:ext>
            </a:extLst>
          </p:cNvPr>
          <p:cNvSpPr txBox="1"/>
          <p:nvPr/>
        </p:nvSpPr>
        <p:spPr>
          <a:xfrm>
            <a:off x="1779852" y="1862374"/>
            <a:ext cx="7997960" cy="991233"/>
          </a:xfrm>
          <a:prstGeom prst="rect">
            <a:avLst/>
          </a:prstGeom>
          <a:noFill/>
          <a:effectLst>
            <a:outerShdw blurRad="38100" dist="25400" dir="8100000" algn="tr" rotWithShape="0">
              <a:schemeClr val="accent5">
                <a:lumMod val="75000"/>
                <a:alpha val="73000"/>
              </a:schemeClr>
            </a:outerShdw>
          </a:effectLst>
        </p:spPr>
        <p:txBody>
          <a:bodyPr wrap="square" rtlCol="0">
            <a:noAutofit/>
          </a:bodyPr>
          <a:lstStyle/>
          <a:p>
            <a:pPr>
              <a:lnSpc>
                <a:spcPts val="2360"/>
              </a:lnSpc>
            </a:pPr>
            <a:r>
              <a:rPr lang="fr-FR" dirty="0">
                <a:solidFill>
                  <a:schemeClr val="bg1"/>
                </a:solidFill>
                <a:latin typeface="Arial" panose="020B0604020202020204" pitchFamily="34" charset="0"/>
                <a:cs typeface="Arial" panose="020B0604020202020204" pitchFamily="34" charset="0"/>
              </a:rPr>
              <a:t>Les personnes seront plus enclines à agir si elles participent à la prise de décisions. Impliquez les communautés tôt, faites-les participer et collaborer et donnez-leur les moyens d’agir. Aucune communauté ne doit être laissée de côté.</a:t>
            </a:r>
            <a:endParaRPr lang="fr-FR" sz="1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E59C47-8E04-C94A-B44A-9A8139D9547D}"/>
              </a:ext>
            </a:extLst>
          </p:cNvPr>
          <p:cNvSpPr txBox="1"/>
          <p:nvPr/>
        </p:nvSpPr>
        <p:spPr>
          <a:xfrm>
            <a:off x="1438509" y="3244290"/>
            <a:ext cx="4172938" cy="1812370"/>
          </a:xfrm>
          <a:prstGeom prst="rect">
            <a:avLst/>
          </a:prstGeom>
          <a:noFill/>
        </p:spPr>
        <p:txBody>
          <a:bodyPr wrap="square" rtlCol="0">
            <a:noAutofit/>
          </a:bodyPr>
          <a:lstStyle/>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Entamez des discussions avec les communautés pour comprendre le contexte socioculturel et les dynamiques de pouvoir. Recensez les réseaux et les personnes influentes dans chaque communauté.</a:t>
            </a:r>
          </a:p>
          <a:p>
            <a:pPr marL="285750" indent="-285750">
              <a:buClr>
                <a:schemeClr val="bg1"/>
              </a:buClr>
              <a:buFont typeface="System Font Regular"/>
              <a:buChar char="→"/>
            </a:pPr>
            <a:endParaRPr lang="fr-FR" sz="14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Repérer les types de collaboration sûrs, réalisables et acceptables.</a:t>
            </a:r>
          </a:p>
        </p:txBody>
      </p:sp>
      <p:pic>
        <p:nvPicPr>
          <p:cNvPr id="7" name="Picture 6">
            <a:extLst>
              <a:ext uri="{FF2B5EF4-FFF2-40B4-BE49-F238E27FC236}">
                <a16:creationId xmlns:a16="http://schemas.microsoft.com/office/drawing/2014/main" id="{560260D6-DFE8-924F-B9AC-2BDFDD74ABFB}"/>
              </a:ext>
            </a:extLst>
          </p:cNvPr>
          <p:cNvPicPr>
            <a:picLocks noChangeAspect="1"/>
          </p:cNvPicPr>
          <p:nvPr/>
        </p:nvPicPr>
        <p:blipFill>
          <a:blip r:embed="rId2"/>
          <a:stretch>
            <a:fillRect/>
          </a:stretch>
        </p:blipFill>
        <p:spPr>
          <a:xfrm>
            <a:off x="7476980" y="2959235"/>
            <a:ext cx="2107582" cy="754566"/>
          </a:xfrm>
          <a:prstGeom prst="rect">
            <a:avLst/>
          </a:prstGeom>
        </p:spPr>
      </p:pic>
      <p:sp>
        <p:nvSpPr>
          <p:cNvPr id="10" name="TextBox 9">
            <a:extLst>
              <a:ext uri="{FF2B5EF4-FFF2-40B4-BE49-F238E27FC236}">
                <a16:creationId xmlns:a16="http://schemas.microsoft.com/office/drawing/2014/main" id="{41C1A1B9-901D-7940-B02A-1E5648E8678A}"/>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11" name="Title 1">
            <a:extLst>
              <a:ext uri="{FF2B5EF4-FFF2-40B4-BE49-F238E27FC236}">
                <a16:creationId xmlns:a16="http://schemas.microsoft.com/office/drawing/2014/main" id="{134EC412-DF71-0045-A3FA-8767E4C6F3CC}"/>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1</a:t>
            </a:r>
          </a:p>
        </p:txBody>
      </p:sp>
      <p:sp>
        <p:nvSpPr>
          <p:cNvPr id="12" name="Oval 11">
            <a:extLst>
              <a:ext uri="{FF2B5EF4-FFF2-40B4-BE49-F238E27FC236}">
                <a16:creationId xmlns:a16="http://schemas.microsoft.com/office/drawing/2014/main" id="{2148790E-F247-F54E-8411-359DAFD75478}"/>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6" name="Slide Number Placeholder 5">
            <a:extLst>
              <a:ext uri="{FF2B5EF4-FFF2-40B4-BE49-F238E27FC236}">
                <a16:creationId xmlns:a16="http://schemas.microsoft.com/office/drawing/2014/main" id="{D0ACE678-FD87-BD4A-9117-30CEA7C40ADF}"/>
              </a:ext>
            </a:extLst>
          </p:cNvPr>
          <p:cNvSpPr>
            <a:spLocks noGrp="1"/>
          </p:cNvSpPr>
          <p:nvPr>
            <p:ph type="sldNum" sz="quarter" idx="12"/>
          </p:nvPr>
        </p:nvSpPr>
        <p:spPr/>
        <p:txBody>
          <a:bodyPr/>
          <a:lstStyle/>
          <a:p>
            <a:fld id="{6A6609AD-7D01-7048-97DA-DC421A8C3D9A}" type="slidenum">
              <a:rPr lang="fr-FR" smtClean="0"/>
              <a:pPr/>
              <a:t>3</a:t>
            </a:fld>
            <a:endParaRPr lang="fr-FR"/>
          </a:p>
        </p:txBody>
      </p:sp>
      <p:pic>
        <p:nvPicPr>
          <p:cNvPr id="17" name="Picture 16">
            <a:extLst>
              <a:ext uri="{FF2B5EF4-FFF2-40B4-BE49-F238E27FC236}">
                <a16:creationId xmlns:a16="http://schemas.microsoft.com/office/drawing/2014/main" id="{2C454502-9747-ED48-AC27-7F254D911230}"/>
              </a:ext>
            </a:extLst>
          </p:cNvPr>
          <p:cNvPicPr>
            <a:picLocks noChangeAspect="1"/>
          </p:cNvPicPr>
          <p:nvPr/>
        </p:nvPicPr>
        <p:blipFill>
          <a:blip r:embed="rId3"/>
          <a:stretch>
            <a:fillRect/>
          </a:stretch>
        </p:blipFill>
        <p:spPr>
          <a:xfrm>
            <a:off x="5478928" y="3522134"/>
            <a:ext cx="4298884" cy="2525898"/>
          </a:xfrm>
          <a:prstGeom prst="rect">
            <a:avLst/>
          </a:prstGeom>
        </p:spPr>
      </p:pic>
    </p:spTree>
    <p:extLst>
      <p:ext uri="{BB962C8B-B14F-4D97-AF65-F5344CB8AC3E}">
        <p14:creationId xmlns:p14="http://schemas.microsoft.com/office/powerpoint/2010/main" val="365977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9993-576E-544C-94CF-50F4E77FB794}"/>
              </a:ext>
            </a:extLst>
          </p:cNvPr>
          <p:cNvSpPr>
            <a:spLocks noGrp="1"/>
          </p:cNvSpPr>
          <p:nvPr>
            <p:ph type="title"/>
          </p:nvPr>
        </p:nvSpPr>
        <p:spPr>
          <a:xfrm>
            <a:off x="1780995" y="387430"/>
            <a:ext cx="7869287" cy="1662274"/>
          </a:xfrm>
        </p:spPr>
        <p:txBody>
          <a:bodyPr anchor="t">
            <a:noAutofit/>
          </a:bodyPr>
          <a:lstStyle/>
          <a:p>
            <a:r>
              <a:rPr lang="fr-FR" sz="3600" dirty="0"/>
              <a:t>GARDER ET RENFORCER LA CONFIANCE EN INSTAURANT DES LIENS OFFICIELS ET INFORMELS</a:t>
            </a:r>
          </a:p>
        </p:txBody>
      </p:sp>
      <p:sp>
        <p:nvSpPr>
          <p:cNvPr id="3" name="Slide Number Placeholder 2">
            <a:extLst>
              <a:ext uri="{FF2B5EF4-FFF2-40B4-BE49-F238E27FC236}">
                <a16:creationId xmlns:a16="http://schemas.microsoft.com/office/drawing/2014/main" id="{78804386-F15D-2D42-8C20-F118C314674C}"/>
              </a:ext>
            </a:extLst>
          </p:cNvPr>
          <p:cNvSpPr>
            <a:spLocks noGrp="1"/>
          </p:cNvSpPr>
          <p:nvPr>
            <p:ph type="sldNum" sz="quarter" idx="12"/>
          </p:nvPr>
        </p:nvSpPr>
        <p:spPr/>
        <p:txBody>
          <a:bodyPr/>
          <a:lstStyle/>
          <a:p>
            <a:fld id="{6A6609AD-7D01-7048-97DA-DC421A8C3D9A}" type="slidenum">
              <a:rPr lang="fr-FR" smtClean="0"/>
              <a:pPr/>
              <a:t>4</a:t>
            </a:fld>
            <a:endParaRPr lang="fr-FR"/>
          </a:p>
        </p:txBody>
      </p:sp>
      <p:sp>
        <p:nvSpPr>
          <p:cNvPr id="4" name="Round Same-side Corner of Rectangle 3">
            <a:extLst>
              <a:ext uri="{FF2B5EF4-FFF2-40B4-BE49-F238E27FC236}">
                <a16:creationId xmlns:a16="http://schemas.microsoft.com/office/drawing/2014/main" id="{1F977EDC-8BFB-2343-BBA7-C18A6D8973DA}"/>
              </a:ext>
            </a:extLst>
          </p:cNvPr>
          <p:cNvSpPr/>
          <p:nvPr/>
        </p:nvSpPr>
        <p:spPr>
          <a:xfrm rot="5400000">
            <a:off x="2429757" y="1117425"/>
            <a:ext cx="2317533" cy="7199352"/>
          </a:xfrm>
          <a:prstGeom prst="round2SameRect">
            <a:avLst/>
          </a:prstGeom>
          <a:solidFill>
            <a:srgbClr val="3EA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30240D96-A4EA-0047-BDB5-BCCC6DF96043}"/>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AAD27E5A-7C3F-6B43-84C2-E18AA781E8A4}"/>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2</a:t>
            </a:r>
          </a:p>
        </p:txBody>
      </p:sp>
      <p:sp>
        <p:nvSpPr>
          <p:cNvPr id="7" name="Oval 6">
            <a:extLst>
              <a:ext uri="{FF2B5EF4-FFF2-40B4-BE49-F238E27FC236}">
                <a16:creationId xmlns:a16="http://schemas.microsoft.com/office/drawing/2014/main" id="{208FD8AA-8FD5-F349-B837-471FD68AD814}"/>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F603E902-5469-814D-84E6-D52A0FA37A7D}"/>
              </a:ext>
            </a:extLst>
          </p:cNvPr>
          <p:cNvSpPr txBox="1"/>
          <p:nvPr/>
        </p:nvSpPr>
        <p:spPr>
          <a:xfrm>
            <a:off x="1780995" y="2022209"/>
            <a:ext cx="7615278" cy="1306644"/>
          </a:xfrm>
          <a:prstGeom prst="rect">
            <a:avLst/>
          </a:prstGeom>
          <a:noFill/>
          <a:effectLst>
            <a:outerShdw blurRad="38100" dist="25400" dir="8100000" algn="tr" rotWithShape="0">
              <a:srgbClr val="3EA447">
                <a:alpha val="73000"/>
              </a:srgbClr>
            </a:outerShdw>
          </a:effectLst>
        </p:spPr>
        <p:txBody>
          <a:bodyPr wrap="square" rtlCol="0">
            <a:noAutofit/>
          </a:bodyPr>
          <a:lstStyle/>
          <a:p>
            <a:pPr>
              <a:lnSpc>
                <a:spcPts val="2360"/>
              </a:lnSpc>
            </a:pPr>
            <a:r>
              <a:rPr lang="fr-FR" sz="1600" dirty="0">
                <a:solidFill>
                  <a:schemeClr val="bg1"/>
                </a:solidFill>
                <a:latin typeface="Arial" panose="020B0604020202020204" pitchFamily="34" charset="0"/>
                <a:cs typeface="Arial" panose="020B0604020202020204" pitchFamily="34" charset="0"/>
              </a:rPr>
              <a:t>Coordonner les mesures avec l’éventail le plus large possible de parties prenantes. Il est préférable d’adopter une approche tenant compte de l’ensemble de la société. La confiance favorise la cohésion des communautés dans l’action et est indispensable à la prestation de soins et de services de santé. </a:t>
            </a:r>
          </a:p>
        </p:txBody>
      </p:sp>
      <p:sp>
        <p:nvSpPr>
          <p:cNvPr id="9" name="TextBox 8">
            <a:extLst>
              <a:ext uri="{FF2B5EF4-FFF2-40B4-BE49-F238E27FC236}">
                <a16:creationId xmlns:a16="http://schemas.microsoft.com/office/drawing/2014/main" id="{66B54541-DBC5-6641-BB30-BE1B287A129E}"/>
              </a:ext>
            </a:extLst>
          </p:cNvPr>
          <p:cNvSpPr txBox="1"/>
          <p:nvPr/>
        </p:nvSpPr>
        <p:spPr>
          <a:xfrm>
            <a:off x="1536192" y="3558334"/>
            <a:ext cx="5449824" cy="2317534"/>
          </a:xfrm>
          <a:prstGeom prst="rect">
            <a:avLst/>
          </a:prstGeom>
          <a:noFill/>
        </p:spPr>
        <p:txBody>
          <a:bodyPr wrap="square" rtlCol="0">
            <a:noAutofit/>
          </a:bodyPr>
          <a:lstStyle/>
          <a:p>
            <a:pPr marL="285750" indent="-285750">
              <a:buClr>
                <a:schemeClr val="bg1"/>
              </a:buClr>
              <a:buFont typeface="System Font Regular"/>
              <a:buChar char="→"/>
            </a:pPr>
            <a:r>
              <a:rPr lang="fr-FR" sz="1200" dirty="0">
                <a:solidFill>
                  <a:schemeClr val="bg1"/>
                </a:solidFill>
                <a:latin typeface="Arial" panose="020B0604020202020204" pitchFamily="34" charset="0"/>
                <a:cs typeface="Arial" panose="020B0604020202020204" pitchFamily="34" charset="0"/>
              </a:rPr>
              <a:t>Activer ou renforcer les mécanismes de coordination de la communication sur les risques et de la participation communautaire et utiliser les structures sanitaires et de riposte existantes pour favoriser la préparation du système de santé à tous les niveaux. Garantir la représentation de la société civile et des groupes vulnérables. Collaborer étroitement avec d’autres comités et groupes consultatifs, par exemple le groupe consultatif national sur la vaccination.</a:t>
            </a:r>
          </a:p>
          <a:p>
            <a:pPr marL="285750" indent="-285750">
              <a:buClr>
                <a:schemeClr val="bg1"/>
              </a:buClr>
              <a:buFont typeface="System Font Regular"/>
              <a:buChar char="→"/>
            </a:pPr>
            <a:endParaRPr lang="fr-FR" sz="12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200" dirty="0">
                <a:solidFill>
                  <a:schemeClr val="bg1"/>
                </a:solidFill>
                <a:latin typeface="Arial" panose="020B0604020202020204" pitchFamily="34" charset="0"/>
                <a:cs typeface="Arial" panose="020B0604020202020204" pitchFamily="34" charset="0"/>
              </a:rPr>
              <a:t>Créer ou renforcer une « alliance » nationale indépendante de personnes influentes et de parties prenantes en mesure d’écouter, de sensibiliser, de former, de lutter contre les rumeurs et les fausses informations et de renforcer les connaissances en matière de vaccins et de santé.</a:t>
            </a:r>
            <a:endParaRPr lang="fr-FR" sz="1400"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1419213-0B68-8A43-91FB-DC0F1F81D66C}"/>
              </a:ext>
            </a:extLst>
          </p:cNvPr>
          <p:cNvPicPr>
            <a:picLocks noChangeAspect="1"/>
          </p:cNvPicPr>
          <p:nvPr/>
        </p:nvPicPr>
        <p:blipFill>
          <a:blip r:embed="rId2"/>
          <a:stretch>
            <a:fillRect/>
          </a:stretch>
        </p:blipFill>
        <p:spPr>
          <a:xfrm>
            <a:off x="6766560" y="3008750"/>
            <a:ext cx="3014945" cy="3014945"/>
          </a:xfrm>
          <a:prstGeom prst="rect">
            <a:avLst/>
          </a:prstGeom>
        </p:spPr>
      </p:pic>
    </p:spTree>
    <p:extLst>
      <p:ext uri="{BB962C8B-B14F-4D97-AF65-F5344CB8AC3E}">
        <p14:creationId xmlns:p14="http://schemas.microsoft.com/office/powerpoint/2010/main" val="245725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265C-9734-424E-AFE8-16F56794963E}"/>
              </a:ext>
            </a:extLst>
          </p:cNvPr>
          <p:cNvSpPr>
            <a:spLocks noGrp="1"/>
          </p:cNvSpPr>
          <p:nvPr>
            <p:ph type="title"/>
          </p:nvPr>
        </p:nvSpPr>
        <p:spPr>
          <a:xfrm>
            <a:off x="1782000" y="387429"/>
            <a:ext cx="7632510" cy="868983"/>
          </a:xfrm>
        </p:spPr>
        <p:txBody>
          <a:bodyPr>
            <a:noAutofit/>
          </a:bodyPr>
          <a:lstStyle/>
          <a:p>
            <a:r>
              <a:rPr lang="fr-FR" sz="3600" dirty="0"/>
              <a:t>ÉCOUTER PLUS, PARLER MOINS</a:t>
            </a:r>
          </a:p>
        </p:txBody>
      </p:sp>
      <p:sp>
        <p:nvSpPr>
          <p:cNvPr id="3" name="Slide Number Placeholder 2">
            <a:extLst>
              <a:ext uri="{FF2B5EF4-FFF2-40B4-BE49-F238E27FC236}">
                <a16:creationId xmlns:a16="http://schemas.microsoft.com/office/drawing/2014/main" id="{F1C77A1C-4E37-2548-85F9-BD7FD0378890}"/>
              </a:ext>
            </a:extLst>
          </p:cNvPr>
          <p:cNvSpPr>
            <a:spLocks noGrp="1"/>
          </p:cNvSpPr>
          <p:nvPr>
            <p:ph type="sldNum" sz="quarter" idx="12"/>
          </p:nvPr>
        </p:nvSpPr>
        <p:spPr/>
        <p:txBody>
          <a:bodyPr/>
          <a:lstStyle/>
          <a:p>
            <a:fld id="{6A6609AD-7D01-7048-97DA-DC421A8C3D9A}" type="slidenum">
              <a:rPr lang="fr-FR" smtClean="0"/>
              <a:pPr/>
              <a:t>5</a:t>
            </a:fld>
            <a:endParaRPr lang="fr-FR"/>
          </a:p>
        </p:txBody>
      </p:sp>
      <p:sp>
        <p:nvSpPr>
          <p:cNvPr id="4" name="Round Same-side Corner of Rectangle 3">
            <a:extLst>
              <a:ext uri="{FF2B5EF4-FFF2-40B4-BE49-F238E27FC236}">
                <a16:creationId xmlns:a16="http://schemas.microsoft.com/office/drawing/2014/main" id="{8E2ADE81-849D-8243-AB4F-97A460776CD2}"/>
              </a:ext>
            </a:extLst>
          </p:cNvPr>
          <p:cNvSpPr/>
          <p:nvPr/>
        </p:nvSpPr>
        <p:spPr>
          <a:xfrm rot="5400000">
            <a:off x="2599945" y="168303"/>
            <a:ext cx="1977157" cy="7199352"/>
          </a:xfrm>
          <a:prstGeom prst="round2SameRect">
            <a:avLst/>
          </a:prstGeom>
          <a:solidFill>
            <a:srgbClr val="E5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DE3EC96A-A0A5-F04B-8623-19BF3EE73253}"/>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3067E2B7-AD3E-464A-A6B4-10B25808866C}"/>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3</a:t>
            </a:r>
          </a:p>
        </p:txBody>
      </p:sp>
      <p:sp>
        <p:nvSpPr>
          <p:cNvPr id="7" name="Oval 6">
            <a:extLst>
              <a:ext uri="{FF2B5EF4-FFF2-40B4-BE49-F238E27FC236}">
                <a16:creationId xmlns:a16="http://schemas.microsoft.com/office/drawing/2014/main" id="{15A56AB3-90AF-9B4D-9278-FD98C6B4CF78}"/>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AB798F2E-80CE-2F41-BA75-2CED2A9F87A6}"/>
              </a:ext>
            </a:extLst>
          </p:cNvPr>
          <p:cNvSpPr txBox="1"/>
          <p:nvPr/>
        </p:nvSpPr>
        <p:spPr>
          <a:xfrm>
            <a:off x="1779852" y="1412661"/>
            <a:ext cx="7615278" cy="991297"/>
          </a:xfrm>
          <a:prstGeom prst="rect">
            <a:avLst/>
          </a:prstGeom>
          <a:noFill/>
          <a:effectLst>
            <a:outerShdw blurRad="38100" dist="25400" dir="8100000" algn="tr" rotWithShape="0">
              <a:schemeClr val="tx1">
                <a:lumMod val="75000"/>
                <a:lumOff val="25000"/>
                <a:alpha val="22000"/>
              </a:schemeClr>
            </a:outerShdw>
          </a:effectLst>
        </p:spPr>
        <p:txBody>
          <a:bodyPr wrap="square" rtlCol="0">
            <a:noAutofit/>
          </a:bodyPr>
          <a:lstStyle/>
          <a:p>
            <a:pPr>
              <a:lnSpc>
                <a:spcPts val="2360"/>
              </a:lnSpc>
            </a:pPr>
            <a:r>
              <a:rPr lang="fr-FR" dirty="0">
                <a:solidFill>
                  <a:schemeClr val="bg1"/>
                </a:solidFill>
                <a:latin typeface="Arial" panose="020B0604020202020204" pitchFamily="34" charset="0"/>
                <a:cs typeface="Arial" panose="020B0604020202020204" pitchFamily="34" charset="0"/>
              </a:rPr>
              <a:t>Il faut être attentif aux observations des communautés et y répondre. </a:t>
            </a:r>
          </a:p>
          <a:p>
            <a:pPr>
              <a:lnSpc>
                <a:spcPts val="2360"/>
              </a:lnSpc>
            </a:pPr>
            <a:r>
              <a:rPr lang="fr-FR" dirty="0">
                <a:solidFill>
                  <a:schemeClr val="bg1"/>
                </a:solidFill>
                <a:latin typeface="Arial" panose="020B0604020202020204" pitchFamily="34" charset="0"/>
                <a:cs typeface="Arial" panose="020B0604020202020204" pitchFamily="34" charset="0"/>
              </a:rPr>
              <a:t>Ainsi, les relations entre les communautés et les autorités de santé publique seront meilleures et la confiance sera renforcée. </a:t>
            </a:r>
            <a:endParaRPr lang="fr-FR" sz="1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3AC5AA-7840-6143-8FC9-8C6FD2F27BA6}"/>
              </a:ext>
            </a:extLst>
          </p:cNvPr>
          <p:cNvSpPr txBox="1"/>
          <p:nvPr/>
        </p:nvSpPr>
        <p:spPr>
          <a:xfrm>
            <a:off x="1471958" y="2822306"/>
            <a:ext cx="5002254" cy="1934251"/>
          </a:xfrm>
          <a:prstGeom prst="rect">
            <a:avLst/>
          </a:prstGeom>
          <a:noFill/>
        </p:spPr>
        <p:txBody>
          <a:bodyPr wrap="square" rtlCol="0">
            <a:noAutofit/>
          </a:bodyPr>
          <a:lstStyle/>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Mettre en place des mécanismes permettant aux communautés de faire des observations pour favoriser la transparence et pour que les croyances, les questions, les préoccupations et les suggestions des communautés soient entendues.</a:t>
            </a:r>
          </a:p>
          <a:p>
            <a:pPr marL="285750" indent="-285750">
              <a:buClr>
                <a:schemeClr val="bg1"/>
              </a:buClr>
              <a:buFont typeface="System Font Regular"/>
              <a:buChar char="→"/>
            </a:pPr>
            <a:endParaRPr lang="fr-FR" sz="14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Orienter l’adaptation continue de la riposte à la COVID-19 de manière efficace, souple, sûre et confidentielle.</a:t>
            </a:r>
          </a:p>
        </p:txBody>
      </p:sp>
      <p:pic>
        <p:nvPicPr>
          <p:cNvPr id="14" name="Picture 13">
            <a:extLst>
              <a:ext uri="{FF2B5EF4-FFF2-40B4-BE49-F238E27FC236}">
                <a16:creationId xmlns:a16="http://schemas.microsoft.com/office/drawing/2014/main" id="{529F41FF-C0A1-CF44-87F2-730087D3C275}"/>
              </a:ext>
            </a:extLst>
          </p:cNvPr>
          <p:cNvPicPr>
            <a:picLocks noChangeAspect="1"/>
          </p:cNvPicPr>
          <p:nvPr/>
        </p:nvPicPr>
        <p:blipFill>
          <a:blip r:embed="rId2"/>
          <a:stretch>
            <a:fillRect/>
          </a:stretch>
        </p:blipFill>
        <p:spPr>
          <a:xfrm>
            <a:off x="6474212" y="2353155"/>
            <a:ext cx="3440255" cy="3440255"/>
          </a:xfrm>
          <a:prstGeom prst="rect">
            <a:avLst/>
          </a:prstGeom>
        </p:spPr>
      </p:pic>
    </p:spTree>
    <p:extLst>
      <p:ext uri="{BB962C8B-B14F-4D97-AF65-F5344CB8AC3E}">
        <p14:creationId xmlns:p14="http://schemas.microsoft.com/office/powerpoint/2010/main" val="243379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88CC-C7A7-E74C-93BA-0D5F33353C2C}"/>
              </a:ext>
            </a:extLst>
          </p:cNvPr>
          <p:cNvSpPr>
            <a:spLocks noGrp="1"/>
          </p:cNvSpPr>
          <p:nvPr>
            <p:ph type="title"/>
          </p:nvPr>
        </p:nvSpPr>
        <p:spPr>
          <a:xfrm>
            <a:off x="1670304" y="387430"/>
            <a:ext cx="7979978" cy="1606850"/>
          </a:xfrm>
        </p:spPr>
        <p:txBody>
          <a:bodyPr anchor="t">
            <a:noAutofit/>
          </a:bodyPr>
          <a:lstStyle/>
          <a:p>
            <a:r>
              <a:rPr lang="fr-FR" sz="3600" dirty="0"/>
              <a:t>UTILISER DES DONNÉES POUR PRENDRE DES DÉCISIONS</a:t>
            </a:r>
            <a:br>
              <a:rPr lang="fr-FR" sz="3600" dirty="0"/>
            </a:br>
            <a:r>
              <a:rPr lang="fr-FR" sz="3600" dirty="0"/>
              <a:t>ET CORRIGER LA </a:t>
            </a:r>
            <a:r>
              <a:rPr lang="fr-FR" sz="3600" cap="all" dirty="0" err="1"/>
              <a:t>FAçON</a:t>
            </a:r>
            <a:r>
              <a:rPr lang="fr-FR" sz="3600" dirty="0"/>
              <a:t> DE FAIRE</a:t>
            </a:r>
          </a:p>
        </p:txBody>
      </p:sp>
      <p:sp>
        <p:nvSpPr>
          <p:cNvPr id="3" name="Slide Number Placeholder 2">
            <a:extLst>
              <a:ext uri="{FF2B5EF4-FFF2-40B4-BE49-F238E27FC236}">
                <a16:creationId xmlns:a16="http://schemas.microsoft.com/office/drawing/2014/main" id="{751FDFA9-258A-7D43-968A-FDE3B611E329}"/>
              </a:ext>
            </a:extLst>
          </p:cNvPr>
          <p:cNvSpPr>
            <a:spLocks noGrp="1"/>
          </p:cNvSpPr>
          <p:nvPr>
            <p:ph type="sldNum" sz="quarter" idx="12"/>
          </p:nvPr>
        </p:nvSpPr>
        <p:spPr/>
        <p:txBody>
          <a:bodyPr/>
          <a:lstStyle/>
          <a:p>
            <a:fld id="{6A6609AD-7D01-7048-97DA-DC421A8C3D9A}" type="slidenum">
              <a:rPr lang="fr-FR" smtClean="0"/>
              <a:pPr/>
              <a:t>6</a:t>
            </a:fld>
            <a:endParaRPr lang="fr-FR"/>
          </a:p>
        </p:txBody>
      </p:sp>
      <p:sp>
        <p:nvSpPr>
          <p:cNvPr id="4" name="Round Same-side Corner of Rectangle 3">
            <a:extLst>
              <a:ext uri="{FF2B5EF4-FFF2-40B4-BE49-F238E27FC236}">
                <a16:creationId xmlns:a16="http://schemas.microsoft.com/office/drawing/2014/main" id="{03CFC0C6-A794-EC4D-A423-24CC94E2F191}"/>
              </a:ext>
            </a:extLst>
          </p:cNvPr>
          <p:cNvSpPr/>
          <p:nvPr/>
        </p:nvSpPr>
        <p:spPr>
          <a:xfrm rot="5400000">
            <a:off x="2563213" y="1600502"/>
            <a:ext cx="1878683" cy="6705994"/>
          </a:xfrm>
          <a:prstGeom prst="round2SameRect">
            <a:avLst/>
          </a:prstGeom>
          <a:solidFill>
            <a:srgbClr val="DA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B63F58DA-7D4D-994F-82C3-F176BA44E78B}"/>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B5446062-B3F3-9146-85C9-66BA0C6D4798}"/>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4</a:t>
            </a:r>
          </a:p>
        </p:txBody>
      </p:sp>
      <p:sp>
        <p:nvSpPr>
          <p:cNvPr id="7" name="Oval 6">
            <a:extLst>
              <a:ext uri="{FF2B5EF4-FFF2-40B4-BE49-F238E27FC236}">
                <a16:creationId xmlns:a16="http://schemas.microsoft.com/office/drawing/2014/main" id="{EE8A9790-98C6-524E-BB82-108F1976B59B}"/>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23B2749F-5ECF-444D-B725-C7E8D6859B57}"/>
              </a:ext>
            </a:extLst>
          </p:cNvPr>
          <p:cNvSpPr txBox="1"/>
          <p:nvPr/>
        </p:nvSpPr>
        <p:spPr>
          <a:xfrm>
            <a:off x="1354874" y="2079530"/>
            <a:ext cx="8295407" cy="1606850"/>
          </a:xfrm>
          <a:prstGeom prst="rect">
            <a:avLst/>
          </a:prstGeom>
          <a:noFill/>
          <a:effectLst>
            <a:outerShdw blurRad="38100" dist="25400" dir="8100000" algn="tr" rotWithShape="0">
              <a:srgbClr val="4C236B"/>
            </a:outerShdw>
          </a:effectLst>
        </p:spPr>
        <p:txBody>
          <a:bodyPr wrap="square" rtlCol="0">
            <a:noAutofit/>
          </a:bodyPr>
          <a:lstStyle/>
          <a:p>
            <a:pPr>
              <a:lnSpc>
                <a:spcPts val="2360"/>
              </a:lnSpc>
            </a:pPr>
            <a:r>
              <a:rPr lang="fr-FR" sz="1400" dirty="0">
                <a:solidFill>
                  <a:schemeClr val="bg1"/>
                </a:solidFill>
                <a:latin typeface="Arial" panose="020B0604020202020204" pitchFamily="34" charset="0"/>
                <a:cs typeface="Arial" panose="020B0604020202020204" pitchFamily="34" charset="0"/>
              </a:rPr>
              <a:t>Les données sociales fournissent des informations importantes sur les lacunes en matière de connaissances, les perceptions et les comportements des communautés. Il est également essentiel de connaître les motivations des comportements afin de comprendre pourquoi les personnes appliquent ou non les mesures sociales et de santé publique. Compte tenu de la complexité des comportements humains, il est préférable d’utiliser plusieurs sources de données.  </a:t>
            </a:r>
          </a:p>
        </p:txBody>
      </p:sp>
      <p:sp>
        <p:nvSpPr>
          <p:cNvPr id="9" name="TextBox 8">
            <a:extLst>
              <a:ext uri="{FF2B5EF4-FFF2-40B4-BE49-F238E27FC236}">
                <a16:creationId xmlns:a16="http://schemas.microsoft.com/office/drawing/2014/main" id="{22279AFA-3355-294E-B541-403E276C728B}"/>
              </a:ext>
            </a:extLst>
          </p:cNvPr>
          <p:cNvSpPr txBox="1"/>
          <p:nvPr/>
        </p:nvSpPr>
        <p:spPr>
          <a:xfrm>
            <a:off x="1354874" y="4065914"/>
            <a:ext cx="5145171" cy="1878682"/>
          </a:xfrm>
          <a:prstGeom prst="rect">
            <a:avLst/>
          </a:prstGeom>
          <a:noFill/>
        </p:spPr>
        <p:txBody>
          <a:bodyPr wrap="square" rtlCol="0">
            <a:noAutofit/>
          </a:bodyPr>
          <a:lstStyle/>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Tenir compte des observations des communautés, de l’écoute sociale et des données de sondages et d’enquêtes pour mieux comprendre quels sont les lacunes en matière de connaissances, les perceptions et les comportements des communautés.</a:t>
            </a:r>
          </a:p>
          <a:p>
            <a:pPr marL="285750" indent="-285750">
              <a:buClr>
                <a:schemeClr val="bg1"/>
              </a:buClr>
              <a:buFont typeface="System Font Regular"/>
              <a:buChar char="→"/>
            </a:pPr>
            <a:endParaRPr lang="fr-FR" sz="14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Utiliser ces informations pour influer sur la prise de décisions à tous les niveaux.</a:t>
            </a:r>
          </a:p>
        </p:txBody>
      </p:sp>
      <p:pic>
        <p:nvPicPr>
          <p:cNvPr id="13" name="Picture 12">
            <a:extLst>
              <a:ext uri="{FF2B5EF4-FFF2-40B4-BE49-F238E27FC236}">
                <a16:creationId xmlns:a16="http://schemas.microsoft.com/office/drawing/2014/main" id="{0A328845-9262-2F49-83B5-DCF8B29920DE}"/>
              </a:ext>
            </a:extLst>
          </p:cNvPr>
          <p:cNvPicPr>
            <a:picLocks noChangeAspect="1"/>
          </p:cNvPicPr>
          <p:nvPr/>
        </p:nvPicPr>
        <p:blipFill>
          <a:blip r:embed="rId2"/>
          <a:stretch>
            <a:fillRect/>
          </a:stretch>
        </p:blipFill>
        <p:spPr>
          <a:xfrm>
            <a:off x="6729984" y="3596640"/>
            <a:ext cx="2994602" cy="2296198"/>
          </a:xfrm>
          <a:prstGeom prst="rect">
            <a:avLst/>
          </a:prstGeom>
        </p:spPr>
      </p:pic>
    </p:spTree>
    <p:extLst>
      <p:ext uri="{BB962C8B-B14F-4D97-AF65-F5344CB8AC3E}">
        <p14:creationId xmlns:p14="http://schemas.microsoft.com/office/powerpoint/2010/main" val="409723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9EEF-CA93-2C43-9102-856C12EFD56F}"/>
              </a:ext>
            </a:extLst>
          </p:cNvPr>
          <p:cNvSpPr>
            <a:spLocks noGrp="1"/>
          </p:cNvSpPr>
          <p:nvPr>
            <p:ph type="title"/>
          </p:nvPr>
        </p:nvSpPr>
        <p:spPr>
          <a:xfrm>
            <a:off x="1781999" y="387430"/>
            <a:ext cx="7999563" cy="1184214"/>
          </a:xfrm>
        </p:spPr>
        <p:txBody>
          <a:bodyPr anchor="t">
            <a:noAutofit/>
          </a:bodyPr>
          <a:lstStyle/>
          <a:p>
            <a:r>
              <a:rPr lang="fr-FR" sz="3600" dirty="0"/>
              <a:t>PLANIFIER, PLANIFIER ET PLANIFIER AVEC LES COMMUNAUTÉS</a:t>
            </a:r>
          </a:p>
        </p:txBody>
      </p:sp>
      <p:sp>
        <p:nvSpPr>
          <p:cNvPr id="3" name="Slide Number Placeholder 2">
            <a:extLst>
              <a:ext uri="{FF2B5EF4-FFF2-40B4-BE49-F238E27FC236}">
                <a16:creationId xmlns:a16="http://schemas.microsoft.com/office/drawing/2014/main" id="{FD9F0DE9-69DB-C348-80AA-F7D350C170F0}"/>
              </a:ext>
            </a:extLst>
          </p:cNvPr>
          <p:cNvSpPr>
            <a:spLocks noGrp="1"/>
          </p:cNvSpPr>
          <p:nvPr>
            <p:ph type="sldNum" sz="quarter" idx="12"/>
          </p:nvPr>
        </p:nvSpPr>
        <p:spPr/>
        <p:txBody>
          <a:bodyPr/>
          <a:lstStyle/>
          <a:p>
            <a:fld id="{6A6609AD-7D01-7048-97DA-DC421A8C3D9A}" type="slidenum">
              <a:rPr lang="fr-FR" smtClean="0"/>
              <a:pPr/>
              <a:t>7</a:t>
            </a:fld>
            <a:endParaRPr lang="fr-FR"/>
          </a:p>
        </p:txBody>
      </p:sp>
      <p:sp>
        <p:nvSpPr>
          <p:cNvPr id="4" name="Round Same-side Corner of Rectangle 3">
            <a:extLst>
              <a:ext uri="{FF2B5EF4-FFF2-40B4-BE49-F238E27FC236}">
                <a16:creationId xmlns:a16="http://schemas.microsoft.com/office/drawing/2014/main" id="{62C35DDE-9C73-9D43-916D-6B968F03DE4D}"/>
              </a:ext>
            </a:extLst>
          </p:cNvPr>
          <p:cNvSpPr/>
          <p:nvPr/>
        </p:nvSpPr>
        <p:spPr>
          <a:xfrm rot="5400000">
            <a:off x="2305399" y="1068958"/>
            <a:ext cx="2145600" cy="6756401"/>
          </a:xfrm>
          <a:prstGeom prst="round2SameRect">
            <a:avLst/>
          </a:prstGeom>
          <a:solidFill>
            <a:srgbClr val="E5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50569D75-D4D0-BB41-BBD3-B021E3A5A417}"/>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9698DBE4-438A-0B43-876F-6C178BB6F337}"/>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5</a:t>
            </a:r>
          </a:p>
        </p:txBody>
      </p:sp>
      <p:sp>
        <p:nvSpPr>
          <p:cNvPr id="7" name="Oval 6">
            <a:extLst>
              <a:ext uri="{FF2B5EF4-FFF2-40B4-BE49-F238E27FC236}">
                <a16:creationId xmlns:a16="http://schemas.microsoft.com/office/drawing/2014/main" id="{2156F549-F415-0240-BF52-01ABF4E2305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F190DDB3-C68A-A349-AC6D-82799614E65C}"/>
              </a:ext>
            </a:extLst>
          </p:cNvPr>
          <p:cNvSpPr txBox="1"/>
          <p:nvPr/>
        </p:nvSpPr>
        <p:spPr>
          <a:xfrm>
            <a:off x="1779852" y="1765351"/>
            <a:ext cx="7615278" cy="1299074"/>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nSpc>
                <a:spcPts val="2360"/>
              </a:lnSpc>
            </a:pPr>
            <a:r>
              <a:rPr lang="fr-FR" dirty="0">
                <a:solidFill>
                  <a:schemeClr val="bg1"/>
                </a:solidFill>
                <a:latin typeface="Arial" panose="020B0604020202020204" pitchFamily="34" charset="0"/>
                <a:cs typeface="Arial" panose="020B0604020202020204" pitchFamily="34" charset="0"/>
              </a:rPr>
              <a:t>La participation des communautés à la planification peut améliorer et rendre équitables les services et contribuer à lever des obstacles. C’est particulièrement important lors de l’introduction d’outils et de services nouveaux comme les vaccins, les traitements ou les tests.</a:t>
            </a:r>
            <a:endParaRPr lang="fr-FR" sz="1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EB8D9FD-B43C-374E-871D-7D3FE08D1777}"/>
              </a:ext>
            </a:extLst>
          </p:cNvPr>
          <p:cNvSpPr txBox="1"/>
          <p:nvPr/>
        </p:nvSpPr>
        <p:spPr>
          <a:xfrm>
            <a:off x="1512610" y="3496278"/>
            <a:ext cx="4973533" cy="2002314"/>
          </a:xfrm>
          <a:prstGeom prst="rect">
            <a:avLst/>
          </a:prstGeom>
          <a:noFill/>
        </p:spPr>
        <p:txBody>
          <a:bodyPr wrap="square" rtlCol="0">
            <a:noAutofit/>
          </a:bodyPr>
          <a:lstStyle/>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Veiller à ce que les communautés participent à la conception des solutions.</a:t>
            </a:r>
          </a:p>
          <a:p>
            <a:pPr marL="285750" indent="-285750">
              <a:buClr>
                <a:schemeClr val="bg1"/>
              </a:buClr>
              <a:buFont typeface="System Font Regular"/>
              <a:buChar char="→"/>
            </a:pPr>
            <a:endParaRPr lang="fr-FR" sz="8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Recourir à l’analyse des données sociales pour établir, revoir et actualiser régulièrement les plans d’action pour la communication sur les risques et la participation communautaire.</a:t>
            </a:r>
            <a:endParaRPr lang="fr-FR" sz="8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Dans le cadre de ce processus, il faut établir des plans de préparation à la communication de crise.</a:t>
            </a:r>
          </a:p>
        </p:txBody>
      </p:sp>
      <p:pic>
        <p:nvPicPr>
          <p:cNvPr id="11" name="Picture 10">
            <a:extLst>
              <a:ext uri="{FF2B5EF4-FFF2-40B4-BE49-F238E27FC236}">
                <a16:creationId xmlns:a16="http://schemas.microsoft.com/office/drawing/2014/main" id="{0D3738A5-694E-6744-BB7B-E64C0EF220C6}"/>
              </a:ext>
            </a:extLst>
          </p:cNvPr>
          <p:cNvPicPr>
            <a:picLocks noChangeAspect="1"/>
          </p:cNvPicPr>
          <p:nvPr/>
        </p:nvPicPr>
        <p:blipFill>
          <a:blip r:embed="rId2"/>
          <a:stretch>
            <a:fillRect/>
          </a:stretch>
        </p:blipFill>
        <p:spPr>
          <a:xfrm>
            <a:off x="6349371" y="2861733"/>
            <a:ext cx="3300911" cy="3300911"/>
          </a:xfrm>
          <a:prstGeom prst="rect">
            <a:avLst/>
          </a:prstGeom>
        </p:spPr>
      </p:pic>
    </p:spTree>
    <p:extLst>
      <p:ext uri="{BB962C8B-B14F-4D97-AF65-F5344CB8AC3E}">
        <p14:creationId xmlns:p14="http://schemas.microsoft.com/office/powerpoint/2010/main" val="110547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72DF-8679-1A49-88D9-EC8871EF5E7B}"/>
              </a:ext>
            </a:extLst>
          </p:cNvPr>
          <p:cNvSpPr>
            <a:spLocks noGrp="1"/>
          </p:cNvSpPr>
          <p:nvPr>
            <p:ph type="title"/>
          </p:nvPr>
        </p:nvSpPr>
        <p:spPr>
          <a:xfrm>
            <a:off x="1782000" y="387429"/>
            <a:ext cx="7652257" cy="1215270"/>
          </a:xfrm>
        </p:spPr>
        <p:txBody>
          <a:bodyPr anchor="t">
            <a:noAutofit/>
          </a:bodyPr>
          <a:lstStyle/>
          <a:p>
            <a:r>
              <a:rPr lang="fr-FR" sz="3600" dirty="0"/>
              <a:t>LAISSER LES PERSONNES MESURER LE SUCCÈS</a:t>
            </a:r>
          </a:p>
        </p:txBody>
      </p:sp>
      <p:sp>
        <p:nvSpPr>
          <p:cNvPr id="3" name="Slide Number Placeholder 2">
            <a:extLst>
              <a:ext uri="{FF2B5EF4-FFF2-40B4-BE49-F238E27FC236}">
                <a16:creationId xmlns:a16="http://schemas.microsoft.com/office/drawing/2014/main" id="{70720082-E8EB-6C44-AFA7-41F1605641D9}"/>
              </a:ext>
            </a:extLst>
          </p:cNvPr>
          <p:cNvSpPr>
            <a:spLocks noGrp="1"/>
          </p:cNvSpPr>
          <p:nvPr>
            <p:ph type="sldNum" sz="quarter" idx="12"/>
          </p:nvPr>
        </p:nvSpPr>
        <p:spPr/>
        <p:txBody>
          <a:bodyPr/>
          <a:lstStyle/>
          <a:p>
            <a:fld id="{6A6609AD-7D01-7048-97DA-DC421A8C3D9A}" type="slidenum">
              <a:rPr lang="fr-FR" smtClean="0"/>
              <a:pPr/>
              <a:t>8</a:t>
            </a:fld>
            <a:endParaRPr lang="fr-FR"/>
          </a:p>
        </p:txBody>
      </p:sp>
      <p:sp>
        <p:nvSpPr>
          <p:cNvPr id="4" name="Round Same-side Corner of Rectangle 3">
            <a:extLst>
              <a:ext uri="{FF2B5EF4-FFF2-40B4-BE49-F238E27FC236}">
                <a16:creationId xmlns:a16="http://schemas.microsoft.com/office/drawing/2014/main" id="{E4598F09-AA39-F441-B281-6C0AE44468C2}"/>
              </a:ext>
            </a:extLst>
          </p:cNvPr>
          <p:cNvSpPr/>
          <p:nvPr/>
        </p:nvSpPr>
        <p:spPr>
          <a:xfrm rot="5400000">
            <a:off x="2389518" y="674905"/>
            <a:ext cx="1977361" cy="6756401"/>
          </a:xfrm>
          <a:prstGeom prst="round2SameRect">
            <a:avLst/>
          </a:prstGeom>
          <a:solidFill>
            <a:srgbClr val="3EA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DA78FE56-5CA4-6F46-8BE6-EB769F2AB2C6}"/>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F5F65537-7BAE-C549-9CC1-256656C58EFF}"/>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6</a:t>
            </a:r>
          </a:p>
        </p:txBody>
      </p:sp>
      <p:sp>
        <p:nvSpPr>
          <p:cNvPr id="7" name="Oval 6">
            <a:extLst>
              <a:ext uri="{FF2B5EF4-FFF2-40B4-BE49-F238E27FC236}">
                <a16:creationId xmlns:a16="http://schemas.microsoft.com/office/drawing/2014/main" id="{24BE8304-723F-A240-AB9C-32B29B3A1EB7}"/>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9464C3B3-2E2F-F84B-8D45-F1C1AEF0D98A}"/>
              </a:ext>
            </a:extLst>
          </p:cNvPr>
          <p:cNvSpPr txBox="1"/>
          <p:nvPr/>
        </p:nvSpPr>
        <p:spPr>
          <a:xfrm>
            <a:off x="1779852" y="1668008"/>
            <a:ext cx="7615278" cy="1299074"/>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nSpc>
                <a:spcPts val="2360"/>
              </a:lnSpc>
            </a:pPr>
            <a:r>
              <a:rPr lang="fr-FR" dirty="0">
                <a:solidFill>
                  <a:schemeClr val="bg1"/>
                </a:solidFill>
                <a:latin typeface="Arial" panose="020B0604020202020204" pitchFamily="34" charset="0"/>
                <a:cs typeface="Arial" panose="020B0604020202020204" pitchFamily="34" charset="0"/>
              </a:rPr>
              <a:t>Avec le temps, nous avons appris qu’une large participation des communautés au suivi et à l’évaluation favorise la pérennité des programmes, la responsabilisation commune et l’utilisation optimale des ressources.</a:t>
            </a:r>
            <a:endParaRPr lang="fr-FR" sz="1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6E9D1FA-BFB0-D841-A4C2-76AEEE14F118}"/>
              </a:ext>
            </a:extLst>
          </p:cNvPr>
          <p:cNvSpPr txBox="1"/>
          <p:nvPr/>
        </p:nvSpPr>
        <p:spPr>
          <a:xfrm>
            <a:off x="1471958" y="3116437"/>
            <a:ext cx="4784909" cy="1873335"/>
          </a:xfrm>
          <a:prstGeom prst="rect">
            <a:avLst/>
          </a:prstGeom>
          <a:noFill/>
        </p:spPr>
        <p:txBody>
          <a:bodyPr wrap="square" rtlCol="0">
            <a:noAutofit/>
          </a:bodyPr>
          <a:lstStyle/>
          <a:p>
            <a:pPr marL="285750" indent="-285750">
              <a:buClr>
                <a:schemeClr val="bg1"/>
              </a:buClr>
              <a:buFont typeface="System Font Regular"/>
              <a:buChar char="→"/>
            </a:pPr>
            <a:r>
              <a:rPr lang="fr-FR" sz="1400" dirty="0">
                <a:solidFill>
                  <a:schemeClr val="bg1"/>
                </a:solidFill>
                <a:latin typeface="Arial" panose="020B0604020202020204" pitchFamily="34" charset="0"/>
                <a:cs typeface="Arial" panose="020B0604020202020204" pitchFamily="34" charset="0"/>
              </a:rPr>
              <a:t>Favoriser la participation des communautés à la mise au point du processus de suivi et d’évaluation. Faire participer les groupes communautaires et de la société civile au suivi, à l’établissement des rapports et aux démarches de responsabilisation commune afin que les communautés soient plus enclines à adopter les nouvelles interventions et à en prendre la responsabilité.  </a:t>
            </a:r>
          </a:p>
          <a:p>
            <a:pPr marL="285750" indent="-285750">
              <a:buClr>
                <a:schemeClr val="bg1"/>
              </a:buClr>
              <a:buFont typeface="System Font Regular"/>
              <a:buChar char="→"/>
            </a:pPr>
            <a:endParaRPr lang="fr-FR" sz="14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3F28979-CCF0-0744-B30E-045159AF3493}"/>
              </a:ext>
            </a:extLst>
          </p:cNvPr>
          <p:cNvPicPr>
            <a:picLocks noChangeAspect="1"/>
          </p:cNvPicPr>
          <p:nvPr/>
        </p:nvPicPr>
        <p:blipFill>
          <a:blip r:embed="rId2"/>
          <a:stretch>
            <a:fillRect/>
          </a:stretch>
        </p:blipFill>
        <p:spPr>
          <a:xfrm>
            <a:off x="6125718" y="2785534"/>
            <a:ext cx="3752850" cy="2965450"/>
          </a:xfrm>
          <a:prstGeom prst="rect">
            <a:avLst/>
          </a:prstGeom>
        </p:spPr>
      </p:pic>
      <p:pic>
        <p:nvPicPr>
          <p:cNvPr id="15" name="Picture 14">
            <a:extLst>
              <a:ext uri="{FF2B5EF4-FFF2-40B4-BE49-F238E27FC236}">
                <a16:creationId xmlns:a16="http://schemas.microsoft.com/office/drawing/2014/main" id="{A875D083-FB27-8F4B-9E8E-18968C397300}"/>
              </a:ext>
            </a:extLst>
          </p:cNvPr>
          <p:cNvPicPr>
            <a:picLocks noChangeAspect="1"/>
          </p:cNvPicPr>
          <p:nvPr/>
        </p:nvPicPr>
        <p:blipFill>
          <a:blip r:embed="rId3"/>
          <a:stretch>
            <a:fillRect/>
          </a:stretch>
        </p:blipFill>
        <p:spPr>
          <a:xfrm>
            <a:off x="2662767" y="5138936"/>
            <a:ext cx="3594100" cy="774700"/>
          </a:xfrm>
          <a:prstGeom prst="rect">
            <a:avLst/>
          </a:prstGeom>
        </p:spPr>
      </p:pic>
    </p:spTree>
    <p:extLst>
      <p:ext uri="{BB962C8B-B14F-4D97-AF65-F5344CB8AC3E}">
        <p14:creationId xmlns:p14="http://schemas.microsoft.com/office/powerpoint/2010/main" val="409421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0B70-A6D9-9D42-B77C-B8F97553B62B}"/>
              </a:ext>
            </a:extLst>
          </p:cNvPr>
          <p:cNvSpPr>
            <a:spLocks noGrp="1"/>
          </p:cNvSpPr>
          <p:nvPr>
            <p:ph type="title"/>
          </p:nvPr>
        </p:nvSpPr>
        <p:spPr>
          <a:xfrm>
            <a:off x="1761362" y="154683"/>
            <a:ext cx="7888920" cy="1526038"/>
          </a:xfrm>
        </p:spPr>
        <p:txBody>
          <a:bodyPr anchor="t">
            <a:noAutofit/>
          </a:bodyPr>
          <a:lstStyle/>
          <a:p>
            <a:r>
              <a:rPr lang="fr-FR" sz="2800" dirty="0"/>
              <a:t>EMBAUCHER PLUS DE PERSONNES COMPÉTENTES EN MATIÈRE DE COMMUNICATION SUR LES RISQUES ET DE PARTICIPATION COMMUNAUTAIRE ET LEUR DONNER LES MOYENS D’AGIR</a:t>
            </a:r>
          </a:p>
        </p:txBody>
      </p:sp>
      <p:sp>
        <p:nvSpPr>
          <p:cNvPr id="3" name="Slide Number Placeholder 2">
            <a:extLst>
              <a:ext uri="{FF2B5EF4-FFF2-40B4-BE49-F238E27FC236}">
                <a16:creationId xmlns:a16="http://schemas.microsoft.com/office/drawing/2014/main" id="{713D0ED0-C929-FD42-889E-184CC248C68B}"/>
              </a:ext>
            </a:extLst>
          </p:cNvPr>
          <p:cNvSpPr>
            <a:spLocks noGrp="1"/>
          </p:cNvSpPr>
          <p:nvPr>
            <p:ph type="sldNum" sz="quarter" idx="12"/>
          </p:nvPr>
        </p:nvSpPr>
        <p:spPr/>
        <p:txBody>
          <a:bodyPr/>
          <a:lstStyle/>
          <a:p>
            <a:fld id="{6A6609AD-7D01-7048-97DA-DC421A8C3D9A}" type="slidenum">
              <a:rPr lang="fr-FR" smtClean="0"/>
              <a:pPr/>
              <a:t>9</a:t>
            </a:fld>
            <a:endParaRPr lang="fr-FR"/>
          </a:p>
        </p:txBody>
      </p:sp>
      <p:sp>
        <p:nvSpPr>
          <p:cNvPr id="4" name="Round Same-side Corner of Rectangle 3">
            <a:extLst>
              <a:ext uri="{FF2B5EF4-FFF2-40B4-BE49-F238E27FC236}">
                <a16:creationId xmlns:a16="http://schemas.microsoft.com/office/drawing/2014/main" id="{8E3A93E8-C60E-5E4B-93F0-957B3306E259}"/>
              </a:ext>
            </a:extLst>
          </p:cNvPr>
          <p:cNvSpPr/>
          <p:nvPr/>
        </p:nvSpPr>
        <p:spPr>
          <a:xfrm rot="5400000">
            <a:off x="2017271" y="1368060"/>
            <a:ext cx="2710703" cy="6767554"/>
          </a:xfrm>
          <a:prstGeom prst="round2SameRect">
            <a:avLst/>
          </a:prstGeom>
          <a:solidFill>
            <a:srgbClr val="D92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B217D3DF-5EF4-1842-AD60-23911C9D9B18}"/>
              </a:ext>
            </a:extLst>
          </p:cNvPr>
          <p:cNvSpPr txBox="1"/>
          <p:nvPr/>
        </p:nvSpPr>
        <p:spPr>
          <a:xfrm>
            <a:off x="546404" y="580791"/>
            <a:ext cx="925554" cy="360355"/>
          </a:xfrm>
          <a:prstGeom prst="rect">
            <a:avLst/>
          </a:prstGeom>
          <a:noFill/>
        </p:spPr>
        <p:txBody>
          <a:bodyPr wrap="square" rtlCol="0">
            <a:spAutoFit/>
          </a:bodyPr>
          <a:lstStyle/>
          <a:p>
            <a:pPr algn="ctr">
              <a:lnSpc>
                <a:spcPts val="2360"/>
              </a:lnSpc>
            </a:pPr>
            <a:r>
              <a:rPr lang="fr-FR" sz="1300" spc="100">
                <a:solidFill>
                  <a:schemeClr val="bg1"/>
                </a:solidFill>
                <a:latin typeface="Arial Narrow" panose="020B0604020202020204" pitchFamily="34" charset="0"/>
                <a:cs typeface="Arial Narrow" panose="020B0604020202020204" pitchFamily="34" charset="0"/>
              </a:rPr>
              <a:t>ÉTAPE</a:t>
            </a:r>
          </a:p>
        </p:txBody>
      </p:sp>
      <p:sp>
        <p:nvSpPr>
          <p:cNvPr id="6" name="Title 1">
            <a:extLst>
              <a:ext uri="{FF2B5EF4-FFF2-40B4-BE49-F238E27FC236}">
                <a16:creationId xmlns:a16="http://schemas.microsoft.com/office/drawing/2014/main" id="{D72AD322-82EA-9846-9AF3-4BD6F965A4FE}"/>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fr-FR"/>
              <a:t>7</a:t>
            </a:r>
          </a:p>
        </p:txBody>
      </p:sp>
      <p:sp>
        <p:nvSpPr>
          <p:cNvPr id="7" name="Oval 6">
            <a:extLst>
              <a:ext uri="{FF2B5EF4-FFF2-40B4-BE49-F238E27FC236}">
                <a16:creationId xmlns:a16="http://schemas.microsoft.com/office/drawing/2014/main" id="{4D2ED559-7825-DD4D-9E7D-80DC33C342E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8" name="TextBox 7">
            <a:extLst>
              <a:ext uri="{FF2B5EF4-FFF2-40B4-BE49-F238E27FC236}">
                <a16:creationId xmlns:a16="http://schemas.microsoft.com/office/drawing/2014/main" id="{4A512119-8D90-224F-B85A-722F5901A473}"/>
              </a:ext>
            </a:extLst>
          </p:cNvPr>
          <p:cNvSpPr txBox="1"/>
          <p:nvPr/>
        </p:nvSpPr>
        <p:spPr>
          <a:xfrm>
            <a:off x="1779852" y="1765351"/>
            <a:ext cx="7870430" cy="1587160"/>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nSpc>
                <a:spcPts val="2360"/>
              </a:lnSpc>
            </a:pPr>
            <a:r>
              <a:rPr lang="fr-FR" dirty="0">
                <a:solidFill>
                  <a:schemeClr val="bg1"/>
                </a:solidFill>
                <a:latin typeface="Arial" panose="020B0604020202020204" pitchFamily="34" charset="0"/>
                <a:cs typeface="Arial" panose="020B0604020202020204" pitchFamily="34" charset="0"/>
              </a:rPr>
              <a:t>La communication sur les risques et la participation communautaire assurent l’existence de liens essentiels entre les communautés et les services de santé. Les compétences en la matière aident les autorités nationales à prendre des décisions en connaissance de cause pour préparer les personnes et les communautés et protéger leur santé.</a:t>
            </a:r>
            <a:endParaRPr lang="fr-FR" sz="1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9B38B21-AB7D-E649-AC50-D588D356A245}"/>
              </a:ext>
            </a:extLst>
          </p:cNvPr>
          <p:cNvSpPr txBox="1"/>
          <p:nvPr/>
        </p:nvSpPr>
        <p:spPr>
          <a:xfrm>
            <a:off x="1438509" y="3396485"/>
            <a:ext cx="5053252" cy="2710705"/>
          </a:xfrm>
          <a:prstGeom prst="rect">
            <a:avLst/>
          </a:prstGeom>
          <a:noFill/>
        </p:spPr>
        <p:txBody>
          <a:bodyPr wrap="square" rtlCol="0">
            <a:noAutofit/>
          </a:bodyPr>
          <a:lstStyle/>
          <a:p>
            <a:pPr marL="285750" indent="-285750">
              <a:buClr>
                <a:schemeClr val="bg1"/>
              </a:buClr>
              <a:buFont typeface="System Font Regular"/>
              <a:buChar char="→"/>
            </a:pPr>
            <a:r>
              <a:rPr lang="fr-FR" sz="1350" dirty="0">
                <a:solidFill>
                  <a:schemeClr val="bg1"/>
                </a:solidFill>
                <a:latin typeface="Arial" panose="020B0604020202020204" pitchFamily="34" charset="0"/>
                <a:cs typeface="Arial" panose="020B0604020202020204" pitchFamily="34" charset="0"/>
              </a:rPr>
              <a:t>Déterminer précisément où les compétences en matière de communication sur les risques et de participation communautaire sont nécessaires et recruter immédiatement des personnes compétentes</a:t>
            </a:r>
            <a:r>
              <a:rPr lang="fr-FR" sz="1350" dirty="0" smtClean="0">
                <a:solidFill>
                  <a:schemeClr val="bg1"/>
                </a:solidFill>
                <a:latin typeface="Arial" panose="020B0604020202020204" pitchFamily="34" charset="0"/>
                <a:cs typeface="Arial" panose="020B0604020202020204" pitchFamily="34" charset="0"/>
              </a:rPr>
              <a:t>.</a:t>
            </a:r>
            <a:endParaRPr lang="fr-FR" sz="135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r>
              <a:rPr lang="fr-FR" sz="1350" dirty="0">
                <a:solidFill>
                  <a:schemeClr val="bg1"/>
                </a:solidFill>
                <a:latin typeface="Arial" panose="020B0604020202020204" pitchFamily="34" charset="0"/>
                <a:cs typeface="Arial" panose="020B0604020202020204" pitchFamily="34" charset="0"/>
              </a:rPr>
              <a:t>Définir qui dirige la communication sur les risques et la participation communautaire à tous les niveaux et donner à cette personne l’autorité nécessaire pour coordonner les partenaires.</a:t>
            </a:r>
          </a:p>
          <a:p>
            <a:pPr marL="285750" indent="-285750">
              <a:buClr>
                <a:schemeClr val="bg1"/>
              </a:buClr>
              <a:buFont typeface="System Font Regular"/>
              <a:buChar char="→"/>
            </a:pPr>
            <a:r>
              <a:rPr lang="fr-FR" sz="1350" dirty="0">
                <a:solidFill>
                  <a:schemeClr val="bg1"/>
                </a:solidFill>
                <a:latin typeface="Arial" panose="020B0604020202020204" pitchFamily="34" charset="0"/>
                <a:cs typeface="Arial" panose="020B0604020202020204" pitchFamily="34" charset="0"/>
              </a:rPr>
              <a:t>S’ils n’existent pas déjà, mettre en place et faire appliquer des modes opératoires normalisés (MON) pour la communication sur les risques et la participation communautaire en tant qu’outil centralisé de coordination et d’assurance de la qualité.</a:t>
            </a:r>
          </a:p>
        </p:txBody>
      </p:sp>
      <p:pic>
        <p:nvPicPr>
          <p:cNvPr id="11" name="Picture 10">
            <a:extLst>
              <a:ext uri="{FF2B5EF4-FFF2-40B4-BE49-F238E27FC236}">
                <a16:creationId xmlns:a16="http://schemas.microsoft.com/office/drawing/2014/main" id="{9F14FBF1-BF09-2741-ADB9-DE36B31742AA}"/>
              </a:ext>
            </a:extLst>
          </p:cNvPr>
          <p:cNvPicPr>
            <a:picLocks noChangeAspect="1"/>
          </p:cNvPicPr>
          <p:nvPr/>
        </p:nvPicPr>
        <p:blipFill>
          <a:blip r:embed="rId2"/>
          <a:stretch>
            <a:fillRect/>
          </a:stretch>
        </p:blipFill>
        <p:spPr>
          <a:xfrm>
            <a:off x="6310261" y="3639823"/>
            <a:ext cx="3581471" cy="2224027"/>
          </a:xfrm>
          <a:prstGeom prst="rect">
            <a:avLst/>
          </a:prstGeom>
        </p:spPr>
      </p:pic>
    </p:spTree>
    <p:extLst>
      <p:ext uri="{BB962C8B-B14F-4D97-AF65-F5344CB8AC3E}">
        <p14:creationId xmlns:p14="http://schemas.microsoft.com/office/powerpoint/2010/main" val="374802480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329867"/>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YE_ppt_template_mod">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spDef>
      <a:spPr>
        <a:gradFill flip="none" rotWithShape="1">
          <a:gsLst>
            <a:gs pos="0">
              <a:srgbClr val="CDE0F8"/>
            </a:gs>
            <a:gs pos="100000">
              <a:schemeClr val="accent1">
                <a:lumMod val="40000"/>
                <a:lumOff val="60000"/>
              </a:schemeClr>
            </a:gs>
            <a:gs pos="42000">
              <a:schemeClr val="bg1"/>
            </a:gs>
          </a:gsLst>
          <a:lin ang="2400000" scaled="0"/>
          <a:tileRect/>
        </a:gradFill>
        <a:ln w="9525">
          <a:solidFill>
            <a:schemeClr val="accent1"/>
          </a:solidFill>
        </a:ln>
        <a:effectLst>
          <a:outerShdw blurRad="50800" dist="38100" dir="8100000" algn="tr"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YE_ppt_template" id="{0CF6BD30-E15A-DA48-BBFD-21320A30EE31}" vid="{18C43AEB-6E5A-ED4A-84FA-7BE6A7022C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AF8DF3A394F24CABCB4C44CAA5C6E6" ma:contentTypeVersion="13" ma:contentTypeDescription="Create a new document." ma:contentTypeScope="" ma:versionID="f487f9002c96dea8bf08511a94c0283b">
  <xsd:schema xmlns:xsd="http://www.w3.org/2001/XMLSchema" xmlns:xs="http://www.w3.org/2001/XMLSchema" xmlns:p="http://schemas.microsoft.com/office/2006/metadata/properties" xmlns:ns3="76f4b1c1-7fb4-47e0-ba18-3d0b32346882" xmlns:ns4="e99119b3-dde4-4b98-9207-83bff848be47" targetNamespace="http://schemas.microsoft.com/office/2006/metadata/properties" ma:root="true" ma:fieldsID="2833b38bc04b3713b83125f42f94644c" ns3:_="" ns4:_="">
    <xsd:import namespace="76f4b1c1-7fb4-47e0-ba18-3d0b32346882"/>
    <xsd:import namespace="e99119b3-dde4-4b98-9207-83bff848be4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4b1c1-7fb4-47e0-ba18-3d0b323468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9119b3-dde4-4b98-9207-83bff848be4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5A4B8-FAD7-4C39-A646-68B8C6F75F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82640A4-1E19-4CC6-ABF0-9549A32B9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f4b1c1-7fb4-47e0-ba18-3d0b32346882"/>
    <ds:schemaRef ds:uri="e99119b3-dde4-4b98-9207-83bff848b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452DA5-7C8D-4DA4-A1BE-64D7DB3F98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3005</TotalTime>
  <Words>1960</Words>
  <Application>Microsoft Office PowerPoint</Application>
  <PresentationFormat>A4 Paper (210x297 mm)</PresentationFormat>
  <Paragraphs>139</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Narrow</vt:lpstr>
      <vt:lpstr>Calibri</vt:lpstr>
      <vt:lpstr>Calibri Light</vt:lpstr>
      <vt:lpstr>Kristen ITC</vt:lpstr>
      <vt:lpstr>System Font Regular</vt:lpstr>
      <vt:lpstr>Wingdings</vt:lpstr>
      <vt:lpstr>Office Theme</vt:lpstr>
      <vt:lpstr>EYE_ppt_template_mod</vt:lpstr>
      <vt:lpstr>PowerPoint Presentation</vt:lpstr>
      <vt:lpstr> À VOS MARQUES, PRÊTS, PARTEZ...</vt:lpstr>
      <vt:lpstr>PRENDRE LES DÉCISIONS QUI CONCERNENT LES PERSONNES AVEC CES PERSONNES</vt:lpstr>
      <vt:lpstr>GARDER ET RENFORCER LA CONFIANCE EN INSTAURANT DES LIENS OFFICIELS ET INFORMELS</vt:lpstr>
      <vt:lpstr>ÉCOUTER PLUS, PARLER MOINS</vt:lpstr>
      <vt:lpstr>UTILISER DES DONNÉES POUR PRENDRE DES DÉCISIONS ET CORRIGER LA FAçON DE FAIRE</vt:lpstr>
      <vt:lpstr>PLANIFIER, PLANIFIER ET PLANIFIER AVEC LES COMMUNAUTÉS</vt:lpstr>
      <vt:lpstr>LAISSER LES PERSONNES MESURER LE SUCCÈS</vt:lpstr>
      <vt:lpstr>EMBAUCHER PLUS DE PERSONNES COMPÉTENTES EN MATIÈRE DE COMMUNICATION SUR LES RISQUES ET DE PARTICIPATION COMMUNAUTAIRE ET LEUR DONNER LES MOYENS D’AGIR</vt:lpstr>
      <vt:lpstr>RENFORCER LES CAPACITÉS ET DÉVELOPPER LES COMPÉTENCES AU-DELÀ DE LA COVID-19</vt:lpstr>
      <vt:lpstr>GÉRER L’INFODÉMIE</vt:lpstr>
      <vt:lpstr>ANNONCER LES INFORMATIONS ENSEMBLE</vt:lpstr>
      <vt:lpstr> BIBLIOGRAPHIE</vt:lpstr>
      <vt:lpstr> BIBLIOGRAPHIE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Lee</dc:creator>
  <cp:lastModifiedBy>TAYBI, Aicha</cp:lastModifiedBy>
  <cp:revision>76</cp:revision>
  <dcterms:created xsi:type="dcterms:W3CDTF">2021-02-16T17:41:56Z</dcterms:created>
  <dcterms:modified xsi:type="dcterms:W3CDTF">2021-03-12T13:29:53Z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0x010100B1AF8DF3A394F24CABCB4C44CAA5C6E6</vt:lpwstr>
  </property>
</Properties>
</file>